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38"/>
  </p:notesMasterIdLst>
  <p:sldIdLst>
    <p:sldId id="256" r:id="rId2"/>
    <p:sldId id="257" r:id="rId3"/>
    <p:sldId id="258" r:id="rId4"/>
    <p:sldId id="290" r:id="rId5"/>
    <p:sldId id="291" r:id="rId6"/>
    <p:sldId id="259" r:id="rId7"/>
    <p:sldId id="260" r:id="rId8"/>
    <p:sldId id="29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3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C056B-C77C-41CC-B2BE-DF3AEAD962A8}" v="5324" dt="2018-09-04T15:58:0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6453" autoAdjust="0"/>
  </p:normalViewPr>
  <p:slideViewPr>
    <p:cSldViewPr snapToGrid="0">
      <p:cViewPr>
        <p:scale>
          <a:sx n="125" d="100"/>
          <a:sy n="125" d="100"/>
        </p:scale>
        <p:origin x="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">
      <pc:chgData name="Kang Wallter" userId="d5c269cbe9dbe8bc" providerId="LiveId" clId="{6A6EDC84-1322-43FA-9CC4-B8817A19E45E}" dt="2018-09-04T15:58:07.840" v="5319" actId="2696"/>
      <pc:docMkLst>
        <pc:docMk/>
      </pc:docMkLst>
      <pc:sldChg chg="modSp">
        <pc:chgData name="Kang Wallter" userId="d5c269cbe9dbe8bc" providerId="LiveId" clId="{6A6EDC84-1322-43FA-9CC4-B8817A19E45E}" dt="2018-09-04T14:09:11.628" v="40" actId="20577"/>
        <pc:sldMkLst>
          <pc:docMk/>
          <pc:sldMk cId="3534609715" sldId="256"/>
        </pc:sldMkLst>
        <pc:spChg chg="mod">
          <ac:chgData name="Kang Wallter" userId="d5c269cbe9dbe8bc" providerId="LiveId" clId="{6A6EDC84-1322-43FA-9CC4-B8817A19E45E}" dt="2018-09-04T14:09:11.628" v="4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del">
        <pc:chgData name="Kang Wallter" userId="d5c269cbe9dbe8bc" providerId="LiveId" clId="{6A6EDC84-1322-43FA-9CC4-B8817A19E45E}" dt="2018-09-04T14:09:08.068" v="0" actId="2696"/>
        <pc:sldMkLst>
          <pc:docMk/>
          <pc:sldMk cId="1505948541" sldId="257"/>
        </pc:sldMkLst>
      </pc:sldChg>
      <pc:sldChg chg="modSp add">
        <pc:chgData name="Kang Wallter" userId="d5c269cbe9dbe8bc" providerId="LiveId" clId="{6A6EDC84-1322-43FA-9CC4-B8817A19E45E}" dt="2018-09-04T14:10:55.980" v="279" actId="20577"/>
        <pc:sldMkLst>
          <pc:docMk/>
          <pc:sldMk cId="2101404846" sldId="257"/>
        </pc:sldMkLst>
        <pc:spChg chg="mod">
          <ac:chgData name="Kang Wallter" userId="d5c269cbe9dbe8bc" providerId="LiveId" clId="{6A6EDC84-1322-43FA-9CC4-B8817A19E45E}" dt="2018-09-04T14:09:53.661" v="67" actId="20577"/>
          <ac:spMkLst>
            <pc:docMk/>
            <pc:sldMk cId="2101404846" sldId="257"/>
            <ac:spMk id="2" creationId="{C513A988-F224-4681-8220-C8AB94931B35}"/>
          </ac:spMkLst>
        </pc:spChg>
        <pc:spChg chg="mod">
          <ac:chgData name="Kang Wallter" userId="d5c269cbe9dbe8bc" providerId="LiveId" clId="{6A6EDC84-1322-43FA-9CC4-B8817A19E45E}" dt="2018-09-04T14:10:55.980" v="279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6A6EDC84-1322-43FA-9CC4-B8817A19E45E}" dt="2018-09-04T14:13:58.270" v="608" actId="20577"/>
        <pc:sldMkLst>
          <pc:docMk/>
          <pc:sldMk cId="87660887" sldId="258"/>
        </pc:sldMkLst>
        <pc:spChg chg="mod">
          <ac:chgData name="Kang Wallter" userId="d5c269cbe9dbe8bc" providerId="LiveId" clId="{6A6EDC84-1322-43FA-9CC4-B8817A19E45E}" dt="2018-09-04T14:11:25.731" v="325" actId="20577"/>
          <ac:spMkLst>
            <pc:docMk/>
            <pc:sldMk cId="87660887" sldId="258"/>
            <ac:spMk id="2" creationId="{F697247C-D1EB-4A8A-9992-72A7FA126A40}"/>
          </ac:spMkLst>
        </pc:spChg>
        <pc:spChg chg="mod">
          <ac:chgData name="Kang Wallter" userId="d5c269cbe9dbe8bc" providerId="LiveId" clId="{6A6EDC84-1322-43FA-9CC4-B8817A19E45E}" dt="2018-09-04T14:13:58.270" v="608" actId="20577"/>
          <ac:spMkLst>
            <pc:docMk/>
            <pc:sldMk cId="87660887" sldId="258"/>
            <ac:spMk id="3" creationId="{95BAD149-57A1-4C74-848D-AE1182B84A56}"/>
          </ac:spMkLst>
        </pc:spChg>
        <pc:picChg chg="add del mod">
          <ac:chgData name="Kang Wallter" userId="d5c269cbe9dbe8bc" providerId="LiveId" clId="{6A6EDC84-1322-43FA-9CC4-B8817A19E45E}" dt="2018-09-04T14:13:01.677" v="603" actId="478"/>
          <ac:picMkLst>
            <pc:docMk/>
            <pc:sldMk cId="87660887" sldId="258"/>
            <ac:picMk id="1026" creationId="{B38A714A-5C2F-47CA-86F3-876888E41C3A}"/>
          </ac:picMkLst>
        </pc:picChg>
        <pc:picChg chg="add mod">
          <ac:chgData name="Kang Wallter" userId="d5c269cbe9dbe8bc" providerId="LiveId" clId="{6A6EDC84-1322-43FA-9CC4-B8817A19E45E}" dt="2018-09-04T14:13:55.055" v="606" actId="1076"/>
          <ac:picMkLst>
            <pc:docMk/>
            <pc:sldMk cId="87660887" sldId="258"/>
            <ac:picMk id="1028" creationId="{AEDE1EDD-E8C0-4D11-90F6-0222CAE89B91}"/>
          </ac:picMkLst>
        </pc:picChg>
      </pc:sldChg>
      <pc:sldChg chg="del">
        <pc:chgData name="Kang Wallter" userId="d5c269cbe9dbe8bc" providerId="LiveId" clId="{6A6EDC84-1322-43FA-9CC4-B8817A19E45E}" dt="2018-09-04T14:09:08.078" v="1" actId="2696"/>
        <pc:sldMkLst>
          <pc:docMk/>
          <pc:sldMk cId="401345423" sldId="258"/>
        </pc:sldMkLst>
      </pc:sldChg>
      <pc:sldChg chg="addSp modSp add">
        <pc:chgData name="Kang Wallter" userId="d5c269cbe9dbe8bc" providerId="LiveId" clId="{6A6EDC84-1322-43FA-9CC4-B8817A19E45E}" dt="2018-09-04T14:16:12.643" v="945"/>
        <pc:sldMkLst>
          <pc:docMk/>
          <pc:sldMk cId="490135385" sldId="259"/>
        </pc:sldMkLst>
        <pc:spChg chg="mod">
          <ac:chgData name="Kang Wallter" userId="d5c269cbe9dbe8bc" providerId="LiveId" clId="{6A6EDC84-1322-43FA-9CC4-B8817A19E45E}" dt="2018-09-04T14:14:08.789" v="647" actId="20577"/>
          <ac:spMkLst>
            <pc:docMk/>
            <pc:sldMk cId="490135385" sldId="259"/>
            <ac:spMk id="2" creationId="{7D24C2AE-21C0-4DB5-B147-29B21A91F09E}"/>
          </ac:spMkLst>
        </pc:spChg>
        <pc:spChg chg="mod">
          <ac:chgData name="Kang Wallter" userId="d5c269cbe9dbe8bc" providerId="LiveId" clId="{6A6EDC84-1322-43FA-9CC4-B8817A19E45E}" dt="2018-09-04T14:16:12.643" v="945"/>
          <ac:spMkLst>
            <pc:docMk/>
            <pc:sldMk cId="490135385" sldId="259"/>
            <ac:spMk id="3" creationId="{AA608707-88CE-4A4F-881B-5A2B59149907}"/>
          </ac:spMkLst>
        </pc:spChg>
        <pc:picChg chg="add mod">
          <ac:chgData name="Kang Wallter" userId="d5c269cbe9dbe8bc" providerId="LiveId" clId="{6A6EDC84-1322-43FA-9CC4-B8817A19E45E}" dt="2018-09-04T14:15:14.529" v="794" actId="1076"/>
          <ac:picMkLst>
            <pc:docMk/>
            <pc:sldMk cId="490135385" sldId="259"/>
            <ac:picMk id="4" creationId="{B1191C0D-1EB9-4E76-944C-29D26B2727B2}"/>
          </ac:picMkLst>
        </pc:picChg>
      </pc:sldChg>
      <pc:sldChg chg="del">
        <pc:chgData name="Kang Wallter" userId="d5c269cbe9dbe8bc" providerId="LiveId" clId="{6A6EDC84-1322-43FA-9CC4-B8817A19E45E}" dt="2018-09-04T14:09:08.085" v="2" actId="2696"/>
        <pc:sldMkLst>
          <pc:docMk/>
          <pc:sldMk cId="3663845068" sldId="259"/>
        </pc:sldMkLst>
      </pc:sldChg>
      <pc:sldChg chg="del">
        <pc:chgData name="Kang Wallter" userId="d5c269cbe9dbe8bc" providerId="LiveId" clId="{6A6EDC84-1322-43FA-9CC4-B8817A19E45E}" dt="2018-09-04T14:09:08.091" v="3" actId="2696"/>
        <pc:sldMkLst>
          <pc:docMk/>
          <pc:sldMk cId="357468832" sldId="260"/>
        </pc:sldMkLst>
      </pc:sldChg>
      <pc:sldChg chg="addSp modSp add">
        <pc:chgData name="Kang Wallter" userId="d5c269cbe9dbe8bc" providerId="LiveId" clId="{6A6EDC84-1322-43FA-9CC4-B8817A19E45E}" dt="2018-09-04T14:17:08.102" v="1082" actId="20577"/>
        <pc:sldMkLst>
          <pc:docMk/>
          <pc:sldMk cId="1123280436" sldId="260"/>
        </pc:sldMkLst>
        <pc:spChg chg="mod">
          <ac:chgData name="Kang Wallter" userId="d5c269cbe9dbe8bc" providerId="LiveId" clId="{6A6EDC84-1322-43FA-9CC4-B8817A19E45E}" dt="2018-09-04T14:16:24.728" v="998" actId="20577"/>
          <ac:spMkLst>
            <pc:docMk/>
            <pc:sldMk cId="1123280436" sldId="260"/>
            <ac:spMk id="2" creationId="{F13F1ED0-A024-4C7E-B2A8-6AA4F6571322}"/>
          </ac:spMkLst>
        </pc:spChg>
        <pc:spChg chg="mod">
          <ac:chgData name="Kang Wallter" userId="d5c269cbe9dbe8bc" providerId="LiveId" clId="{6A6EDC84-1322-43FA-9CC4-B8817A19E45E}" dt="2018-09-04T14:17:08.102" v="1082" actId="20577"/>
          <ac:spMkLst>
            <pc:docMk/>
            <pc:sldMk cId="1123280436" sldId="260"/>
            <ac:spMk id="3" creationId="{B9844395-6087-4A3A-A7C5-37EBBAB7A77E}"/>
          </ac:spMkLst>
        </pc:spChg>
        <pc:picChg chg="add mod">
          <ac:chgData name="Kang Wallter" userId="d5c269cbe9dbe8bc" providerId="LiveId" clId="{6A6EDC84-1322-43FA-9CC4-B8817A19E45E}" dt="2018-09-04T14:16:35.924" v="1001" actId="1076"/>
          <ac:picMkLst>
            <pc:docMk/>
            <pc:sldMk cId="1123280436" sldId="260"/>
            <ac:picMk id="4" creationId="{5CCFB953-D325-4512-90D8-5CC3B0E023E5}"/>
          </ac:picMkLst>
        </pc:picChg>
      </pc:sldChg>
      <pc:sldChg chg="addSp modSp add">
        <pc:chgData name="Kang Wallter" userId="d5c269cbe9dbe8bc" providerId="LiveId" clId="{6A6EDC84-1322-43FA-9CC4-B8817A19E45E}" dt="2018-09-04T14:25:20.608" v="1756" actId="1076"/>
        <pc:sldMkLst>
          <pc:docMk/>
          <pc:sldMk cId="210626155" sldId="261"/>
        </pc:sldMkLst>
        <pc:spChg chg="mod">
          <ac:chgData name="Kang Wallter" userId="d5c269cbe9dbe8bc" providerId="LiveId" clId="{6A6EDC84-1322-43FA-9CC4-B8817A19E45E}" dt="2018-09-04T14:17:23.912" v="1115" actId="20577"/>
          <ac:spMkLst>
            <pc:docMk/>
            <pc:sldMk cId="210626155" sldId="261"/>
            <ac:spMk id="2" creationId="{E309E381-6156-41BE-BFFE-2FA9E24B568C}"/>
          </ac:spMkLst>
        </pc:spChg>
        <pc:spChg chg="mod">
          <ac:chgData name="Kang Wallter" userId="d5c269cbe9dbe8bc" providerId="LiveId" clId="{6A6EDC84-1322-43FA-9CC4-B8817A19E45E}" dt="2018-09-04T14:18:42.869" v="1337" actId="20577"/>
          <ac:spMkLst>
            <pc:docMk/>
            <pc:sldMk cId="210626155" sldId="261"/>
            <ac:spMk id="3" creationId="{A3C31D7A-CB3F-4C1A-A4E0-26D4539D9005}"/>
          </ac:spMkLst>
        </pc:spChg>
        <pc:picChg chg="add mod">
          <ac:chgData name="Kang Wallter" userId="d5c269cbe9dbe8bc" providerId="LiveId" clId="{6A6EDC84-1322-43FA-9CC4-B8817A19E45E}" dt="2018-09-04T14:25:20.608" v="1756" actId="1076"/>
          <ac:picMkLst>
            <pc:docMk/>
            <pc:sldMk cId="210626155" sldId="261"/>
            <ac:picMk id="4" creationId="{43616415-213E-4D89-B17C-EE30C9C8FB28}"/>
          </ac:picMkLst>
        </pc:picChg>
        <pc:picChg chg="add mod">
          <ac:chgData name="Kang Wallter" userId="d5c269cbe9dbe8bc" providerId="LiveId" clId="{6A6EDC84-1322-43FA-9CC4-B8817A19E45E}" dt="2018-09-04T14:25:18.746" v="1755" actId="14100"/>
          <ac:picMkLst>
            <pc:docMk/>
            <pc:sldMk cId="210626155" sldId="261"/>
            <ac:picMk id="5" creationId="{663DF499-1591-4CCB-B05E-1CCB33F24A0B}"/>
          </ac:picMkLst>
        </pc:picChg>
      </pc:sldChg>
      <pc:sldChg chg="del">
        <pc:chgData name="Kang Wallter" userId="d5c269cbe9dbe8bc" providerId="LiveId" clId="{6A6EDC84-1322-43FA-9CC4-B8817A19E45E}" dt="2018-09-04T14:09:08.097" v="4" actId="2696"/>
        <pc:sldMkLst>
          <pc:docMk/>
          <pc:sldMk cId="4232091334" sldId="261"/>
        </pc:sldMkLst>
      </pc:sldChg>
      <pc:sldChg chg="addSp modSp add">
        <pc:chgData name="Kang Wallter" userId="d5c269cbe9dbe8bc" providerId="LiveId" clId="{6A6EDC84-1322-43FA-9CC4-B8817A19E45E}" dt="2018-09-04T14:21:10.143" v="1577" actId="1076"/>
        <pc:sldMkLst>
          <pc:docMk/>
          <pc:sldMk cId="1301236837" sldId="262"/>
        </pc:sldMkLst>
        <pc:spChg chg="mod">
          <ac:chgData name="Kang Wallter" userId="d5c269cbe9dbe8bc" providerId="LiveId" clId="{6A6EDC84-1322-43FA-9CC4-B8817A19E45E}" dt="2018-09-04T14:20:38.642" v="1557"/>
          <ac:spMkLst>
            <pc:docMk/>
            <pc:sldMk cId="1301236837" sldId="262"/>
            <ac:spMk id="2" creationId="{F68D5E7D-3699-4B40-9F6C-66D370DDB4E3}"/>
          </ac:spMkLst>
        </pc:spChg>
        <pc:spChg chg="mod">
          <ac:chgData name="Kang Wallter" userId="d5c269cbe9dbe8bc" providerId="LiveId" clId="{6A6EDC84-1322-43FA-9CC4-B8817A19E45E}" dt="2018-09-04T14:20:43.401" v="1572" actId="20577"/>
          <ac:spMkLst>
            <pc:docMk/>
            <pc:sldMk cId="1301236837" sldId="262"/>
            <ac:spMk id="3" creationId="{E45ADB40-6596-4AEF-99D2-3239B3DF14C9}"/>
          </ac:spMkLst>
        </pc:spChg>
        <pc:spChg chg="add mod">
          <ac:chgData name="Kang Wallter" userId="d5c269cbe9dbe8bc" providerId="LiveId" clId="{6A6EDC84-1322-43FA-9CC4-B8817A19E45E}" dt="2018-09-04T14:21:10.143" v="1577" actId="1076"/>
          <ac:spMkLst>
            <pc:docMk/>
            <pc:sldMk cId="1301236837" sldId="262"/>
            <ac:spMk id="4" creationId="{78BC10B9-11A6-49A4-8F69-3EF4C7B95220}"/>
          </ac:spMkLst>
        </pc:spChg>
      </pc:sldChg>
      <pc:sldChg chg="del">
        <pc:chgData name="Kang Wallter" userId="d5c269cbe9dbe8bc" providerId="LiveId" clId="{6A6EDC84-1322-43FA-9CC4-B8817A19E45E}" dt="2018-09-04T14:09:08.106" v="5" actId="2696"/>
        <pc:sldMkLst>
          <pc:docMk/>
          <pc:sldMk cId="1993965687" sldId="262"/>
        </pc:sldMkLst>
      </pc:sldChg>
      <pc:sldChg chg="addSp delSp modSp add">
        <pc:chgData name="Kang Wallter" userId="d5c269cbe9dbe8bc" providerId="LiveId" clId="{6A6EDC84-1322-43FA-9CC4-B8817A19E45E}" dt="2018-09-04T14:24:07.864" v="1747" actId="13822"/>
        <pc:sldMkLst>
          <pc:docMk/>
          <pc:sldMk cId="1195163485" sldId="263"/>
        </pc:sldMkLst>
        <pc:spChg chg="mod">
          <ac:chgData name="Kang Wallter" userId="d5c269cbe9dbe8bc" providerId="LiveId" clId="{6A6EDC84-1322-43FA-9CC4-B8817A19E45E}" dt="2018-09-04T14:21:34.812" v="1609" actId="20577"/>
          <ac:spMkLst>
            <pc:docMk/>
            <pc:sldMk cId="1195163485" sldId="263"/>
            <ac:spMk id="2" creationId="{2AF118B2-8C90-46D9-9E3F-D0DF42EBD80A}"/>
          </ac:spMkLst>
        </pc:spChg>
        <pc:spChg chg="add mod">
          <ac:chgData name="Kang Wallter" userId="d5c269cbe9dbe8bc" providerId="LiveId" clId="{6A6EDC84-1322-43FA-9CC4-B8817A19E45E}" dt="2018-09-04T14:23:55.028" v="1742" actId="14100"/>
          <ac:spMkLst>
            <pc:docMk/>
            <pc:sldMk cId="1195163485" sldId="263"/>
            <ac:spMk id="3" creationId="{190D7B25-6A56-418A-9996-72C19877E72E}"/>
          </ac:spMkLst>
        </pc:spChg>
        <pc:spChg chg="add mod">
          <ac:chgData name="Kang Wallter" userId="d5c269cbe9dbe8bc" providerId="LiveId" clId="{6A6EDC84-1322-43FA-9CC4-B8817A19E45E}" dt="2018-09-04T14:24:02.291" v="1744" actId="1076"/>
          <ac:spMkLst>
            <pc:docMk/>
            <pc:sldMk cId="1195163485" sldId="263"/>
            <ac:spMk id="7" creationId="{404F6DFE-8064-4784-A3FC-0B19949972C2}"/>
          </ac:spMkLst>
        </pc:spChg>
        <pc:graphicFrameChg chg="del mod">
          <ac:chgData name="Kang Wallter" userId="d5c269cbe9dbe8bc" providerId="LiveId" clId="{6A6EDC84-1322-43FA-9CC4-B8817A19E45E}" dt="2018-09-04T14:21:47.717" v="1619" actId="3680"/>
          <ac:graphicFrameMkLst>
            <pc:docMk/>
            <pc:sldMk cId="1195163485" sldId="263"/>
            <ac:graphicFrameMk id="4" creationId="{E04AA72A-A501-44D1-A064-4F9A4DCABF5B}"/>
          </ac:graphicFrameMkLst>
        </pc:graphicFrameChg>
        <pc:graphicFrameChg chg="del mod">
          <ac:chgData name="Kang Wallter" userId="d5c269cbe9dbe8bc" providerId="LiveId" clId="{6A6EDC84-1322-43FA-9CC4-B8817A19E45E}" dt="2018-09-04T14:21:58.345" v="1620" actId="3680"/>
          <ac:graphicFrameMkLst>
            <pc:docMk/>
            <pc:sldMk cId="1195163485" sldId="263"/>
            <ac:graphicFrameMk id="5" creationId="{07369A8E-73E7-4B19-AE2A-C5B1E646F92C}"/>
          </ac:graphicFrameMkLst>
        </pc:graphicFrameChg>
        <pc:picChg chg="add mod">
          <ac:chgData name="Kang Wallter" userId="d5c269cbe9dbe8bc" providerId="LiveId" clId="{6A6EDC84-1322-43FA-9CC4-B8817A19E45E}" dt="2018-09-04T14:24:03.718" v="1745" actId="1076"/>
          <ac:picMkLst>
            <pc:docMk/>
            <pc:sldMk cId="1195163485" sldId="263"/>
            <ac:picMk id="6" creationId="{2C7109C6-E0D3-410A-A154-A0E0A5D59CDE}"/>
          </ac:picMkLst>
        </pc:picChg>
        <pc:picChg chg="add mod">
          <ac:chgData name="Kang Wallter" userId="d5c269cbe9dbe8bc" providerId="LiveId" clId="{6A6EDC84-1322-43FA-9CC4-B8817A19E45E}" dt="2018-09-04T14:24:07.864" v="1747" actId="13822"/>
          <ac:picMkLst>
            <pc:docMk/>
            <pc:sldMk cId="1195163485" sldId="263"/>
            <ac:picMk id="8" creationId="{1BF4C5A3-F11D-4367-A5BE-0FAA953B5DA8}"/>
          </ac:picMkLst>
        </pc:picChg>
      </pc:sldChg>
      <pc:sldChg chg="del">
        <pc:chgData name="Kang Wallter" userId="d5c269cbe9dbe8bc" providerId="LiveId" clId="{6A6EDC84-1322-43FA-9CC4-B8817A19E45E}" dt="2018-09-04T14:09:08.134" v="8" actId="2696"/>
        <pc:sldMkLst>
          <pc:docMk/>
          <pc:sldMk cId="2617404311" sldId="263"/>
        </pc:sldMkLst>
      </pc:sldChg>
      <pc:sldChg chg="addSp modSp add">
        <pc:chgData name="Kang Wallter" userId="d5c269cbe9dbe8bc" providerId="LiveId" clId="{6A6EDC84-1322-43FA-9CC4-B8817A19E45E}" dt="2018-09-04T14:27:48.536" v="2036" actId="20577"/>
        <pc:sldMkLst>
          <pc:docMk/>
          <pc:sldMk cId="2162209048" sldId="264"/>
        </pc:sldMkLst>
        <pc:spChg chg="mod">
          <ac:chgData name="Kang Wallter" userId="d5c269cbe9dbe8bc" providerId="LiveId" clId="{6A6EDC84-1322-43FA-9CC4-B8817A19E45E}" dt="2018-09-04T14:25:40.421" v="1818" actId="20577"/>
          <ac:spMkLst>
            <pc:docMk/>
            <pc:sldMk cId="2162209048" sldId="264"/>
            <ac:spMk id="2" creationId="{828B4A73-CB4D-4FAE-B379-5205AC037BEA}"/>
          </ac:spMkLst>
        </pc:spChg>
        <pc:spChg chg="mod">
          <ac:chgData name="Kang Wallter" userId="d5c269cbe9dbe8bc" providerId="LiveId" clId="{6A6EDC84-1322-43FA-9CC4-B8817A19E45E}" dt="2018-09-04T14:27:48.536" v="2036" actId="20577"/>
          <ac:spMkLst>
            <pc:docMk/>
            <pc:sldMk cId="2162209048" sldId="264"/>
            <ac:spMk id="3" creationId="{2C365690-B56D-4410-BD17-1A71061F44F5}"/>
          </ac:spMkLst>
        </pc:spChg>
        <pc:picChg chg="add mod">
          <ac:chgData name="Kang Wallter" userId="d5c269cbe9dbe8bc" providerId="LiveId" clId="{6A6EDC84-1322-43FA-9CC4-B8817A19E45E}" dt="2018-09-04T14:25:51.291" v="1823" actId="1076"/>
          <ac:picMkLst>
            <pc:docMk/>
            <pc:sldMk cId="2162209048" sldId="264"/>
            <ac:picMk id="4" creationId="{6A643155-4F9D-4939-B8BF-BB13929EF4C2}"/>
          </ac:picMkLst>
        </pc:picChg>
      </pc:sldChg>
      <pc:sldChg chg="del">
        <pc:chgData name="Kang Wallter" userId="d5c269cbe9dbe8bc" providerId="LiveId" clId="{6A6EDC84-1322-43FA-9CC4-B8817A19E45E}" dt="2018-09-04T14:09:08.114" v="6" actId="2696"/>
        <pc:sldMkLst>
          <pc:docMk/>
          <pc:sldMk cId="2788131369" sldId="264"/>
        </pc:sldMkLst>
      </pc:sldChg>
      <pc:sldChg chg="addSp delSp modSp add">
        <pc:chgData name="Kang Wallter" userId="d5c269cbe9dbe8bc" providerId="LiveId" clId="{6A6EDC84-1322-43FA-9CC4-B8817A19E45E}" dt="2018-09-04T14:35:07.547" v="2093" actId="14100"/>
        <pc:sldMkLst>
          <pc:docMk/>
          <pc:sldMk cId="331118648" sldId="265"/>
        </pc:sldMkLst>
        <pc:spChg chg="mod">
          <ac:chgData name="Kang Wallter" userId="d5c269cbe9dbe8bc" providerId="LiveId" clId="{6A6EDC84-1322-43FA-9CC4-B8817A19E45E}" dt="2018-09-04T14:34:28.506" v="2081" actId="20577"/>
          <ac:spMkLst>
            <pc:docMk/>
            <pc:sldMk cId="331118648" sldId="265"/>
            <ac:spMk id="2" creationId="{7D554048-DD64-47CC-918F-D8EFE7CF2909}"/>
          </ac:spMkLst>
        </pc:spChg>
        <pc:picChg chg="add del mod">
          <ac:chgData name="Kang Wallter" userId="d5c269cbe9dbe8bc" providerId="LiveId" clId="{6A6EDC84-1322-43FA-9CC4-B8817A19E45E}" dt="2018-09-04T14:35:07.547" v="2093" actId="14100"/>
          <ac:picMkLst>
            <pc:docMk/>
            <pc:sldMk cId="331118648" sldId="265"/>
            <ac:picMk id="4" creationId="{9760E2C7-1E2B-486D-8BC4-CB66FA2B8675}"/>
          </ac:picMkLst>
        </pc:picChg>
        <pc:picChg chg="add">
          <ac:chgData name="Kang Wallter" userId="d5c269cbe9dbe8bc" providerId="LiveId" clId="{6A6EDC84-1322-43FA-9CC4-B8817A19E45E}" dt="2018-09-04T14:34:58.538" v="2090"/>
          <ac:picMkLst>
            <pc:docMk/>
            <pc:sldMk cId="331118648" sldId="265"/>
            <ac:picMk id="5" creationId="{343660EC-EBB1-4D11-8BB9-2A3EBAB3AC87}"/>
          </ac:picMkLst>
        </pc:picChg>
      </pc:sldChg>
      <pc:sldChg chg="del">
        <pc:chgData name="Kang Wallter" userId="d5c269cbe9dbe8bc" providerId="LiveId" clId="{6A6EDC84-1322-43FA-9CC4-B8817A19E45E}" dt="2018-09-04T14:09:08.124" v="7" actId="2696"/>
        <pc:sldMkLst>
          <pc:docMk/>
          <pc:sldMk cId="2121475706" sldId="265"/>
        </pc:sldMkLst>
      </pc:sldChg>
      <pc:sldChg chg="addSp modSp add">
        <pc:chgData name="Kang Wallter" userId="d5c269cbe9dbe8bc" providerId="LiveId" clId="{6A6EDC84-1322-43FA-9CC4-B8817A19E45E}" dt="2018-09-04T14:37:50.102" v="2161" actId="1076"/>
        <pc:sldMkLst>
          <pc:docMk/>
          <pc:sldMk cId="3323344993" sldId="266"/>
        </pc:sldMkLst>
        <pc:spChg chg="mod">
          <ac:chgData name="Kang Wallter" userId="d5c269cbe9dbe8bc" providerId="LiveId" clId="{6A6EDC84-1322-43FA-9CC4-B8817A19E45E}" dt="2018-09-04T14:37:45.472" v="2159" actId="20577"/>
          <ac:spMkLst>
            <pc:docMk/>
            <pc:sldMk cId="3323344993" sldId="266"/>
            <ac:spMk id="2" creationId="{CCA28325-61E3-4033-9B81-51AA92CE7427}"/>
          </ac:spMkLst>
        </pc:spChg>
        <pc:picChg chg="add">
          <ac:chgData name="Kang Wallter" userId="d5c269cbe9dbe8bc" providerId="LiveId" clId="{6A6EDC84-1322-43FA-9CC4-B8817A19E45E}" dt="2018-09-04T14:36:54.036" v="2095"/>
          <ac:picMkLst>
            <pc:docMk/>
            <pc:sldMk cId="3323344993" sldId="266"/>
            <ac:picMk id="4" creationId="{1A64FF98-DC0F-4EC6-A41F-28C51EB6BCE5}"/>
          </ac:picMkLst>
        </pc:picChg>
        <pc:picChg chg="add mod">
          <ac:chgData name="Kang Wallter" userId="d5c269cbe9dbe8bc" providerId="LiveId" clId="{6A6EDC84-1322-43FA-9CC4-B8817A19E45E}" dt="2018-09-04T14:37:50.102" v="2161" actId="1076"/>
          <ac:picMkLst>
            <pc:docMk/>
            <pc:sldMk cId="3323344993" sldId="266"/>
            <ac:picMk id="5" creationId="{AB96F00E-75E7-4899-A00A-4B80CFF82BC7}"/>
          </ac:picMkLst>
        </pc:picChg>
      </pc:sldChg>
      <pc:sldChg chg="del">
        <pc:chgData name="Kang Wallter" userId="d5c269cbe9dbe8bc" providerId="LiveId" clId="{6A6EDC84-1322-43FA-9CC4-B8817A19E45E}" dt="2018-09-04T14:09:08.141" v="9" actId="2696"/>
        <pc:sldMkLst>
          <pc:docMk/>
          <pc:sldMk cId="3517434076" sldId="266"/>
        </pc:sldMkLst>
      </pc:sldChg>
      <pc:sldChg chg="modSp add">
        <pc:chgData name="Kang Wallter" userId="d5c269cbe9dbe8bc" providerId="LiveId" clId="{6A6EDC84-1322-43FA-9CC4-B8817A19E45E}" dt="2018-09-04T14:38:42.323" v="2180" actId="403"/>
        <pc:sldMkLst>
          <pc:docMk/>
          <pc:sldMk cId="1090520375" sldId="267"/>
        </pc:sldMkLst>
        <pc:spChg chg="mod">
          <ac:chgData name="Kang Wallter" userId="d5c269cbe9dbe8bc" providerId="LiveId" clId="{6A6EDC84-1322-43FA-9CC4-B8817A19E45E}" dt="2018-09-04T14:38:15.008" v="2174" actId="20577"/>
          <ac:spMkLst>
            <pc:docMk/>
            <pc:sldMk cId="1090520375" sldId="267"/>
            <ac:spMk id="2" creationId="{31CC2167-93CD-452D-8FE5-068719CF905D}"/>
          </ac:spMkLst>
        </pc:spChg>
        <pc:spChg chg="mod">
          <ac:chgData name="Kang Wallter" userId="d5c269cbe9dbe8bc" providerId="LiveId" clId="{6A6EDC84-1322-43FA-9CC4-B8817A19E45E}" dt="2018-09-04T14:38:42.323" v="2180" actId="403"/>
          <ac:spMkLst>
            <pc:docMk/>
            <pc:sldMk cId="1090520375" sldId="267"/>
            <ac:spMk id="3" creationId="{F97908E7-6B1B-4670-86E5-AFA413F54230}"/>
          </ac:spMkLst>
        </pc:spChg>
      </pc:sldChg>
      <pc:sldChg chg="del">
        <pc:chgData name="Kang Wallter" userId="d5c269cbe9dbe8bc" providerId="LiveId" clId="{6A6EDC84-1322-43FA-9CC4-B8817A19E45E}" dt="2018-09-04T14:09:08.148" v="10" actId="2696"/>
        <pc:sldMkLst>
          <pc:docMk/>
          <pc:sldMk cId="3188370853" sldId="267"/>
        </pc:sldMkLst>
      </pc:sldChg>
      <pc:sldChg chg="addSp modSp add">
        <pc:chgData name="Kang Wallter" userId="d5c269cbe9dbe8bc" providerId="LiveId" clId="{6A6EDC84-1322-43FA-9CC4-B8817A19E45E}" dt="2018-09-04T14:41:27.603" v="2567" actId="1076"/>
        <pc:sldMkLst>
          <pc:docMk/>
          <pc:sldMk cId="171709620" sldId="268"/>
        </pc:sldMkLst>
        <pc:spChg chg="mod">
          <ac:chgData name="Kang Wallter" userId="d5c269cbe9dbe8bc" providerId="LiveId" clId="{6A6EDC84-1322-43FA-9CC4-B8817A19E45E}" dt="2018-09-04T14:39:01.876" v="2209" actId="20577"/>
          <ac:spMkLst>
            <pc:docMk/>
            <pc:sldMk cId="171709620" sldId="268"/>
            <ac:spMk id="2" creationId="{9D7128CC-EB2E-4D12-BE1C-D98BF520ACE2}"/>
          </ac:spMkLst>
        </pc:spChg>
        <pc:spChg chg="mod">
          <ac:chgData name="Kang Wallter" userId="d5c269cbe9dbe8bc" providerId="LiveId" clId="{6A6EDC84-1322-43FA-9CC4-B8817A19E45E}" dt="2018-09-04T14:40:46.601" v="2555" actId="5793"/>
          <ac:spMkLst>
            <pc:docMk/>
            <pc:sldMk cId="171709620" sldId="268"/>
            <ac:spMk id="3" creationId="{0B90CA85-2664-4900-A5E1-EC44989C8BC8}"/>
          </ac:spMkLst>
        </pc:spChg>
        <pc:graphicFrameChg chg="add mod">
          <ac:chgData name="Kang Wallter" userId="d5c269cbe9dbe8bc" providerId="LiveId" clId="{6A6EDC84-1322-43FA-9CC4-B8817A19E45E}" dt="2018-09-04T14:41:27.603" v="2567" actId="1076"/>
          <ac:graphicFrameMkLst>
            <pc:docMk/>
            <pc:sldMk cId="171709620" sldId="268"/>
            <ac:graphicFrameMk id="4" creationId="{A5E8EB5A-87AF-4A12-871C-5BFA5C9A0628}"/>
          </ac:graphicFrameMkLst>
        </pc:graphicFrameChg>
      </pc:sldChg>
      <pc:sldChg chg="del">
        <pc:chgData name="Kang Wallter" userId="d5c269cbe9dbe8bc" providerId="LiveId" clId="{6A6EDC84-1322-43FA-9CC4-B8817A19E45E}" dt="2018-09-04T14:09:08.160" v="11" actId="2696"/>
        <pc:sldMkLst>
          <pc:docMk/>
          <pc:sldMk cId="1856432641" sldId="268"/>
        </pc:sldMkLst>
      </pc:sldChg>
      <pc:sldChg chg="del">
        <pc:chgData name="Kang Wallter" userId="d5c269cbe9dbe8bc" providerId="LiveId" clId="{6A6EDC84-1322-43FA-9CC4-B8817A19E45E}" dt="2018-09-04T14:09:08.166" v="12" actId="2696"/>
        <pc:sldMkLst>
          <pc:docMk/>
          <pc:sldMk cId="799122779" sldId="269"/>
        </pc:sldMkLst>
      </pc:sldChg>
      <pc:sldChg chg="addSp delSp modSp add del">
        <pc:chgData name="Kang Wallter" userId="d5c269cbe9dbe8bc" providerId="LiveId" clId="{6A6EDC84-1322-43FA-9CC4-B8817A19E45E}" dt="2018-09-04T15:58:07.840" v="5319" actId="2696"/>
        <pc:sldMkLst>
          <pc:docMk/>
          <pc:sldMk cId="1627958053" sldId="269"/>
        </pc:sldMkLst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2" creationId="{3E131E52-8856-4482-ABC3-AE4934A3FEA4}"/>
          </ac:spMkLst>
        </pc:spChg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3" creationId="{F9725A9C-C5C2-4D4C-81EF-86080B8E1F09}"/>
          </ac:spMkLst>
        </pc:spChg>
        <pc:graphicFrameChg chg="add del mod modGraphic">
          <ac:chgData name="Kang Wallter" userId="d5c269cbe9dbe8bc" providerId="LiveId" clId="{6A6EDC84-1322-43FA-9CC4-B8817A19E45E}" dt="2018-09-04T14:41:20.760" v="2565"/>
          <ac:graphicFrameMkLst>
            <pc:docMk/>
            <pc:sldMk cId="1627958053" sldId="269"/>
            <ac:graphicFrameMk id="4" creationId="{7FF17F03-D8D4-4AD6-ADF9-DD50D049D9BA}"/>
          </ac:graphicFrameMkLst>
        </pc:graphicFrameChg>
      </pc:sldChg>
      <pc:sldChg chg="addSp modSp add">
        <pc:chgData name="Kang Wallter" userId="d5c269cbe9dbe8bc" providerId="LiveId" clId="{6A6EDC84-1322-43FA-9CC4-B8817A19E45E}" dt="2018-09-04T14:45:28.858" v="2797" actId="14100"/>
        <pc:sldMkLst>
          <pc:docMk/>
          <pc:sldMk cId="637588242" sldId="270"/>
        </pc:sldMkLst>
        <pc:spChg chg="mod">
          <ac:chgData name="Kang Wallter" userId="d5c269cbe9dbe8bc" providerId="LiveId" clId="{6A6EDC84-1322-43FA-9CC4-B8817A19E45E}" dt="2018-09-04T14:43:38.608" v="2597" actId="20577"/>
          <ac:spMkLst>
            <pc:docMk/>
            <pc:sldMk cId="637588242" sldId="270"/>
            <ac:spMk id="2" creationId="{CC7AD8D2-C810-40C9-9671-E8930E7E3BD2}"/>
          </ac:spMkLst>
        </pc:spChg>
        <pc:spChg chg="mod">
          <ac:chgData name="Kang Wallter" userId="d5c269cbe9dbe8bc" providerId="LiveId" clId="{6A6EDC84-1322-43FA-9CC4-B8817A19E45E}" dt="2018-09-04T14:44:58.833" v="2792" actId="20577"/>
          <ac:spMkLst>
            <pc:docMk/>
            <pc:sldMk cId="637588242" sldId="270"/>
            <ac:spMk id="3" creationId="{CF188911-B647-4C32-BD33-69920725B75C}"/>
          </ac:spMkLst>
        </pc:spChg>
        <pc:graphicFrameChg chg="add mod modGraphic">
          <ac:chgData name="Kang Wallter" userId="d5c269cbe9dbe8bc" providerId="LiveId" clId="{6A6EDC84-1322-43FA-9CC4-B8817A19E45E}" dt="2018-09-04T14:45:28.858" v="2797" actId="14100"/>
          <ac:graphicFrameMkLst>
            <pc:docMk/>
            <pc:sldMk cId="637588242" sldId="270"/>
            <ac:graphicFrameMk id="4" creationId="{F1ABEB4F-EADD-4E52-879F-C4CEB574DA1F}"/>
          </ac:graphicFrameMkLst>
        </pc:graphicFrameChg>
      </pc:sldChg>
      <pc:sldChg chg="del">
        <pc:chgData name="Kang Wallter" userId="d5c269cbe9dbe8bc" providerId="LiveId" clId="{6A6EDC84-1322-43FA-9CC4-B8817A19E45E}" dt="2018-09-04T14:09:08.209" v="15" actId="2696"/>
        <pc:sldMkLst>
          <pc:docMk/>
          <pc:sldMk cId="3463494346" sldId="270"/>
        </pc:sldMkLst>
      </pc:sldChg>
      <pc:sldChg chg="addSp delSp modSp add">
        <pc:chgData name="Kang Wallter" userId="d5c269cbe9dbe8bc" providerId="LiveId" clId="{6A6EDC84-1322-43FA-9CC4-B8817A19E45E}" dt="2018-09-04T14:59:09.496" v="3241" actId="1076"/>
        <pc:sldMkLst>
          <pc:docMk/>
          <pc:sldMk cId="210731239" sldId="271"/>
        </pc:sldMkLst>
        <pc:spChg chg="mod">
          <ac:chgData name="Kang Wallter" userId="d5c269cbe9dbe8bc" providerId="LiveId" clId="{6A6EDC84-1322-43FA-9CC4-B8817A19E45E}" dt="2018-09-04T14:54:57.097" v="2841" actId="20577"/>
          <ac:spMkLst>
            <pc:docMk/>
            <pc:sldMk cId="210731239" sldId="271"/>
            <ac:spMk id="2" creationId="{BFEEF126-4C77-4A0C-AE62-CCD6D89081AF}"/>
          </ac:spMkLst>
        </pc:spChg>
        <pc:spChg chg="mod">
          <ac:chgData name="Kang Wallter" userId="d5c269cbe9dbe8bc" providerId="LiveId" clId="{6A6EDC84-1322-43FA-9CC4-B8817A19E45E}" dt="2018-09-04T14:56:26.854" v="3208" actId="20577"/>
          <ac:spMkLst>
            <pc:docMk/>
            <pc:sldMk cId="210731239" sldId="271"/>
            <ac:spMk id="3" creationId="{6AF748F5-5AC9-4663-B0F7-4D6D1CA877C2}"/>
          </ac:spMkLst>
        </pc:spChg>
        <pc:spChg chg="add mod">
          <ac:chgData name="Kang Wallter" userId="d5c269cbe9dbe8bc" providerId="LiveId" clId="{6A6EDC84-1322-43FA-9CC4-B8817A19E45E}" dt="2018-09-04T14:59:09.496" v="3241" actId="1076"/>
          <ac:spMkLst>
            <pc:docMk/>
            <pc:sldMk cId="210731239" sldId="271"/>
            <ac:spMk id="5" creationId="{B086862C-E219-471C-8C8A-C79D200B2116}"/>
          </ac:spMkLst>
        </pc:spChg>
        <pc:spChg chg="add mod">
          <ac:chgData name="Kang Wallter" userId="d5c269cbe9dbe8bc" providerId="LiveId" clId="{6A6EDC84-1322-43FA-9CC4-B8817A19E45E}" dt="2018-09-04T14:59:04.669" v="3240" actId="1076"/>
          <ac:spMkLst>
            <pc:docMk/>
            <pc:sldMk cId="210731239" sldId="271"/>
            <ac:spMk id="6" creationId="{ACAA8284-FD52-4E56-AD24-7ACEFF60086B}"/>
          </ac:spMkLst>
        </pc:spChg>
        <pc:graphicFrameChg chg="add del mod modGraphic">
          <ac:chgData name="Kang Wallter" userId="d5c269cbe9dbe8bc" providerId="LiveId" clId="{6A6EDC84-1322-43FA-9CC4-B8817A19E45E}" dt="2018-09-04T14:58:19.245" v="3227" actId="478"/>
          <ac:graphicFrameMkLst>
            <pc:docMk/>
            <pc:sldMk cId="210731239" sldId="271"/>
            <ac:graphicFrameMk id="4" creationId="{CB2EB28F-08C0-4190-B334-89360ED1ECEA}"/>
          </ac:graphicFrameMkLst>
        </pc:graphicFrameChg>
      </pc:sldChg>
      <pc:sldChg chg="del">
        <pc:chgData name="Kang Wallter" userId="d5c269cbe9dbe8bc" providerId="LiveId" clId="{6A6EDC84-1322-43FA-9CC4-B8817A19E45E}" dt="2018-09-04T14:09:08.187" v="13" actId="2696"/>
        <pc:sldMkLst>
          <pc:docMk/>
          <pc:sldMk cId="4232737128" sldId="271"/>
        </pc:sldMkLst>
      </pc:sldChg>
      <pc:sldChg chg="del">
        <pc:chgData name="Kang Wallter" userId="d5c269cbe9dbe8bc" providerId="LiveId" clId="{6A6EDC84-1322-43FA-9CC4-B8817A19E45E}" dt="2018-09-04T14:09:08.220" v="16" actId="2696"/>
        <pc:sldMkLst>
          <pc:docMk/>
          <pc:sldMk cId="3358222567" sldId="272"/>
        </pc:sldMkLst>
      </pc:sldChg>
      <pc:sldChg chg="addSp delSp modSp add">
        <pc:chgData name="Kang Wallter" userId="d5c269cbe9dbe8bc" providerId="LiveId" clId="{6A6EDC84-1322-43FA-9CC4-B8817A19E45E}" dt="2018-09-04T15:01:09.383" v="3283"/>
        <pc:sldMkLst>
          <pc:docMk/>
          <pc:sldMk cId="3449737368" sldId="272"/>
        </pc:sldMkLst>
        <pc:spChg chg="mod">
          <ac:chgData name="Kang Wallter" userId="d5c269cbe9dbe8bc" providerId="LiveId" clId="{6A6EDC84-1322-43FA-9CC4-B8817A19E45E}" dt="2018-09-04T15:00:46.798" v="3280" actId="1076"/>
          <ac:spMkLst>
            <pc:docMk/>
            <pc:sldMk cId="3449737368" sldId="272"/>
            <ac:spMk id="2" creationId="{6EB155BF-D923-4F41-9D5E-4C819E4163FD}"/>
          </ac:spMkLst>
        </pc:spChg>
        <pc:spChg chg="del">
          <ac:chgData name="Kang Wallter" userId="d5c269cbe9dbe8bc" providerId="LiveId" clId="{6A6EDC84-1322-43FA-9CC4-B8817A19E45E}" dt="2018-09-04T15:00:42.787" v="3278" actId="478"/>
          <ac:spMkLst>
            <pc:docMk/>
            <pc:sldMk cId="3449737368" sldId="272"/>
            <ac:spMk id="3" creationId="{0E1DD0AE-888A-4739-8250-AB8552C10618}"/>
          </ac:spMkLst>
        </pc:spChg>
        <pc:spChg chg="add mod">
          <ac:chgData name="Kang Wallter" userId="d5c269cbe9dbe8bc" providerId="LiveId" clId="{6A6EDC84-1322-43FA-9CC4-B8817A19E45E}" dt="2018-09-04T15:00:48.800" v="3281" actId="1076"/>
          <ac:spMkLst>
            <pc:docMk/>
            <pc:sldMk cId="3449737368" sldId="272"/>
            <ac:spMk id="4" creationId="{C3FC9858-10E6-4C43-8652-3C0B10184901}"/>
          </ac:spMkLst>
        </pc:spChg>
        <pc:spChg chg="add del">
          <ac:chgData name="Kang Wallter" userId="d5c269cbe9dbe8bc" providerId="LiveId" clId="{6A6EDC84-1322-43FA-9CC4-B8817A19E45E}" dt="2018-09-04T15:01:09.383" v="3283"/>
          <ac:spMkLst>
            <pc:docMk/>
            <pc:sldMk cId="3449737368" sldId="272"/>
            <ac:spMk id="5" creationId="{7D4FA053-4BC0-4610-B6AA-54B886E9C5F1}"/>
          </ac:spMkLst>
        </pc:spChg>
      </pc:sldChg>
      <pc:sldChg chg="addSp delSp modSp add">
        <pc:chgData name="Kang Wallter" userId="d5c269cbe9dbe8bc" providerId="LiveId" clId="{6A6EDC84-1322-43FA-9CC4-B8817A19E45E}" dt="2018-09-04T15:03:22.532" v="3373" actId="20577"/>
        <pc:sldMkLst>
          <pc:docMk/>
          <pc:sldMk cId="855288046" sldId="273"/>
        </pc:sldMkLst>
        <pc:spChg chg="mod">
          <ac:chgData name="Kang Wallter" userId="d5c269cbe9dbe8bc" providerId="LiveId" clId="{6A6EDC84-1322-43FA-9CC4-B8817A19E45E}" dt="2018-09-04T15:01:19.780" v="3301" actId="20577"/>
          <ac:spMkLst>
            <pc:docMk/>
            <pc:sldMk cId="855288046" sldId="273"/>
            <ac:spMk id="2" creationId="{2CF2F80C-D622-4E35-A822-70C67F44C3A6}"/>
          </ac:spMkLst>
        </pc:spChg>
        <pc:spChg chg="del">
          <ac:chgData name="Kang Wallter" userId="d5c269cbe9dbe8bc" providerId="LiveId" clId="{6A6EDC84-1322-43FA-9CC4-B8817A19E45E}" dt="2018-09-04T15:01:52.617" v="3308" actId="478"/>
          <ac:spMkLst>
            <pc:docMk/>
            <pc:sldMk cId="855288046" sldId="273"/>
            <ac:spMk id="3" creationId="{855FD221-527E-4A08-A16E-3635357E6C64}"/>
          </ac:spMkLst>
        </pc:spChg>
        <pc:spChg chg="add mod">
          <ac:chgData name="Kang Wallter" userId="d5c269cbe9dbe8bc" providerId="LiveId" clId="{6A6EDC84-1322-43FA-9CC4-B8817A19E45E}" dt="2018-09-04T15:02:12.293" v="3312" actId="1076"/>
          <ac:spMkLst>
            <pc:docMk/>
            <pc:sldMk cId="855288046" sldId="273"/>
            <ac:spMk id="4" creationId="{FACAD9EF-8CF9-47BF-9B31-6585B91CA2EC}"/>
          </ac:spMkLst>
        </pc:spChg>
        <pc:spChg chg="add mod">
          <ac:chgData name="Kang Wallter" userId="d5c269cbe9dbe8bc" providerId="LiveId" clId="{6A6EDC84-1322-43FA-9CC4-B8817A19E45E}" dt="2018-09-04T15:03:22.532" v="3373" actId="20577"/>
          <ac:spMkLst>
            <pc:docMk/>
            <pc:sldMk cId="855288046" sldId="273"/>
            <ac:spMk id="5" creationId="{0FB74880-7EDA-4987-82A9-46CE43026E89}"/>
          </ac:spMkLst>
        </pc:spChg>
      </pc:sldChg>
      <pc:sldChg chg="del">
        <pc:chgData name="Kang Wallter" userId="d5c269cbe9dbe8bc" providerId="LiveId" clId="{6A6EDC84-1322-43FA-9CC4-B8817A19E45E}" dt="2018-09-04T14:09:08.227" v="17" actId="2696"/>
        <pc:sldMkLst>
          <pc:docMk/>
          <pc:sldMk cId="1340522913" sldId="273"/>
        </pc:sldMkLst>
      </pc:sldChg>
      <pc:sldChg chg="addSp delSp modSp add">
        <pc:chgData name="Kang Wallter" userId="d5c269cbe9dbe8bc" providerId="LiveId" clId="{6A6EDC84-1322-43FA-9CC4-B8817A19E45E}" dt="2018-09-04T15:05:54.098" v="3509" actId="1076"/>
        <pc:sldMkLst>
          <pc:docMk/>
          <pc:sldMk cId="947066234" sldId="274"/>
        </pc:sldMkLst>
        <pc:spChg chg="mod">
          <ac:chgData name="Kang Wallter" userId="d5c269cbe9dbe8bc" providerId="LiveId" clId="{6A6EDC84-1322-43FA-9CC4-B8817A19E45E}" dt="2018-09-04T15:04:13.483" v="3396" actId="20577"/>
          <ac:spMkLst>
            <pc:docMk/>
            <pc:sldMk cId="947066234" sldId="274"/>
            <ac:spMk id="2" creationId="{91541466-8BE8-497A-8CC7-11F03A65AA0F}"/>
          </ac:spMkLst>
        </pc:spChg>
        <pc:spChg chg="del">
          <ac:chgData name="Kang Wallter" userId="d5c269cbe9dbe8bc" providerId="LiveId" clId="{6A6EDC84-1322-43FA-9CC4-B8817A19E45E}" dt="2018-09-04T15:04:31.896" v="3398"/>
          <ac:spMkLst>
            <pc:docMk/>
            <pc:sldMk cId="947066234" sldId="274"/>
            <ac:spMk id="3" creationId="{81CC4540-E114-4852-9960-DA832AF7E42C}"/>
          </ac:spMkLst>
        </pc:spChg>
        <pc:spChg chg="add del mod">
          <ac:chgData name="Kang Wallter" userId="d5c269cbe9dbe8bc" providerId="LiveId" clId="{6A6EDC84-1322-43FA-9CC4-B8817A19E45E}" dt="2018-09-04T15:04:39.873" v="3405"/>
          <ac:spMkLst>
            <pc:docMk/>
            <pc:sldMk cId="947066234" sldId="274"/>
            <ac:spMk id="4" creationId="{B1982E63-38F3-4FF1-8332-63447B9F90A5}"/>
          </ac:spMkLst>
        </pc:spChg>
        <pc:spChg chg="add mod">
          <ac:chgData name="Kang Wallter" userId="d5c269cbe9dbe8bc" providerId="LiveId" clId="{6A6EDC84-1322-43FA-9CC4-B8817A19E45E}" dt="2018-09-04T15:05:22.598" v="3508" actId="20577"/>
          <ac:spMkLst>
            <pc:docMk/>
            <pc:sldMk cId="947066234" sldId="274"/>
            <ac:spMk id="6" creationId="{02AA9C7A-70CB-4B07-82E3-4334992D8FA5}"/>
          </ac:spMkLst>
        </pc:spChg>
        <pc:graphicFrameChg chg="add mod modGraphic">
          <ac:chgData name="Kang Wallter" userId="d5c269cbe9dbe8bc" providerId="LiveId" clId="{6A6EDC84-1322-43FA-9CC4-B8817A19E45E}" dt="2018-09-04T15:05:54.098" v="3509" actId="1076"/>
          <ac:graphicFrameMkLst>
            <pc:docMk/>
            <pc:sldMk cId="947066234" sldId="274"/>
            <ac:graphicFrameMk id="5" creationId="{E249EBC2-3F3D-44E2-A59E-553C9492E1E1}"/>
          </ac:graphicFrameMkLst>
        </pc:graphicFrameChg>
      </pc:sldChg>
      <pc:sldChg chg="del">
        <pc:chgData name="Kang Wallter" userId="d5c269cbe9dbe8bc" providerId="LiveId" clId="{6A6EDC84-1322-43FA-9CC4-B8817A19E45E}" dt="2018-09-04T14:09:08.238" v="18" actId="2696"/>
        <pc:sldMkLst>
          <pc:docMk/>
          <pc:sldMk cId="3538841555" sldId="274"/>
        </pc:sldMkLst>
      </pc:sldChg>
      <pc:sldChg chg="addSp modSp add">
        <pc:chgData name="Kang Wallter" userId="d5c269cbe9dbe8bc" providerId="LiveId" clId="{6A6EDC84-1322-43FA-9CC4-B8817A19E45E}" dt="2018-09-04T15:29:52.101" v="3561" actId="13822"/>
        <pc:sldMkLst>
          <pc:docMk/>
          <pc:sldMk cId="6027793" sldId="275"/>
        </pc:sldMkLst>
        <pc:spChg chg="mod">
          <ac:chgData name="Kang Wallter" userId="d5c269cbe9dbe8bc" providerId="LiveId" clId="{6A6EDC84-1322-43FA-9CC4-B8817A19E45E}" dt="2018-09-04T15:06:08.280" v="3553" actId="20577"/>
          <ac:spMkLst>
            <pc:docMk/>
            <pc:sldMk cId="6027793" sldId="275"/>
            <ac:spMk id="2" creationId="{591A350B-E3F4-4F04-AAD1-D5DB8D857C9D}"/>
          </ac:spMkLst>
        </pc:spChg>
        <pc:spChg chg="mod">
          <ac:chgData name="Kang Wallter" userId="d5c269cbe9dbe8bc" providerId="LiveId" clId="{6A6EDC84-1322-43FA-9CC4-B8817A19E45E}" dt="2018-09-04T15:29:22.061" v="3556"/>
          <ac:spMkLst>
            <pc:docMk/>
            <pc:sldMk cId="6027793" sldId="275"/>
            <ac:spMk id="3" creationId="{D4C33C38-28C7-43B2-8200-CF17223EF28E}"/>
          </ac:spMkLst>
        </pc:spChg>
        <pc:spChg chg="add mod">
          <ac:chgData name="Kang Wallter" userId="d5c269cbe9dbe8bc" providerId="LiveId" clId="{6A6EDC84-1322-43FA-9CC4-B8817A19E45E}" dt="2018-09-04T15:29:52.101" v="3561" actId="13822"/>
          <ac:spMkLst>
            <pc:docMk/>
            <pc:sldMk cId="6027793" sldId="275"/>
            <ac:spMk id="4" creationId="{97069ECF-3EDE-4E30-95C2-487643F4D2D7}"/>
          </ac:spMkLst>
        </pc:spChg>
      </pc:sldChg>
      <pc:sldChg chg="del">
        <pc:chgData name="Kang Wallter" userId="d5c269cbe9dbe8bc" providerId="LiveId" clId="{6A6EDC84-1322-43FA-9CC4-B8817A19E45E}" dt="2018-09-04T14:09:08.245" v="19" actId="2696"/>
        <pc:sldMkLst>
          <pc:docMk/>
          <pc:sldMk cId="55235707" sldId="275"/>
        </pc:sldMkLst>
      </pc:sldChg>
      <pc:sldChg chg="addSp modSp add">
        <pc:chgData name="Kang Wallter" userId="d5c269cbe9dbe8bc" providerId="LiveId" clId="{6A6EDC84-1322-43FA-9CC4-B8817A19E45E}" dt="2018-09-04T15:34:13.192" v="3939" actId="1076"/>
        <pc:sldMkLst>
          <pc:docMk/>
          <pc:sldMk cId="2771051869" sldId="276"/>
        </pc:sldMkLst>
        <pc:spChg chg="mod">
          <ac:chgData name="Kang Wallter" userId="d5c269cbe9dbe8bc" providerId="LiveId" clId="{6A6EDC84-1322-43FA-9CC4-B8817A19E45E}" dt="2018-09-04T15:30:27.781" v="3581" actId="20577"/>
          <ac:spMkLst>
            <pc:docMk/>
            <pc:sldMk cId="2771051869" sldId="276"/>
            <ac:spMk id="2" creationId="{02964A5E-E976-4352-8E7E-D8EE2DB19F58}"/>
          </ac:spMkLst>
        </pc:spChg>
        <pc:spChg chg="mod">
          <ac:chgData name="Kang Wallter" userId="d5c269cbe9dbe8bc" providerId="LiveId" clId="{6A6EDC84-1322-43FA-9CC4-B8817A19E45E}" dt="2018-09-04T15:32:51.821" v="3903" actId="1076"/>
          <ac:spMkLst>
            <pc:docMk/>
            <pc:sldMk cId="2771051869" sldId="276"/>
            <ac:spMk id="3" creationId="{0F8AF260-366D-4B29-99E3-19A926601886}"/>
          </ac:spMkLst>
        </pc:spChg>
        <pc:spChg chg="add mod">
          <ac:chgData name="Kang Wallter" userId="d5c269cbe9dbe8bc" providerId="LiveId" clId="{6A6EDC84-1322-43FA-9CC4-B8817A19E45E}" dt="2018-09-04T15:33:56.111" v="3935" actId="20577"/>
          <ac:spMkLst>
            <pc:docMk/>
            <pc:sldMk cId="2771051869" sldId="276"/>
            <ac:spMk id="4" creationId="{DC7B249D-7E04-46CE-9236-B7A7655ABCC6}"/>
          </ac:spMkLst>
        </pc:spChg>
        <pc:spChg chg="add mod">
          <ac:chgData name="Kang Wallter" userId="d5c269cbe9dbe8bc" providerId="LiveId" clId="{6A6EDC84-1322-43FA-9CC4-B8817A19E45E}" dt="2018-09-04T15:33:33.861" v="3907" actId="13822"/>
          <ac:spMkLst>
            <pc:docMk/>
            <pc:sldMk cId="2771051869" sldId="276"/>
            <ac:spMk id="5" creationId="{A0FADA8A-8D64-42C7-A6FB-BBA50205DB8E}"/>
          </ac:spMkLst>
        </pc:spChg>
        <pc:picChg chg="add mod">
          <ac:chgData name="Kang Wallter" userId="d5c269cbe9dbe8bc" providerId="LiveId" clId="{6A6EDC84-1322-43FA-9CC4-B8817A19E45E}" dt="2018-09-04T15:34:13.192" v="3939" actId="1076"/>
          <ac:picMkLst>
            <pc:docMk/>
            <pc:sldMk cId="2771051869" sldId="276"/>
            <ac:picMk id="6" creationId="{A37E46FB-AC0C-4679-BBE2-ECC9E80E70ED}"/>
          </ac:picMkLst>
        </pc:picChg>
      </pc:sldChg>
      <pc:sldChg chg="addSp modSp add">
        <pc:chgData name="Kang Wallter" userId="d5c269cbe9dbe8bc" providerId="LiveId" clId="{6A6EDC84-1322-43FA-9CC4-B8817A19E45E}" dt="2018-09-04T15:35:55.641" v="4136" actId="13822"/>
        <pc:sldMkLst>
          <pc:docMk/>
          <pc:sldMk cId="563077247" sldId="277"/>
        </pc:sldMkLst>
        <pc:spChg chg="mod">
          <ac:chgData name="Kang Wallter" userId="d5c269cbe9dbe8bc" providerId="LiveId" clId="{6A6EDC84-1322-43FA-9CC4-B8817A19E45E}" dt="2018-09-04T15:34:34.191" v="3963" actId="20577"/>
          <ac:spMkLst>
            <pc:docMk/>
            <pc:sldMk cId="563077247" sldId="277"/>
            <ac:spMk id="2" creationId="{F2C08EF3-2516-40C6-B319-5C68C223871B}"/>
          </ac:spMkLst>
        </pc:spChg>
        <pc:spChg chg="mod">
          <ac:chgData name="Kang Wallter" userId="d5c269cbe9dbe8bc" providerId="LiveId" clId="{6A6EDC84-1322-43FA-9CC4-B8817A19E45E}" dt="2018-09-04T15:35:46.481" v="4133"/>
          <ac:spMkLst>
            <pc:docMk/>
            <pc:sldMk cId="563077247" sldId="277"/>
            <ac:spMk id="3" creationId="{3D516039-43C4-426B-8CC4-096BE811C06E}"/>
          </ac:spMkLst>
        </pc:spChg>
        <pc:spChg chg="add mod">
          <ac:chgData name="Kang Wallter" userId="d5c269cbe9dbe8bc" providerId="LiveId" clId="{6A6EDC84-1322-43FA-9CC4-B8817A19E45E}" dt="2018-09-04T15:35:30.353" v="4131" actId="13822"/>
          <ac:spMkLst>
            <pc:docMk/>
            <pc:sldMk cId="563077247" sldId="277"/>
            <ac:spMk id="4" creationId="{1A39C070-5183-4E25-9D5A-3CFCF0B48F32}"/>
          </ac:spMkLst>
        </pc:spChg>
        <pc:spChg chg="add mod">
          <ac:chgData name="Kang Wallter" userId="d5c269cbe9dbe8bc" providerId="LiveId" clId="{6A6EDC84-1322-43FA-9CC4-B8817A19E45E}" dt="2018-09-04T15:35:55.641" v="4136" actId="13822"/>
          <ac:spMkLst>
            <pc:docMk/>
            <pc:sldMk cId="563077247" sldId="277"/>
            <ac:spMk id="5" creationId="{19346FCE-283A-4C10-9C21-77A385120F5F}"/>
          </ac:spMkLst>
        </pc:spChg>
      </pc:sldChg>
      <pc:sldChg chg="del">
        <pc:chgData name="Kang Wallter" userId="d5c269cbe9dbe8bc" providerId="LiveId" clId="{6A6EDC84-1322-43FA-9CC4-B8817A19E45E}" dt="2018-09-04T14:09:08.253" v="20" actId="2696"/>
        <pc:sldMkLst>
          <pc:docMk/>
          <pc:sldMk cId="797995624" sldId="277"/>
        </pc:sldMkLst>
      </pc:sldChg>
      <pc:sldChg chg="del">
        <pc:chgData name="Kang Wallter" userId="d5c269cbe9dbe8bc" providerId="LiveId" clId="{6A6EDC84-1322-43FA-9CC4-B8817A19E45E}" dt="2018-09-04T14:09:08.264" v="21" actId="2696"/>
        <pc:sldMkLst>
          <pc:docMk/>
          <pc:sldMk cId="132900416" sldId="278"/>
        </pc:sldMkLst>
      </pc:sldChg>
      <pc:sldChg chg="modSp add">
        <pc:chgData name="Kang Wallter" userId="d5c269cbe9dbe8bc" providerId="LiveId" clId="{6A6EDC84-1322-43FA-9CC4-B8817A19E45E}" dt="2018-09-04T15:37:21.421" v="4186" actId="20577"/>
        <pc:sldMkLst>
          <pc:docMk/>
          <pc:sldMk cId="195561660" sldId="278"/>
        </pc:sldMkLst>
        <pc:spChg chg="mod">
          <ac:chgData name="Kang Wallter" userId="d5c269cbe9dbe8bc" providerId="LiveId" clId="{6A6EDC84-1322-43FA-9CC4-B8817A19E45E}" dt="2018-09-04T15:36:11.191" v="4166" actId="20577"/>
          <ac:spMkLst>
            <pc:docMk/>
            <pc:sldMk cId="195561660" sldId="278"/>
            <ac:spMk id="2" creationId="{3A5F79F6-3A69-4B3B-8564-BE18B3F05AA4}"/>
          </ac:spMkLst>
        </pc:spChg>
        <pc:spChg chg="mod">
          <ac:chgData name="Kang Wallter" userId="d5c269cbe9dbe8bc" providerId="LiveId" clId="{6A6EDC84-1322-43FA-9CC4-B8817A19E45E}" dt="2018-09-04T15:37:21.421" v="4186" actId="20577"/>
          <ac:spMkLst>
            <pc:docMk/>
            <pc:sldMk cId="195561660" sldId="278"/>
            <ac:spMk id="3" creationId="{380F69A0-5711-47C5-9694-C0C2E6B33FC0}"/>
          </ac:spMkLst>
        </pc:spChg>
      </pc:sldChg>
      <pc:sldChg chg="addSp modSp add">
        <pc:chgData name="Kang Wallter" userId="d5c269cbe9dbe8bc" providerId="LiveId" clId="{6A6EDC84-1322-43FA-9CC4-B8817A19E45E}" dt="2018-09-04T15:38:28.351" v="4278" actId="14100"/>
        <pc:sldMkLst>
          <pc:docMk/>
          <pc:sldMk cId="1432516429" sldId="279"/>
        </pc:sldMkLst>
        <pc:spChg chg="mod">
          <ac:chgData name="Kang Wallter" userId="d5c269cbe9dbe8bc" providerId="LiveId" clId="{6A6EDC84-1322-43FA-9CC4-B8817A19E45E}" dt="2018-09-04T15:37:40.731" v="4209" actId="20577"/>
          <ac:spMkLst>
            <pc:docMk/>
            <pc:sldMk cId="1432516429" sldId="279"/>
            <ac:spMk id="2" creationId="{549A09BE-42BE-4DA3-B5C9-870B35F881D9}"/>
          </ac:spMkLst>
        </pc:spChg>
        <pc:spChg chg="mod">
          <ac:chgData name="Kang Wallter" userId="d5c269cbe9dbe8bc" providerId="LiveId" clId="{6A6EDC84-1322-43FA-9CC4-B8817A19E45E}" dt="2018-09-04T15:38:19.471" v="4275" actId="1076"/>
          <ac:spMkLst>
            <pc:docMk/>
            <pc:sldMk cId="1432516429" sldId="279"/>
            <ac:spMk id="3" creationId="{1A95D612-F187-4740-ABD8-10F60A9A321E}"/>
          </ac:spMkLst>
        </pc:spChg>
        <pc:spChg chg="add mod">
          <ac:chgData name="Kang Wallter" userId="d5c269cbe9dbe8bc" providerId="LiveId" clId="{6A6EDC84-1322-43FA-9CC4-B8817A19E45E}" dt="2018-09-04T15:38:14.092" v="4274" actId="1076"/>
          <ac:spMkLst>
            <pc:docMk/>
            <pc:sldMk cId="1432516429" sldId="279"/>
            <ac:spMk id="4" creationId="{546F5A76-CD1D-4156-9377-3384D1B7C8F4}"/>
          </ac:spMkLst>
        </pc:spChg>
        <pc:picChg chg="add mod">
          <ac:chgData name="Kang Wallter" userId="d5c269cbe9dbe8bc" providerId="LiveId" clId="{6A6EDC84-1322-43FA-9CC4-B8817A19E45E}" dt="2018-09-04T15:38:28.351" v="4278" actId="14100"/>
          <ac:picMkLst>
            <pc:docMk/>
            <pc:sldMk cId="1432516429" sldId="279"/>
            <ac:picMk id="5" creationId="{CABC34F0-F1ED-451E-8726-06E1C01D989A}"/>
          </ac:picMkLst>
        </pc:picChg>
      </pc:sldChg>
      <pc:sldChg chg="del">
        <pc:chgData name="Kang Wallter" userId="d5c269cbe9dbe8bc" providerId="LiveId" clId="{6A6EDC84-1322-43FA-9CC4-B8817A19E45E}" dt="2018-09-04T14:09:08.270" v="22" actId="2696"/>
        <pc:sldMkLst>
          <pc:docMk/>
          <pc:sldMk cId="3798035348" sldId="279"/>
        </pc:sldMkLst>
      </pc:sldChg>
      <pc:sldChg chg="del">
        <pc:chgData name="Kang Wallter" userId="d5c269cbe9dbe8bc" providerId="LiveId" clId="{6A6EDC84-1322-43FA-9CC4-B8817A19E45E}" dt="2018-09-04T14:09:08.290" v="25" actId="2696"/>
        <pc:sldMkLst>
          <pc:docMk/>
          <pc:sldMk cId="1668138944" sldId="280"/>
        </pc:sldMkLst>
      </pc:sldChg>
      <pc:sldChg chg="modSp add">
        <pc:chgData name="Kang Wallter" userId="d5c269cbe9dbe8bc" providerId="LiveId" clId="{6A6EDC84-1322-43FA-9CC4-B8817A19E45E}" dt="2018-09-04T15:39:29.931" v="4308" actId="15"/>
        <pc:sldMkLst>
          <pc:docMk/>
          <pc:sldMk cId="1935347596" sldId="280"/>
        </pc:sldMkLst>
        <pc:spChg chg="mod">
          <ac:chgData name="Kang Wallter" userId="d5c269cbe9dbe8bc" providerId="LiveId" clId="{6A6EDC84-1322-43FA-9CC4-B8817A19E45E}" dt="2018-09-04T15:38:41.471" v="4294" actId="20577"/>
          <ac:spMkLst>
            <pc:docMk/>
            <pc:sldMk cId="1935347596" sldId="280"/>
            <ac:spMk id="2" creationId="{858D6DB8-9741-4B7D-92B8-7B004CCB87B0}"/>
          </ac:spMkLst>
        </pc:spChg>
        <pc:spChg chg="mod">
          <ac:chgData name="Kang Wallter" userId="d5c269cbe9dbe8bc" providerId="LiveId" clId="{6A6EDC84-1322-43FA-9CC4-B8817A19E45E}" dt="2018-09-04T15:39:29.931" v="4308" actId="15"/>
          <ac:spMkLst>
            <pc:docMk/>
            <pc:sldMk cId="1935347596" sldId="280"/>
            <ac:spMk id="3" creationId="{6ED4E23D-B9AB-4FEC-908F-53E4E3717B91}"/>
          </ac:spMkLst>
        </pc:spChg>
      </pc:sldChg>
      <pc:sldChg chg="addSp modSp add">
        <pc:chgData name="Kang Wallter" userId="d5c269cbe9dbe8bc" providerId="LiveId" clId="{6A6EDC84-1322-43FA-9CC4-B8817A19E45E}" dt="2018-09-04T15:42:34.481" v="4453" actId="13822"/>
        <pc:sldMkLst>
          <pc:docMk/>
          <pc:sldMk cId="2422677326" sldId="281"/>
        </pc:sldMkLst>
        <pc:spChg chg="mod">
          <ac:chgData name="Kang Wallter" userId="d5c269cbe9dbe8bc" providerId="LiveId" clId="{6A6EDC84-1322-43FA-9CC4-B8817A19E45E}" dt="2018-09-04T15:40:18.301" v="4324" actId="20577"/>
          <ac:spMkLst>
            <pc:docMk/>
            <pc:sldMk cId="2422677326" sldId="281"/>
            <ac:spMk id="2" creationId="{B5B576CB-FCAB-475F-A16A-9D73E4BF3307}"/>
          </ac:spMkLst>
        </pc:spChg>
        <pc:spChg chg="mod">
          <ac:chgData name="Kang Wallter" userId="d5c269cbe9dbe8bc" providerId="LiveId" clId="{6A6EDC84-1322-43FA-9CC4-B8817A19E45E}" dt="2018-09-04T15:42:17.701" v="4448" actId="1076"/>
          <ac:spMkLst>
            <pc:docMk/>
            <pc:sldMk cId="2422677326" sldId="281"/>
            <ac:spMk id="3" creationId="{87510F12-B98E-40C5-A296-9D6E7CED5023}"/>
          </ac:spMkLst>
        </pc:spChg>
        <pc:spChg chg="add mod">
          <ac:chgData name="Kang Wallter" userId="d5c269cbe9dbe8bc" providerId="LiveId" clId="{6A6EDC84-1322-43FA-9CC4-B8817A19E45E}" dt="2018-09-04T15:41:50.961" v="4435" actId="1076"/>
          <ac:spMkLst>
            <pc:docMk/>
            <pc:sldMk cId="2422677326" sldId="281"/>
            <ac:spMk id="4" creationId="{454E6BE8-6CE2-45CF-938E-89061800EA13}"/>
          </ac:spMkLst>
        </pc:spChg>
        <pc:spChg chg="add mod">
          <ac:chgData name="Kang Wallter" userId="d5c269cbe9dbe8bc" providerId="LiveId" clId="{6A6EDC84-1322-43FA-9CC4-B8817A19E45E}" dt="2018-09-04T15:42:10.091" v="4446" actId="403"/>
          <ac:spMkLst>
            <pc:docMk/>
            <pc:sldMk cId="2422677326" sldId="281"/>
            <ac:spMk id="5" creationId="{EE1AAEEA-3601-43F8-9A82-05110638D5F7}"/>
          </ac:spMkLst>
        </pc:spChg>
        <pc:picChg chg="add mod">
          <ac:chgData name="Kang Wallter" userId="d5c269cbe9dbe8bc" providerId="LiveId" clId="{6A6EDC84-1322-43FA-9CC4-B8817A19E45E}" dt="2018-09-04T15:42:34.481" v="4453" actId="13822"/>
          <ac:picMkLst>
            <pc:docMk/>
            <pc:sldMk cId="2422677326" sldId="281"/>
            <ac:picMk id="6" creationId="{07D12649-FE6E-4973-BA58-EA846F1BF10C}"/>
          </ac:picMkLst>
        </pc:picChg>
      </pc:sldChg>
      <pc:sldChg chg="del">
        <pc:chgData name="Kang Wallter" userId="d5c269cbe9dbe8bc" providerId="LiveId" clId="{6A6EDC84-1322-43FA-9CC4-B8817A19E45E}" dt="2018-09-04T14:09:08.276" v="23" actId="2696"/>
        <pc:sldMkLst>
          <pc:docMk/>
          <pc:sldMk cId="4028273292" sldId="281"/>
        </pc:sldMkLst>
      </pc:sldChg>
      <pc:sldChg chg="addSp modSp add">
        <pc:chgData name="Kang Wallter" userId="d5c269cbe9dbe8bc" providerId="LiveId" clId="{6A6EDC84-1322-43FA-9CC4-B8817A19E45E}" dt="2018-09-04T15:43:54.821" v="4556" actId="13822"/>
        <pc:sldMkLst>
          <pc:docMk/>
          <pc:sldMk cId="839691332" sldId="282"/>
        </pc:sldMkLst>
        <pc:spChg chg="mod">
          <ac:chgData name="Kang Wallter" userId="d5c269cbe9dbe8bc" providerId="LiveId" clId="{6A6EDC84-1322-43FA-9CC4-B8817A19E45E}" dt="2018-09-04T15:42:47.991" v="4468" actId="20577"/>
          <ac:spMkLst>
            <pc:docMk/>
            <pc:sldMk cId="839691332" sldId="282"/>
            <ac:spMk id="2" creationId="{562A1E3B-EE01-4059-9524-DD9219218C81}"/>
          </ac:spMkLst>
        </pc:spChg>
        <pc:spChg chg="mod">
          <ac:chgData name="Kang Wallter" userId="d5c269cbe9dbe8bc" providerId="LiveId" clId="{6A6EDC84-1322-43FA-9CC4-B8817A19E45E}" dt="2018-09-04T15:43:10.351" v="4544" actId="20577"/>
          <ac:spMkLst>
            <pc:docMk/>
            <pc:sldMk cId="839691332" sldId="282"/>
            <ac:spMk id="3" creationId="{11EEF803-A8B6-49F0-A792-9EA8A708C0F7}"/>
          </ac:spMkLst>
        </pc:spChg>
        <pc:spChg chg="add mod">
          <ac:chgData name="Kang Wallter" userId="d5c269cbe9dbe8bc" providerId="LiveId" clId="{6A6EDC84-1322-43FA-9CC4-B8817A19E45E}" dt="2018-09-04T15:43:37.060" v="4552" actId="13822"/>
          <ac:spMkLst>
            <pc:docMk/>
            <pc:sldMk cId="839691332" sldId="282"/>
            <ac:spMk id="4" creationId="{2B3640D0-21CD-4352-8C92-B869F0EBDAF2}"/>
          </ac:spMkLst>
        </pc:spChg>
        <pc:picChg chg="add mod">
          <ac:chgData name="Kang Wallter" userId="d5c269cbe9dbe8bc" providerId="LiveId" clId="{6A6EDC84-1322-43FA-9CC4-B8817A19E45E}" dt="2018-09-04T15:43:54.821" v="4556" actId="13822"/>
          <ac:picMkLst>
            <pc:docMk/>
            <pc:sldMk cId="839691332" sldId="282"/>
            <ac:picMk id="5" creationId="{0088BE1A-640C-4AD7-812A-875811B6FEBC}"/>
          </ac:picMkLst>
        </pc:picChg>
      </pc:sldChg>
      <pc:sldChg chg="del">
        <pc:chgData name="Kang Wallter" userId="d5c269cbe9dbe8bc" providerId="LiveId" clId="{6A6EDC84-1322-43FA-9CC4-B8817A19E45E}" dt="2018-09-04T14:09:08.301" v="26" actId="2696"/>
        <pc:sldMkLst>
          <pc:docMk/>
          <pc:sldMk cId="1796612348" sldId="282"/>
        </pc:sldMkLst>
      </pc:sldChg>
      <pc:sldChg chg="del">
        <pc:chgData name="Kang Wallter" userId="d5c269cbe9dbe8bc" providerId="LiveId" clId="{6A6EDC84-1322-43FA-9CC4-B8817A19E45E}" dt="2018-09-04T14:09:08.314" v="27" actId="2696"/>
        <pc:sldMkLst>
          <pc:docMk/>
          <pc:sldMk cId="842795960" sldId="283"/>
        </pc:sldMkLst>
      </pc:sldChg>
      <pc:sldChg chg="addSp delSp modSp add">
        <pc:chgData name="Kang Wallter" userId="d5c269cbe9dbe8bc" providerId="LiveId" clId="{6A6EDC84-1322-43FA-9CC4-B8817A19E45E}" dt="2018-09-04T15:45:39.841" v="4678"/>
        <pc:sldMkLst>
          <pc:docMk/>
          <pc:sldMk cId="902859396" sldId="283"/>
        </pc:sldMkLst>
        <pc:spChg chg="mod">
          <ac:chgData name="Kang Wallter" userId="d5c269cbe9dbe8bc" providerId="LiveId" clId="{6A6EDC84-1322-43FA-9CC4-B8817A19E45E}" dt="2018-09-04T15:44:13.401" v="4586" actId="20577"/>
          <ac:spMkLst>
            <pc:docMk/>
            <pc:sldMk cId="902859396" sldId="283"/>
            <ac:spMk id="2" creationId="{25DEE42B-D135-4053-9730-334E11708BD6}"/>
          </ac:spMkLst>
        </pc:spChg>
        <pc:spChg chg="mod">
          <ac:chgData name="Kang Wallter" userId="d5c269cbe9dbe8bc" providerId="LiveId" clId="{6A6EDC84-1322-43FA-9CC4-B8817A19E45E}" dt="2018-09-04T15:44:58.691" v="4670" actId="20577"/>
          <ac:spMkLst>
            <pc:docMk/>
            <pc:sldMk cId="902859396" sldId="283"/>
            <ac:spMk id="3" creationId="{AE881111-59B9-455F-B627-C4DC148E4F11}"/>
          </ac:spMkLst>
        </pc:spChg>
        <pc:spChg chg="add mod">
          <ac:chgData name="Kang Wallter" userId="d5c269cbe9dbe8bc" providerId="LiveId" clId="{6A6EDC84-1322-43FA-9CC4-B8817A19E45E}" dt="2018-09-04T15:45:19.570" v="4676" actId="13822"/>
          <ac:spMkLst>
            <pc:docMk/>
            <pc:sldMk cId="902859396" sldId="283"/>
            <ac:spMk id="4" creationId="{1D3F91B6-471F-4AB7-934A-8C2FB886CA9F}"/>
          </ac:spMkLst>
        </pc:spChg>
        <pc:spChg chg="add del">
          <ac:chgData name="Kang Wallter" userId="d5c269cbe9dbe8bc" providerId="LiveId" clId="{6A6EDC84-1322-43FA-9CC4-B8817A19E45E}" dt="2018-09-04T15:45:39.841" v="4678"/>
          <ac:spMkLst>
            <pc:docMk/>
            <pc:sldMk cId="902859396" sldId="283"/>
            <ac:spMk id="5" creationId="{52879DC8-FA0D-49D4-AE17-B848EA945520}"/>
          </ac:spMkLst>
        </pc:spChg>
      </pc:sldChg>
      <pc:sldChg chg="addSp modSp add">
        <pc:chgData name="Kang Wallter" userId="d5c269cbe9dbe8bc" providerId="LiveId" clId="{6A6EDC84-1322-43FA-9CC4-B8817A19E45E}" dt="2018-09-04T15:47:00.481" v="4820" actId="1076"/>
        <pc:sldMkLst>
          <pc:docMk/>
          <pc:sldMk cId="1453418982" sldId="284"/>
        </pc:sldMkLst>
        <pc:spChg chg="mod">
          <ac:chgData name="Kang Wallter" userId="d5c269cbe9dbe8bc" providerId="LiveId" clId="{6A6EDC84-1322-43FA-9CC4-B8817A19E45E}" dt="2018-09-04T15:45:56.071" v="4739" actId="20577"/>
          <ac:spMkLst>
            <pc:docMk/>
            <pc:sldMk cId="1453418982" sldId="284"/>
            <ac:spMk id="2" creationId="{10D397D6-0FA8-4FD4-86A6-E3C697F383E0}"/>
          </ac:spMkLst>
        </pc:spChg>
        <pc:spChg chg="mod">
          <ac:chgData name="Kang Wallter" userId="d5c269cbe9dbe8bc" providerId="LiveId" clId="{6A6EDC84-1322-43FA-9CC4-B8817A19E45E}" dt="2018-09-04T15:46:56.991" v="4819" actId="20577"/>
          <ac:spMkLst>
            <pc:docMk/>
            <pc:sldMk cId="1453418982" sldId="284"/>
            <ac:spMk id="3" creationId="{A167306D-0984-4592-8533-E41A7590EDE9}"/>
          </ac:spMkLst>
        </pc:spChg>
        <pc:spChg chg="add mod">
          <ac:chgData name="Kang Wallter" userId="d5c269cbe9dbe8bc" providerId="LiveId" clId="{6A6EDC84-1322-43FA-9CC4-B8817A19E45E}" dt="2018-09-04T15:47:00.481" v="4820" actId="1076"/>
          <ac:spMkLst>
            <pc:docMk/>
            <pc:sldMk cId="1453418982" sldId="284"/>
            <ac:spMk id="4" creationId="{6EC3F7F3-F4CC-416E-BC3A-911582BAC5C8}"/>
          </ac:spMkLst>
        </pc:spChg>
      </pc:sldChg>
      <pc:sldChg chg="del">
        <pc:chgData name="Kang Wallter" userId="d5c269cbe9dbe8bc" providerId="LiveId" clId="{6A6EDC84-1322-43FA-9CC4-B8817A19E45E}" dt="2018-09-04T14:09:08.320" v="28" actId="2696"/>
        <pc:sldMkLst>
          <pc:docMk/>
          <pc:sldMk cId="4178177734" sldId="284"/>
        </pc:sldMkLst>
      </pc:sldChg>
      <pc:sldChg chg="del">
        <pc:chgData name="Kang Wallter" userId="d5c269cbe9dbe8bc" providerId="LiveId" clId="{6A6EDC84-1322-43FA-9CC4-B8817A19E45E}" dt="2018-09-04T14:09:08.283" v="24" actId="2696"/>
        <pc:sldMkLst>
          <pc:docMk/>
          <pc:sldMk cId="54044585" sldId="285"/>
        </pc:sldMkLst>
      </pc:sldChg>
      <pc:sldChg chg="addSp modSp add">
        <pc:chgData name="Kang Wallter" userId="d5c269cbe9dbe8bc" providerId="LiveId" clId="{6A6EDC84-1322-43FA-9CC4-B8817A19E45E}" dt="2018-09-04T15:51:31.160" v="4941" actId="1076"/>
        <pc:sldMkLst>
          <pc:docMk/>
          <pc:sldMk cId="3589178156" sldId="285"/>
        </pc:sldMkLst>
        <pc:spChg chg="mod">
          <ac:chgData name="Kang Wallter" userId="d5c269cbe9dbe8bc" providerId="LiveId" clId="{6A6EDC84-1322-43FA-9CC4-B8817A19E45E}" dt="2018-09-04T15:47:51.161" v="4884" actId="20577"/>
          <ac:spMkLst>
            <pc:docMk/>
            <pc:sldMk cId="3589178156" sldId="285"/>
            <ac:spMk id="2" creationId="{043F0EA2-F51B-40CE-8EDF-16C2F98F8481}"/>
          </ac:spMkLst>
        </pc:spChg>
        <pc:spChg chg="mod">
          <ac:chgData name="Kang Wallter" userId="d5c269cbe9dbe8bc" providerId="LiveId" clId="{6A6EDC84-1322-43FA-9CC4-B8817A19E45E}" dt="2018-09-04T15:48:43.172" v="4931" actId="20577"/>
          <ac:spMkLst>
            <pc:docMk/>
            <pc:sldMk cId="3589178156" sldId="285"/>
            <ac:spMk id="3" creationId="{B37847DA-2273-4461-89BE-65F76F2D781A}"/>
          </ac:spMkLst>
        </pc:spChg>
        <pc:spChg chg="add mod">
          <ac:chgData name="Kang Wallter" userId="d5c269cbe9dbe8bc" providerId="LiveId" clId="{6A6EDC84-1322-43FA-9CC4-B8817A19E45E}" dt="2018-09-04T15:48:51.130" v="4939" actId="20577"/>
          <ac:spMkLst>
            <pc:docMk/>
            <pc:sldMk cId="3589178156" sldId="285"/>
            <ac:spMk id="4" creationId="{6D195F1B-71D1-4813-8E4C-8CC7483B3A91}"/>
          </ac:spMkLst>
        </pc:spChg>
        <pc:picChg chg="add mod">
          <ac:chgData name="Kang Wallter" userId="d5c269cbe9dbe8bc" providerId="LiveId" clId="{6A6EDC84-1322-43FA-9CC4-B8817A19E45E}" dt="2018-09-04T15:51:31.160" v="4941" actId="1076"/>
          <ac:picMkLst>
            <pc:docMk/>
            <pc:sldMk cId="3589178156" sldId="285"/>
            <ac:picMk id="5" creationId="{AE7CB278-7146-4DF5-B013-83F559C23B29}"/>
          </ac:picMkLst>
        </pc:picChg>
      </pc:sldChg>
      <pc:sldChg chg="addSp modSp add">
        <pc:chgData name="Kang Wallter" userId="d5c269cbe9dbe8bc" providerId="LiveId" clId="{6A6EDC84-1322-43FA-9CC4-B8817A19E45E}" dt="2018-09-04T15:52:46" v="5029" actId="13822"/>
        <pc:sldMkLst>
          <pc:docMk/>
          <pc:sldMk cId="3889321688" sldId="286"/>
        </pc:sldMkLst>
        <pc:spChg chg="mod">
          <ac:chgData name="Kang Wallter" userId="d5c269cbe9dbe8bc" providerId="LiveId" clId="{6A6EDC84-1322-43FA-9CC4-B8817A19E45E}" dt="2018-09-04T15:51:42.231" v="4978" actId="20577"/>
          <ac:spMkLst>
            <pc:docMk/>
            <pc:sldMk cId="3889321688" sldId="286"/>
            <ac:spMk id="2" creationId="{812E5948-84AA-4457-9348-7F12C6B4E114}"/>
          </ac:spMkLst>
        </pc:spChg>
        <pc:spChg chg="mod">
          <ac:chgData name="Kang Wallter" userId="d5c269cbe9dbe8bc" providerId="LiveId" clId="{6A6EDC84-1322-43FA-9CC4-B8817A19E45E}" dt="2018-09-04T15:52:21.291" v="5024" actId="20577"/>
          <ac:spMkLst>
            <pc:docMk/>
            <pc:sldMk cId="3889321688" sldId="286"/>
            <ac:spMk id="3" creationId="{DAD6D610-A747-4B9E-8989-9F6C645BB3FC}"/>
          </ac:spMkLst>
        </pc:spChg>
        <pc:spChg chg="add mod">
          <ac:chgData name="Kang Wallter" userId="d5c269cbe9dbe8bc" providerId="LiveId" clId="{6A6EDC84-1322-43FA-9CC4-B8817A19E45E}" dt="2018-09-04T15:52:40.893" v="5027" actId="1076"/>
          <ac:spMkLst>
            <pc:docMk/>
            <pc:sldMk cId="3889321688" sldId="286"/>
            <ac:spMk id="4" creationId="{99B9CE3F-442F-4186-B15D-9DA76924BD2F}"/>
          </ac:spMkLst>
        </pc:spChg>
        <pc:picChg chg="add mod">
          <ac:chgData name="Kang Wallter" userId="d5c269cbe9dbe8bc" providerId="LiveId" clId="{6A6EDC84-1322-43FA-9CC4-B8817A19E45E}" dt="2018-09-04T15:52:46" v="5029" actId="13822"/>
          <ac:picMkLst>
            <pc:docMk/>
            <pc:sldMk cId="3889321688" sldId="286"/>
            <ac:picMk id="5" creationId="{9698F032-E9FD-4EA8-A85C-B213EA3F0FCF}"/>
          </ac:picMkLst>
        </pc:picChg>
      </pc:sldChg>
      <pc:sldChg chg="del">
        <pc:chgData name="Kang Wallter" userId="d5c269cbe9dbe8bc" providerId="LiveId" clId="{6A6EDC84-1322-43FA-9CC4-B8817A19E45E}" dt="2018-09-04T14:09:08.197" v="14" actId="2696"/>
        <pc:sldMkLst>
          <pc:docMk/>
          <pc:sldMk cId="3968944164" sldId="286"/>
        </pc:sldMkLst>
      </pc:sldChg>
      <pc:sldChg chg="modSp add">
        <pc:chgData name="Kang Wallter" userId="d5c269cbe9dbe8bc" providerId="LiveId" clId="{6A6EDC84-1322-43FA-9CC4-B8817A19E45E}" dt="2018-09-04T15:53:30.242" v="5093"/>
        <pc:sldMkLst>
          <pc:docMk/>
          <pc:sldMk cId="523912213" sldId="287"/>
        </pc:sldMkLst>
        <pc:spChg chg="mod">
          <ac:chgData name="Kang Wallter" userId="d5c269cbe9dbe8bc" providerId="LiveId" clId="{6A6EDC84-1322-43FA-9CC4-B8817A19E45E}" dt="2018-09-04T15:53:13.161" v="5092" actId="20577"/>
          <ac:spMkLst>
            <pc:docMk/>
            <pc:sldMk cId="523912213" sldId="287"/>
            <ac:spMk id="2" creationId="{C4165922-8CFA-4DED-A36F-1EBD9F26B6FD}"/>
          </ac:spMkLst>
        </pc:spChg>
        <pc:spChg chg="mod">
          <ac:chgData name="Kang Wallter" userId="d5c269cbe9dbe8bc" providerId="LiveId" clId="{6A6EDC84-1322-43FA-9CC4-B8817A19E45E}" dt="2018-09-04T15:53:30.242" v="5093"/>
          <ac:spMkLst>
            <pc:docMk/>
            <pc:sldMk cId="523912213" sldId="287"/>
            <ac:spMk id="3" creationId="{F4C4BB0F-F70D-4EE0-93BE-BE02AE7B9275}"/>
          </ac:spMkLst>
        </pc:spChg>
      </pc:sldChg>
      <pc:sldChg chg="del">
        <pc:chgData name="Kang Wallter" userId="d5c269cbe9dbe8bc" providerId="LiveId" clId="{6A6EDC84-1322-43FA-9CC4-B8817A19E45E}" dt="2018-09-04T14:09:08.325" v="29" actId="2696"/>
        <pc:sldMkLst>
          <pc:docMk/>
          <pc:sldMk cId="3358428541" sldId="287"/>
        </pc:sldMkLst>
      </pc:sldChg>
      <pc:sldChg chg="del">
        <pc:chgData name="Kang Wallter" userId="d5c269cbe9dbe8bc" providerId="LiveId" clId="{6A6EDC84-1322-43FA-9CC4-B8817A19E45E}" dt="2018-09-04T14:09:08.342" v="31" actId="2696"/>
        <pc:sldMkLst>
          <pc:docMk/>
          <pc:sldMk cId="533419988" sldId="288"/>
        </pc:sldMkLst>
      </pc:sldChg>
      <pc:sldChg chg="addSp modSp add">
        <pc:chgData name="Kang Wallter" userId="d5c269cbe9dbe8bc" providerId="LiveId" clId="{6A6EDC84-1322-43FA-9CC4-B8817A19E45E}" dt="2018-09-04T15:56:24.590" v="5277" actId="13822"/>
        <pc:sldMkLst>
          <pc:docMk/>
          <pc:sldMk cId="1657327370" sldId="288"/>
        </pc:sldMkLst>
        <pc:spChg chg="mod">
          <ac:chgData name="Kang Wallter" userId="d5c269cbe9dbe8bc" providerId="LiveId" clId="{6A6EDC84-1322-43FA-9CC4-B8817A19E45E}" dt="2018-09-04T15:53:52.855" v="5116" actId="20577"/>
          <ac:spMkLst>
            <pc:docMk/>
            <pc:sldMk cId="1657327370" sldId="288"/>
            <ac:spMk id="2" creationId="{B7503D37-98A3-451B-98EC-72A8D30FE64C}"/>
          </ac:spMkLst>
        </pc:spChg>
        <pc:spChg chg="mod">
          <ac:chgData name="Kang Wallter" userId="d5c269cbe9dbe8bc" providerId="LiveId" clId="{6A6EDC84-1322-43FA-9CC4-B8817A19E45E}" dt="2018-09-04T15:55:31.540" v="5273"/>
          <ac:spMkLst>
            <pc:docMk/>
            <pc:sldMk cId="1657327370" sldId="288"/>
            <ac:spMk id="3" creationId="{574463BC-E359-435F-A5CC-E2C33DD0A1F6}"/>
          </ac:spMkLst>
        </pc:spChg>
        <pc:spChg chg="add mod">
          <ac:chgData name="Kang Wallter" userId="d5c269cbe9dbe8bc" providerId="LiveId" clId="{6A6EDC84-1322-43FA-9CC4-B8817A19E45E}" dt="2018-09-04T15:55:11.352" v="5271" actId="1076"/>
          <ac:spMkLst>
            <pc:docMk/>
            <pc:sldMk cId="1657327370" sldId="288"/>
            <ac:spMk id="4" creationId="{A71EA94D-78D1-4186-A384-51AE55E632D7}"/>
          </ac:spMkLst>
        </pc:spChg>
        <pc:picChg chg="add mod">
          <ac:chgData name="Kang Wallter" userId="d5c269cbe9dbe8bc" providerId="LiveId" clId="{6A6EDC84-1322-43FA-9CC4-B8817A19E45E}" dt="2018-09-04T15:56:24.590" v="5277" actId="13822"/>
          <ac:picMkLst>
            <pc:docMk/>
            <pc:sldMk cId="1657327370" sldId="288"/>
            <ac:picMk id="5" creationId="{F66C8AE2-E2EB-48E6-96DB-7DFC1DDCDD4F}"/>
          </ac:picMkLst>
        </pc:picChg>
      </pc:sldChg>
      <pc:sldChg chg="del">
        <pc:chgData name="Kang Wallter" userId="d5c269cbe9dbe8bc" providerId="LiveId" clId="{6A6EDC84-1322-43FA-9CC4-B8817A19E45E}" dt="2018-09-04T14:09:08.331" v="30" actId="2696"/>
        <pc:sldMkLst>
          <pc:docMk/>
          <pc:sldMk cId="2839455067" sldId="289"/>
        </pc:sldMkLst>
      </pc:sldChg>
      <pc:sldChg chg="addSp delSp modSp add">
        <pc:chgData name="Kang Wallter" userId="d5c269cbe9dbe8bc" providerId="LiveId" clId="{6A6EDC84-1322-43FA-9CC4-B8817A19E45E}" dt="2018-09-04T15:57:37.591" v="5316" actId="1076"/>
        <pc:sldMkLst>
          <pc:docMk/>
          <pc:sldMk cId="3925782349" sldId="289"/>
        </pc:sldMkLst>
        <pc:spChg chg="mod">
          <ac:chgData name="Kang Wallter" userId="d5c269cbe9dbe8bc" providerId="LiveId" clId="{6A6EDC84-1322-43FA-9CC4-B8817A19E45E}" dt="2018-09-04T15:57:04.821" v="5306"/>
          <ac:spMkLst>
            <pc:docMk/>
            <pc:sldMk cId="3925782349" sldId="289"/>
            <ac:spMk id="2" creationId="{16C535A6-3DC2-470F-819B-A9BFC358B90A}"/>
          </ac:spMkLst>
        </pc:spChg>
        <pc:spChg chg="del">
          <ac:chgData name="Kang Wallter" userId="d5c269cbe9dbe8bc" providerId="LiveId" clId="{6A6EDC84-1322-43FA-9CC4-B8817A19E45E}" dt="2018-09-04T15:57:21.751" v="5312" actId="478"/>
          <ac:spMkLst>
            <pc:docMk/>
            <pc:sldMk cId="3925782349" sldId="289"/>
            <ac:spMk id="3" creationId="{A1DC5740-6070-4792-89F6-17AF9AA03676}"/>
          </ac:spMkLst>
        </pc:spChg>
        <pc:spChg chg="add mod">
          <ac:chgData name="Kang Wallter" userId="d5c269cbe9dbe8bc" providerId="LiveId" clId="{6A6EDC84-1322-43FA-9CC4-B8817A19E45E}" dt="2018-09-04T15:57:15.130" v="5311" actId="13822"/>
          <ac:spMkLst>
            <pc:docMk/>
            <pc:sldMk cId="3925782349" sldId="289"/>
            <ac:spMk id="4" creationId="{A3C42DC2-D6D1-443B-BADA-75BCB654DC8B}"/>
          </ac:spMkLst>
        </pc:spChg>
        <pc:picChg chg="add mod">
          <ac:chgData name="Kang Wallter" userId="d5c269cbe9dbe8bc" providerId="LiveId" clId="{6A6EDC84-1322-43FA-9CC4-B8817A19E45E}" dt="2018-09-04T15:57:37.591" v="5316" actId="1076"/>
          <ac:picMkLst>
            <pc:docMk/>
            <pc:sldMk cId="3925782349" sldId="289"/>
            <ac:picMk id="5" creationId="{85FE27F9-BF7E-4C15-9DD0-8738C3768576}"/>
          </ac:picMkLst>
        </pc:picChg>
      </pc:sldChg>
      <pc:sldChg chg="del">
        <pc:chgData name="Kang Wallter" userId="d5c269cbe9dbe8bc" providerId="LiveId" clId="{6A6EDC84-1322-43FA-9CC4-B8817A19E45E}" dt="2018-09-04T14:09:08.351" v="32" actId="2696"/>
        <pc:sldMkLst>
          <pc:docMk/>
          <pc:sldMk cId="1998381617" sldId="290"/>
        </pc:sldMkLst>
      </pc:sldChg>
      <pc:sldChg chg="add del">
        <pc:chgData name="Kang Wallter" userId="d5c269cbe9dbe8bc" providerId="LiveId" clId="{6A6EDC84-1322-43FA-9CC4-B8817A19E45E}" dt="2018-09-04T15:58:06.100" v="5318" actId="2696"/>
        <pc:sldMkLst>
          <pc:docMk/>
          <pc:sldMk cId="4171020158" sldId="290"/>
        </pc:sldMkLst>
      </pc:sldChg>
      <pc:sldChg chg="del">
        <pc:chgData name="Kang Wallter" userId="d5c269cbe9dbe8bc" providerId="LiveId" clId="{6A6EDC84-1322-43FA-9CC4-B8817A19E45E}" dt="2018-09-04T14:09:08.361" v="33" actId="2696"/>
        <pc:sldMkLst>
          <pc:docMk/>
          <pc:sldMk cId="1759907341" sldId="291"/>
        </pc:sldMkLst>
      </pc:sldChg>
      <pc:sldChg chg="del">
        <pc:chgData name="Kang Wallter" userId="d5c269cbe9dbe8bc" providerId="LiveId" clId="{6A6EDC84-1322-43FA-9CC4-B8817A19E45E}" dt="2018-09-04T14:09:08.372" v="34" actId="2696"/>
        <pc:sldMkLst>
          <pc:docMk/>
          <pc:sldMk cId="2004131114" sldId="292"/>
        </pc:sldMkLst>
      </pc:sldChg>
      <pc:sldChg chg="del">
        <pc:chgData name="Kang Wallter" userId="d5c269cbe9dbe8bc" providerId="LiveId" clId="{6A6EDC84-1322-43FA-9CC4-B8817A19E45E}" dt="2018-09-04T14:09:08.379" v="35" actId="2696"/>
        <pc:sldMkLst>
          <pc:docMk/>
          <pc:sldMk cId="3649914793" sldId="293"/>
        </pc:sldMkLst>
      </pc:sldChg>
      <pc:sldChg chg="del">
        <pc:chgData name="Kang Wallter" userId="d5c269cbe9dbe8bc" providerId="LiveId" clId="{6A6EDC84-1322-43FA-9CC4-B8817A19E45E}" dt="2018-09-04T14:09:08.388" v="36" actId="2696"/>
        <pc:sldMkLst>
          <pc:docMk/>
          <pc:sldMk cId="3615517888" sldId="294"/>
        </pc:sldMkLst>
      </pc:sldChg>
      <pc:sldChg chg="del">
        <pc:chgData name="Kang Wallter" userId="d5c269cbe9dbe8bc" providerId="LiveId" clId="{6A6EDC84-1322-43FA-9CC4-B8817A19E45E}" dt="2018-09-04T14:09:08.398" v="37" actId="2696"/>
        <pc:sldMkLst>
          <pc:docMk/>
          <pc:sldMk cId="2823866166" sldId="295"/>
        </pc:sldMkLst>
      </pc:sldChg>
      <pc:sldChg chg="del">
        <pc:chgData name="Kang Wallter" userId="d5c269cbe9dbe8bc" providerId="LiveId" clId="{6A6EDC84-1322-43FA-9CC4-B8817A19E45E}" dt="2018-09-04T14:09:08.410" v="38" actId="2696"/>
        <pc:sldMkLst>
          <pc:docMk/>
          <pc:sldMk cId="560999898" sldId="296"/>
        </pc:sldMkLst>
      </pc:sldChg>
      <pc:sldChg chg="del">
        <pc:chgData name="Kang Wallter" userId="d5c269cbe9dbe8bc" providerId="LiveId" clId="{6A6EDC84-1322-43FA-9CC4-B8817A19E45E}" dt="2018-09-04T14:09:08.415" v="39" actId="2696"/>
        <pc:sldMkLst>
          <pc:docMk/>
          <pc:sldMk cId="3708935603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E0B0-0FB9-42DA-86B8-B9DB9AE75C6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835C-AA63-4E69-BB93-7AC2F5582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6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9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/sample/ex04?name=</a:t>
            </a:r>
            <a:r>
              <a:rPr lang="en-US" altLang="ko-KR" dirty="0" err="1" smtClean="0"/>
              <a:t>aaaa&amp;age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bbb&amp;page</a:t>
            </a:r>
            <a:r>
              <a:rPr lang="en-US" altLang="ko-KR" dirty="0" smtClean="0"/>
              <a:t>=4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1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서버사이드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(Ajax)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4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model2-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처리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mvc</a:t>
            </a:r>
            <a:r>
              <a:rPr lang="ko-KR" altLang="en-US" baseline="0" dirty="0" smtClean="0"/>
              <a:t>모델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화면 변경</a:t>
            </a:r>
            <a:endParaRPr lang="en-US" altLang="ko-KR" baseline="0" dirty="0" smtClean="0"/>
          </a:p>
          <a:p>
            <a:r>
              <a:rPr lang="en-US" altLang="ko-KR" dirty="0" smtClean="0"/>
              <a:t>web-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4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core-</a:t>
            </a:r>
            <a:r>
              <a:rPr lang="ko-KR" altLang="en-US" dirty="0" smtClean="0"/>
              <a:t>의존성 주입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9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기본흐름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</a:p>
          <a:p>
            <a:pPr lvl="1"/>
            <a:r>
              <a:rPr lang="en-US" altLang="ko-KR" dirty="0" smtClean="0"/>
              <a:t>deploy descriptor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Dispatcher-servlet=&gt; servlet-context.xml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연결되</a:t>
            </a:r>
            <a:endParaRPr lang="en-US" altLang="ko-KR" dirty="0" smtClean="0"/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RequestMapping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 = "/",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요청에 대해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servlet-context.xml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beans:bean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class=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"org.springframework.web.servlet.view.InternalResource</a:t>
            </a:r>
            <a:r>
              <a:rPr lang="en-US" altLang="ko-KR" sz="1200" b="1" i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ViewResolver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beans:property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ko-K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prefix" value="/WEB-INF/views/" /&gt;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beans:property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ko-K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suffix" value=".</a:t>
            </a:r>
            <a:r>
              <a:rPr lang="en-US" altLang="ko-K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ko-K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beans:bean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 응답할 페이지 생성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개발자는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6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http://localhost:8090/sample/ex02Bean?list%5B0%5D.name=AAA&amp;list%5B2%5D.name=BBB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8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과거에는 </a:t>
            </a:r>
            <a:r>
              <a:rPr lang="en-US" altLang="ko-KR" dirty="0" err="1" smtClean="0"/>
              <a:t>ModelAndView</a:t>
            </a:r>
            <a:r>
              <a:rPr lang="en-US" altLang="ko-KR" dirty="0" smtClean="0"/>
              <a:t>(3.x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Model</a:t>
            </a:r>
            <a:r>
              <a:rPr lang="ko-KR" altLang="en-US" dirty="0" smtClean="0"/>
              <a:t>에 담는 데이터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아니라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발생한 데이터</a:t>
            </a:r>
            <a:r>
              <a:rPr lang="en-US" altLang="ko-KR" dirty="0" smtClean="0"/>
              <a:t>(ex-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목록페이지</a:t>
            </a:r>
            <a:r>
              <a:rPr lang="ko-KR" altLang="en-US" dirty="0" smtClean="0"/>
              <a:t> 페이지번호만 전달되면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담기 위한 용기</a:t>
            </a:r>
          </a:p>
          <a:p>
            <a:r>
              <a:rPr lang="ko-KR" altLang="en-US" dirty="0" smtClean="0"/>
              <a:t>이전 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썼음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게시판에서 글 등록하고 목록으로 </a:t>
            </a:r>
            <a:r>
              <a:rPr lang="ko-KR" altLang="en-US" dirty="0" err="1" smtClean="0"/>
              <a:t>바로가게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많이 사용</a:t>
            </a:r>
            <a:endParaRPr lang="en-US" altLang="ko-KR" dirty="0" smtClean="0"/>
          </a:p>
          <a:p>
            <a:r>
              <a:rPr lang="ko-KR" altLang="en-US" dirty="0" smtClean="0"/>
              <a:t>사용자를 어디론가 강제로 이동시키려고 할 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SampleController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GetMapping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("/re1")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re1()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log.info("re1.....................");</a:t>
            </a:r>
          </a:p>
          <a:p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response.sendRedirect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     ”);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"redirect:/sample/re2";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GetMapping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("/re2")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re2()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log.info("re2.....................");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추가하고 테스트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2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C:\upload\tmp 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Spring Legacy Project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Servlet2.5</a:t>
            </a:r>
            <a:r>
              <a:rPr lang="ko-KR" altLang="en-US" dirty="0" smtClean="0"/>
              <a:t>를 기준으로 생성됨 </a:t>
            </a:r>
            <a:r>
              <a:rPr lang="en-US" altLang="ko-KR" dirty="0" smtClean="0">
                <a:sym typeface="Wingdings" panose="05000000000000000000" pitchFamily="2" charset="2"/>
              </a:rPr>
              <a:t> 3.0</a:t>
            </a:r>
            <a:r>
              <a:rPr lang="ko-KR" altLang="en-US" dirty="0" smtClean="0">
                <a:sym typeface="Wingdings" panose="05000000000000000000" pitchFamily="2" charset="2"/>
              </a:rPr>
              <a:t>이후에 지원되는 설정을 사용하기 어렵다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Servlet3.0 </a:t>
            </a:r>
            <a:r>
              <a:rPr lang="ko-KR" altLang="en-US" dirty="0" smtClean="0">
                <a:sym typeface="Wingdings" panose="05000000000000000000" pitchFamily="2" charset="2"/>
              </a:rPr>
              <a:t>이전의 방식 중 </a:t>
            </a:r>
            <a:r>
              <a:rPr lang="en-US" altLang="ko-KR" dirty="0" smtClean="0">
                <a:sym typeface="Wingdings" panose="05000000000000000000" pitchFamily="2" charset="2"/>
              </a:rPr>
              <a:t>commons </a:t>
            </a:r>
            <a:r>
              <a:rPr lang="ko-KR" altLang="en-US" dirty="0" smtClean="0">
                <a:sym typeface="Wingdings" panose="05000000000000000000" pitchFamily="2" charset="2"/>
              </a:rPr>
              <a:t>의 파일 업로드를 이용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835C-AA63-4E69-BB93-7AC2F55824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18B2-8C90-46D9-9E3F-D0DF42E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경로</a:t>
            </a:r>
            <a:r>
              <a:rPr lang="en-US" altLang="ko-KR"/>
              <a:t>(path)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D7B25-6A56-418A-9996-72C19877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0" y="1327454"/>
            <a:ext cx="3985294" cy="1793252"/>
          </a:xfrm>
        </p:spPr>
        <p:txBody>
          <a:bodyPr/>
          <a:lstStyle/>
          <a:p>
            <a:r>
              <a:rPr lang="en-US" altLang="ko-KR"/>
              <a:t>Tomcat</a:t>
            </a:r>
            <a:r>
              <a:rPr lang="ko-KR" altLang="en-US"/>
              <a:t>을 이용하는 경로 변경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109C6-E0D3-410A-A154-A0E0A5D5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0" y="2699920"/>
            <a:ext cx="3262083" cy="1844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04F6DFE-8064-4784-A3FC-0B19949972C2}"/>
              </a:ext>
            </a:extLst>
          </p:cNvPr>
          <p:cNvSpPr txBox="1">
            <a:spLocks/>
          </p:cNvSpPr>
          <p:nvPr/>
        </p:nvSpPr>
        <p:spPr>
          <a:xfrm>
            <a:off x="4202774" y="1327454"/>
            <a:ext cx="4899389" cy="179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Web Project Setting</a:t>
            </a:r>
            <a:r>
              <a:rPr lang="ko-KR" altLang="en-US"/>
              <a:t>를 이용하는 변경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F4C5A3-F11D-4367-A5BE-0FAA953B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97" y="1858205"/>
            <a:ext cx="3571875" cy="4362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9516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4A73-CB4D-4FAE-B379-5205AC03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사상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5690-B56D-4410-BD17-1A71061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서블릿</a:t>
            </a:r>
            <a:r>
              <a:rPr lang="en-US" altLang="ko-KR"/>
              <a:t> </a:t>
            </a:r>
            <a:r>
              <a:rPr lang="ko-KR" altLang="en-US"/>
              <a:t>기반이긴 하지만 한 단계 더 추상화된 수준의 개발 지향 </a:t>
            </a:r>
            <a:endParaRPr lang="en-US" altLang="ko-KR"/>
          </a:p>
          <a:p>
            <a:r>
              <a:rPr lang="ko-KR" altLang="en-US"/>
              <a:t>서블릿 </a:t>
            </a:r>
            <a:r>
              <a:rPr lang="en-US" altLang="ko-KR"/>
              <a:t>API</a:t>
            </a:r>
            <a:r>
              <a:rPr lang="ko-KR" altLang="en-US"/>
              <a:t>없이도 개발이 가능한 수준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43155-4F9D-4939-B8BF-BB13929EF4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2265028"/>
            <a:ext cx="7155809" cy="34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0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4048-DD64-47CC-918F-D8EFE7C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</a:t>
            </a:r>
            <a:r>
              <a:rPr lang="en-US" altLang="ko-KR"/>
              <a:t>2 </a:t>
            </a:r>
            <a:r>
              <a:rPr lang="ko-KR" altLang="en-US"/>
              <a:t>방식과 스프링 </a:t>
            </a:r>
            <a:r>
              <a:rPr lang="en-US" altLang="ko-KR"/>
              <a:t>MVC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0E2C7-1E2B-486D-8BC4-CB66FA2B8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886" y="1961061"/>
            <a:ext cx="8212245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8325-61E3-4033-9B81-51AA92C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흐름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DBCB-1EED-4746-B10A-7AE385F1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6F00E-75E7-4899-A00A-4B80CFF8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1"/>
            <a:ext cx="9144000" cy="5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4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2167-93CD-452D-8FE5-068719C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08E7-6B1B-4670-86E5-AFA413F5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HttpServletRequest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HttpServletResponse</a:t>
            </a:r>
            <a:r>
              <a:rPr lang="ko-KR" altLang="ko-KR" sz="1800" dirty="0"/>
              <a:t>를 거의 사용할 필요 없이 필요한 기능 구현</a:t>
            </a:r>
          </a:p>
          <a:p>
            <a:pPr lvl="0"/>
            <a:r>
              <a:rPr lang="ko-KR" altLang="ko-KR" sz="1800" dirty="0"/>
              <a:t>다양한 타입의 </a:t>
            </a:r>
            <a:r>
              <a:rPr lang="ko-KR" altLang="ko-KR" sz="1800" dirty="0" err="1"/>
              <a:t>파라미터</a:t>
            </a:r>
            <a:r>
              <a:rPr lang="ko-KR" altLang="ko-KR" sz="1800" dirty="0"/>
              <a:t> 처리</a:t>
            </a:r>
            <a:r>
              <a:rPr lang="en-US" altLang="ko-KR" sz="1800" dirty="0"/>
              <a:t>, </a:t>
            </a:r>
            <a:r>
              <a:rPr lang="ko-KR" altLang="ko-KR" sz="1800" dirty="0"/>
              <a:t>다양한 타입의 리턴 타입 사용 가능</a:t>
            </a:r>
          </a:p>
          <a:p>
            <a:pPr lvl="0"/>
            <a:r>
              <a:rPr lang="en-US" altLang="ko-KR" sz="1800" dirty="0"/>
              <a:t>GET </a:t>
            </a:r>
            <a:r>
              <a:rPr lang="ko-KR" altLang="ko-KR" sz="1800" dirty="0"/>
              <a:t>방식</a:t>
            </a:r>
            <a:r>
              <a:rPr lang="en-US" altLang="ko-KR" sz="1800" dirty="0"/>
              <a:t>, POST </a:t>
            </a:r>
            <a:r>
              <a:rPr lang="ko-KR" altLang="ko-KR" sz="1800" dirty="0"/>
              <a:t>방식 등 전송 방식에 대한 처리를 </a:t>
            </a:r>
            <a:r>
              <a:rPr lang="ko-KR" altLang="ko-KR" sz="1800" dirty="0" err="1"/>
              <a:t>어노테이션으로</a:t>
            </a:r>
            <a:r>
              <a:rPr lang="ko-KR" altLang="ko-KR" sz="1800" dirty="0"/>
              <a:t> 처리 </a:t>
            </a:r>
            <a:r>
              <a:rPr lang="ko-KR" altLang="ko-KR" sz="1800" dirty="0" smtClean="0"/>
              <a:t>가능</a:t>
            </a:r>
            <a:endParaRPr lang="en-US" altLang="ko-KR" sz="1800" dirty="0" smtClean="0"/>
          </a:p>
          <a:p>
            <a:pPr marL="0" lvl="0" indent="0">
              <a:buNone/>
            </a:pPr>
            <a:r>
              <a:rPr lang="en-US" altLang="ko-KR" sz="1800" dirty="0" smtClean="0"/>
              <a:t>*@</a:t>
            </a:r>
            <a:r>
              <a:rPr lang="en-US" altLang="ko-KR" sz="1800" dirty="0" err="1" smtClean="0"/>
              <a:t>GetMapping</a:t>
            </a:r>
            <a:r>
              <a:rPr lang="en-US" altLang="ko-KR" sz="1800" dirty="0" smtClean="0"/>
              <a:t>,@</a:t>
            </a:r>
            <a:r>
              <a:rPr lang="en-US" altLang="ko-KR" sz="1800" dirty="0" err="1" smtClean="0"/>
              <a:t>PostMapping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ko-KR" altLang="ko-KR" sz="1800" dirty="0"/>
              <a:t>상속</a:t>
            </a:r>
            <a:r>
              <a:rPr lang="en-US" altLang="ko-KR" sz="1800" dirty="0"/>
              <a:t>/</a:t>
            </a:r>
            <a:r>
              <a:rPr lang="ko-KR" altLang="ko-KR" sz="1800" dirty="0"/>
              <a:t>인터페이스 방식 대신에 </a:t>
            </a:r>
            <a:r>
              <a:rPr lang="ko-KR" altLang="ko-KR" sz="1800" dirty="0" err="1"/>
              <a:t>어노테이션만으로도</a:t>
            </a:r>
            <a:r>
              <a:rPr lang="ko-KR" altLang="ko-KR" sz="1800" dirty="0"/>
              <a:t> 필요한 설정 가능 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052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@Controller, @RequestMapping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@Controller – </a:t>
            </a:r>
            <a:r>
              <a:rPr lang="ko-KR" altLang="en-US"/>
              <a:t>해당 클래스의 인스턴스를 스프링의 빈으로 등록하고 컨트롤러로 사용</a:t>
            </a:r>
            <a:endParaRPr lang="en-US" altLang="ko-KR"/>
          </a:p>
          <a:p>
            <a:pPr lvl="1"/>
            <a:r>
              <a:rPr lang="en-US" altLang="ko-KR"/>
              <a:t>&lt;component-scan&gt;</a:t>
            </a:r>
            <a:r>
              <a:rPr lang="ko-KR" altLang="en-US"/>
              <a:t>과 같이 활용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@RequestMapping – </a:t>
            </a:r>
            <a:r>
              <a:rPr lang="ko-KR" altLang="en-US"/>
              <a:t>특정한 </a:t>
            </a:r>
            <a:r>
              <a:rPr lang="en-US" altLang="ko-KR"/>
              <a:t>URI</a:t>
            </a:r>
            <a:r>
              <a:rPr lang="ko-KR" altLang="en-US"/>
              <a:t>에 대한 처리를 해당 컨트롤러나 메서드에서 처리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8EB5A-87AF-4A12-871C-5BFA5C9A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97025"/>
              </p:ext>
            </p:extLst>
          </p:nvPr>
        </p:nvGraphicFramePr>
        <p:xfrm>
          <a:off x="1491307" y="3521487"/>
          <a:ext cx="572516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622120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SampleController </a:t>
                      </a:r>
                      <a:r>
                        <a:rPr lang="ko-KR" sz="1100">
                          <a:effectLst/>
                        </a:rPr>
                        <a:t>클래스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253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org.springframework.stereotype.Controller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org.springframework.web.bind.annotation.RequestMapping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@Controller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</a:t>
                      </a:r>
                      <a:r>
                        <a:rPr lang="en-US" sz="1100" dirty="0" err="1">
                          <a:effectLst/>
                        </a:rPr>
                        <a:t>RequestMapping</a:t>
                      </a:r>
                      <a:r>
                        <a:rPr lang="en-US" sz="1100" dirty="0">
                          <a:effectLst/>
                        </a:rPr>
                        <a:t>("/sample/*")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class </a:t>
                      </a:r>
                      <a:r>
                        <a:rPr lang="en-US" sz="1100" dirty="0" err="1">
                          <a:effectLst/>
                        </a:rPr>
                        <a:t>SampleController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24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AD8D2-C810-40C9-9671-E8930E7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@RequestMapping</a:t>
            </a:r>
            <a:r>
              <a:rPr lang="ko-KR" altLang="en-US"/>
              <a:t>의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88911-B647-4C32-BD33-69920725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4.3 </a:t>
            </a:r>
            <a:r>
              <a:rPr lang="ko-KR" altLang="en-US" dirty="0"/>
              <a:t>전까지는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 method =‘get’)</a:t>
            </a:r>
            <a:r>
              <a:rPr lang="ko-KR" altLang="en-US" dirty="0"/>
              <a:t> 방식으로 사용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4.3</a:t>
            </a:r>
            <a:r>
              <a:rPr lang="ko-KR" altLang="en-US" dirty="0"/>
              <a:t>이후에는 </a:t>
            </a: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, @</a:t>
            </a:r>
            <a:r>
              <a:rPr lang="en-US" altLang="ko-KR" dirty="0" err="1"/>
              <a:t>PostMapping</a:t>
            </a:r>
            <a:r>
              <a:rPr lang="ko-KR" altLang="en-US" dirty="0"/>
              <a:t>등으로 간단히 표현 가능 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ABEB4F-EADD-4E52-879F-C4CEB574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1118"/>
              </p:ext>
            </p:extLst>
          </p:nvPr>
        </p:nvGraphicFramePr>
        <p:xfrm>
          <a:off x="813732" y="2684478"/>
          <a:ext cx="6620848" cy="348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0848">
                  <a:extLst>
                    <a:ext uri="{9D8B030D-6E8A-4147-A177-3AD203B41FA5}">
                      <a16:colId xmlns:a16="http://schemas.microsoft.com/office/drawing/2014/main" val="1918592077"/>
                    </a:ext>
                  </a:extLst>
                </a:gridCol>
              </a:tblGrid>
              <a:tr h="18606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SampleController </a:t>
                      </a:r>
                      <a:r>
                        <a:rPr lang="ko-KR" sz="1050">
                          <a:effectLst/>
                        </a:rPr>
                        <a:t>클래스의 일부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90116"/>
                  </a:ext>
                </a:extLst>
              </a:tr>
              <a:tr h="32871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@</a:t>
                      </a:r>
                      <a:r>
                        <a:rPr lang="en-US" sz="1050" dirty="0" err="1">
                          <a:effectLst/>
                        </a:rPr>
                        <a:t>RequestMapping</a:t>
                      </a:r>
                      <a:r>
                        <a:rPr lang="en-US" sz="1050" dirty="0">
                          <a:effectLst/>
                        </a:rPr>
                        <a:t>(value = "/basic", method = {</a:t>
                      </a:r>
                      <a:r>
                        <a:rPr lang="en-US" sz="1050" dirty="0" err="1">
                          <a:effectLst/>
                        </a:rPr>
                        <a:t>RequestMethod.GET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RequestMethod.POST</a:t>
                      </a:r>
                      <a:r>
                        <a:rPr lang="en-US" sz="1050" dirty="0">
                          <a:effectLst/>
                        </a:rPr>
                        <a:t>})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public void </a:t>
                      </a:r>
                      <a:r>
                        <a:rPr lang="en-US" sz="1050" dirty="0" err="1">
                          <a:effectLst/>
                        </a:rPr>
                        <a:t>basicGet</a:t>
                      </a:r>
                      <a:r>
                        <a:rPr lang="en-US" sz="1050" dirty="0">
                          <a:effectLst/>
                        </a:rPr>
                        <a:t>() {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log.info("basic get...................");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}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@</a:t>
                      </a:r>
                      <a:r>
                        <a:rPr lang="en-US" sz="1050" dirty="0" err="1">
                          <a:effectLst/>
                        </a:rPr>
                        <a:t>GetMapping</a:t>
                      </a:r>
                      <a:r>
                        <a:rPr lang="en-US" sz="1050" dirty="0">
                          <a:effectLst/>
                        </a:rPr>
                        <a:t>("/</a:t>
                      </a:r>
                      <a:r>
                        <a:rPr lang="en-US" sz="1050" dirty="0" err="1">
                          <a:effectLst/>
                        </a:rPr>
                        <a:t>basicOnlyGet</a:t>
                      </a:r>
                      <a:r>
                        <a:rPr lang="en-US" sz="1050" dirty="0">
                          <a:effectLst/>
                        </a:rPr>
                        <a:t>")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public void basicGet2() {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log.info("basic get only get...................");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}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</a:t>
                      </a:r>
                      <a:endParaRPr lang="ko-KR" sz="105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6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8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F126-4C77-4A0C-AE62-CCD6D890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컨트롤러의 파라미터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748F5-5AC9-4663-B0F7-4D6D1CA8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컨트롤러는 메서드의 파라미터를 자동으로 수집</a:t>
            </a:r>
            <a:r>
              <a:rPr lang="en-US" altLang="ko-KR"/>
              <a:t>, </a:t>
            </a:r>
            <a:r>
              <a:rPr lang="ko-KR" altLang="en-US"/>
              <a:t>변환하는 편리한 기능을 제공</a:t>
            </a:r>
            <a:endParaRPr lang="en-US" altLang="ko-KR"/>
          </a:p>
          <a:p>
            <a:r>
              <a:rPr lang="en-US" altLang="ko-KR"/>
              <a:t>Java Beans </a:t>
            </a:r>
            <a:r>
              <a:rPr lang="ko-KR" altLang="en-US"/>
              <a:t>규칙에 맞게 작성되어야 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생성자가 없거나 빈 생성자 </a:t>
            </a:r>
            <a:endParaRPr lang="en-US" altLang="ko-KR"/>
          </a:p>
          <a:p>
            <a:pPr lvl="1"/>
            <a:r>
              <a:rPr lang="ko-KR" altLang="en-US"/>
              <a:t>올바른 규칙으로 만들어진 </a:t>
            </a:r>
            <a:r>
              <a:rPr lang="en-US" altLang="ko-KR"/>
              <a:t>Getter/Setter </a:t>
            </a:r>
            <a:r>
              <a:rPr lang="ko-KR" altLang="en-US"/>
              <a:t>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862C-E219-471C-8C8A-C79D200B2116}"/>
              </a:ext>
            </a:extLst>
          </p:cNvPr>
          <p:cNvSpPr txBox="1"/>
          <p:nvPr/>
        </p:nvSpPr>
        <p:spPr>
          <a:xfrm>
            <a:off x="989376" y="4301455"/>
            <a:ext cx="394335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("/ex01")</a:t>
            </a:r>
            <a:endParaRPr lang="ko-KR" altLang="ko-KR" sz="1400" dirty="0"/>
          </a:p>
          <a:p>
            <a:r>
              <a:rPr lang="en-US" altLang="ko-KR" sz="1400" dirty="0"/>
              <a:t>  public String ex01(</a:t>
            </a:r>
            <a:r>
              <a:rPr lang="en-US" altLang="ko-KR" sz="1400" dirty="0" err="1"/>
              <a:t>SampleDTO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log.info("" +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return "ex01";</a:t>
            </a:r>
            <a:endParaRPr lang="ko-KR" altLang="ko-KR" sz="1400" dirty="0"/>
          </a:p>
          <a:p>
            <a:r>
              <a:rPr lang="en-US" altLang="ko-KR" sz="1400" dirty="0"/>
              <a:t>  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8284-FD52-4E56-AD24-7ACEFF60086B}"/>
              </a:ext>
            </a:extLst>
          </p:cNvPr>
          <p:cNvSpPr txBox="1"/>
          <p:nvPr/>
        </p:nvSpPr>
        <p:spPr>
          <a:xfrm>
            <a:off x="4387442" y="3294776"/>
            <a:ext cx="3473042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@Data</a:t>
            </a:r>
            <a:endParaRPr lang="ko-KR" altLang="ko-KR" sz="1400"/>
          </a:p>
          <a:p>
            <a:r>
              <a:rPr lang="en-US" altLang="ko-KR" sz="1400"/>
              <a:t>public class SampleDTO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private String name;</a:t>
            </a:r>
            <a:endParaRPr lang="ko-KR" altLang="ko-KR" sz="1400"/>
          </a:p>
          <a:p>
            <a:r>
              <a:rPr lang="en-US" altLang="ko-KR" sz="1400"/>
              <a:t>  private int age;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073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155BF-D923-4F41-9D5E-4C819E41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리스트</a:t>
            </a:r>
            <a:r>
              <a:rPr lang="en-US" altLang="ko-KR"/>
              <a:t>/</a:t>
            </a:r>
            <a:r>
              <a:rPr lang="ko-KR" altLang="en-US"/>
              <a:t>배열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C9858-10E6-4C43-8652-3C0B10184901}"/>
              </a:ext>
            </a:extLst>
          </p:cNvPr>
          <p:cNvSpPr txBox="1"/>
          <p:nvPr/>
        </p:nvSpPr>
        <p:spPr>
          <a:xfrm>
            <a:off x="628650" y="1182231"/>
            <a:ext cx="6308521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("/ex02List")</a:t>
            </a:r>
            <a:endParaRPr lang="ko-KR" altLang="ko-KR" sz="1400" dirty="0"/>
          </a:p>
          <a:p>
            <a:r>
              <a:rPr lang="en-US" altLang="ko-KR" sz="1400" dirty="0"/>
              <a:t>  public String ex02List(@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("ids")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&lt;String&gt; ids)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log.info("ids: " + ids);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return "ex02List";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3880" y="4023360"/>
            <a:ext cx="9680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http://localhost:8090/sample/ex02Bean?list%5B0%5D.name=AAA&amp;list%5B2%5D.name=BBB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" y="3596640"/>
            <a:ext cx="884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localhost:8090/sample/ex02Bean?list[0].name=AAA&amp;list%5B2%5D.name=BBB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3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F80C-D622-4E35-A822-70C67F44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@InitBinder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D9EF-8CF9-47BF-9B31-6585B91CA2EC}"/>
              </a:ext>
            </a:extLst>
          </p:cNvPr>
          <p:cNvSpPr txBox="1"/>
          <p:nvPr/>
        </p:nvSpPr>
        <p:spPr>
          <a:xfrm>
            <a:off x="376980" y="3196206"/>
            <a:ext cx="727325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InitBinder</a:t>
            </a:r>
            <a:endParaRPr lang="ko-KR" altLang="ko-KR" sz="1400" dirty="0"/>
          </a:p>
          <a:p>
            <a:r>
              <a:rPr lang="en-US" altLang="ko-KR" sz="1400" dirty="0"/>
              <a:t>  public void </a:t>
            </a:r>
            <a:r>
              <a:rPr lang="en-US" altLang="ko-KR" sz="1400" dirty="0" err="1"/>
              <a:t>initBinder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WebDataBinder</a:t>
            </a:r>
            <a:r>
              <a:rPr lang="en-US" altLang="ko-KR" sz="1400" dirty="0"/>
              <a:t> binder) {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SimpleDateFormat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dateFormat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SimpleDateFormat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");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binder.registerCustomEditor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Date.class</a:t>
            </a:r>
            <a:r>
              <a:rPr lang="en-US" altLang="ko-KR" sz="1400" dirty="0"/>
              <a:t>, new </a:t>
            </a:r>
            <a:r>
              <a:rPr lang="en-US" altLang="ko-KR" sz="1400" dirty="0" err="1"/>
              <a:t>CustomDateEditor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dateFormat</a:t>
            </a:r>
            <a:r>
              <a:rPr lang="en-US" altLang="ko-KR" sz="1400" dirty="0"/>
              <a:t>, false));</a:t>
            </a:r>
            <a:endParaRPr lang="ko-KR" altLang="ko-KR" sz="1400" dirty="0"/>
          </a:p>
          <a:p>
            <a:r>
              <a:rPr lang="en-US" altLang="ko-KR" sz="1400" dirty="0"/>
              <a:t>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…</a:t>
            </a:r>
            <a:r>
              <a:rPr lang="ko-KR" altLang="ko-KR" sz="1400" dirty="0"/>
              <a:t>생략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("/ex03")</a:t>
            </a:r>
            <a:endParaRPr lang="ko-KR" altLang="ko-KR" sz="1400" dirty="0"/>
          </a:p>
          <a:p>
            <a:r>
              <a:rPr lang="en-US" altLang="ko-KR" sz="1400" dirty="0"/>
              <a:t>  public String ex03(</a:t>
            </a:r>
            <a:r>
              <a:rPr lang="en-US" altLang="ko-KR" sz="1400" dirty="0" err="1"/>
              <a:t>TodoDTO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) {</a:t>
            </a:r>
            <a:endParaRPr lang="ko-KR" altLang="ko-KR" sz="1400" dirty="0"/>
          </a:p>
          <a:p>
            <a:r>
              <a:rPr lang="en-US" altLang="ko-KR" sz="1400" dirty="0"/>
              <a:t>    log.info("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return "ex02";</a:t>
            </a:r>
            <a:endParaRPr lang="ko-KR" altLang="ko-KR" sz="1400" dirty="0"/>
          </a:p>
          <a:p>
            <a:r>
              <a:rPr lang="en-US" altLang="ko-KR" sz="1400" dirty="0"/>
              <a:t>  }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74880-7EDA-4987-82A9-46CE43026E89}"/>
              </a:ext>
            </a:extLst>
          </p:cNvPr>
          <p:cNvSpPr txBox="1"/>
          <p:nvPr/>
        </p:nvSpPr>
        <p:spPr>
          <a:xfrm>
            <a:off x="376980" y="1249960"/>
            <a:ext cx="451380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TodoDTO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private String title;</a:t>
            </a:r>
            <a:endParaRPr lang="ko-KR" altLang="ko-KR" sz="1400" dirty="0"/>
          </a:p>
          <a:p>
            <a:r>
              <a:rPr lang="en-US" altLang="ko-KR" sz="1400" dirty="0"/>
              <a:t>  private Date </a:t>
            </a:r>
            <a:r>
              <a:rPr lang="en-US" altLang="ko-KR" sz="1400" dirty="0" err="1"/>
              <a:t>dueDate</a:t>
            </a:r>
            <a:r>
              <a:rPr lang="en-US" altLang="ko-KR" sz="1400" dirty="0"/>
              <a:t>; //</a:t>
            </a:r>
            <a:r>
              <a:rPr lang="ko-KR" altLang="en-US" sz="1400" dirty="0"/>
              <a:t>날짜 타입의 변환 필요 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28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구조의 이해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다양한 예제의 학습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파일 업로드 연습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예외처리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1466-8BE8-497A-8CC7-11F03A65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DateTimeFormat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249EBC2-3F3D-44E2-A59E-553C9492E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29860"/>
              </p:ext>
            </p:extLst>
          </p:nvPr>
        </p:nvGraphicFramePr>
        <p:xfrm>
          <a:off x="845354" y="2047875"/>
          <a:ext cx="5725160" cy="3562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943192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org.zerock.domain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java.util.Date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org.springframework.format.annotation.DateTimeFormat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lombok.Data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@Data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class </a:t>
                      </a:r>
                      <a:r>
                        <a:rPr lang="en-US" sz="1100" dirty="0" err="1">
                          <a:effectLst/>
                        </a:rPr>
                        <a:t>TodoDTO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private String title;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@</a:t>
                      </a:r>
                      <a:r>
                        <a:rPr lang="en-US" sz="1100" dirty="0" err="1">
                          <a:effectLst/>
                        </a:rPr>
                        <a:t>DateTimeFormat</a:t>
                      </a:r>
                      <a:r>
                        <a:rPr lang="en-US" sz="1100" dirty="0">
                          <a:effectLst/>
                        </a:rPr>
                        <a:t>(pattern = "</a:t>
                      </a:r>
                      <a:r>
                        <a:rPr lang="en-US" sz="1100" dirty="0" err="1">
                          <a:effectLst/>
                        </a:rPr>
                        <a:t>yyyy</a:t>
                      </a:r>
                      <a:r>
                        <a:rPr lang="en-US" sz="1100" dirty="0">
                          <a:effectLst/>
                        </a:rPr>
                        <a:t>/MM/</a:t>
                      </a:r>
                      <a:r>
                        <a:rPr lang="en-US" sz="1100" dirty="0" err="1">
                          <a:effectLst/>
                        </a:rPr>
                        <a:t>dd</a:t>
                      </a:r>
                      <a:r>
                        <a:rPr lang="en-US" sz="1100" dirty="0">
                          <a:effectLst/>
                        </a:rPr>
                        <a:t>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private Date </a:t>
                      </a:r>
                      <a:r>
                        <a:rPr lang="en-US" sz="1100" dirty="0" err="1">
                          <a:effectLst/>
                        </a:rPr>
                        <a:t>dueDate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634091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AA9C7A-70CB-4B07-82E3-4334992D8FA5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@InitBinder </a:t>
            </a:r>
            <a:r>
              <a:rPr lang="ko-KR" altLang="en-US"/>
              <a:t>외에도 날짜에 대한 처리가 쉽게 추가된 어노테이션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50B-E3F4-4F04-AAD1-D5DB8D8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r>
              <a:rPr lang="ko-KR" altLang="en-US"/>
              <a:t>이라는 데이터전달자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3C38-28C7-43B2-8200-CF17223E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ko-KR" dirty="0"/>
              <a:t>객체는 </a:t>
            </a:r>
            <a:r>
              <a:rPr lang="en-US" altLang="ko-KR" dirty="0"/>
              <a:t>JSP</a:t>
            </a:r>
            <a:r>
              <a:rPr lang="ko-KR" altLang="ko-KR" dirty="0"/>
              <a:t>에 컨트롤러에서 생성된 데이터를 담아서 전달하는 역할을 하는 존재</a:t>
            </a:r>
            <a:endParaRPr lang="en-US" altLang="ko-KR" dirty="0"/>
          </a:p>
          <a:p>
            <a:r>
              <a:rPr lang="ko-KR" altLang="ko-KR" dirty="0"/>
              <a:t>모델 </a:t>
            </a:r>
            <a:r>
              <a:rPr lang="en-US" altLang="ko-KR" dirty="0"/>
              <a:t>2 </a:t>
            </a:r>
            <a:r>
              <a:rPr lang="ko-KR" altLang="ko-KR" dirty="0"/>
              <a:t>방식에서 사용하는 </a:t>
            </a:r>
            <a:r>
              <a:rPr lang="en-US" altLang="ko-KR" dirty="0" err="1"/>
              <a:t>request.setAttribute</a:t>
            </a:r>
            <a:r>
              <a:rPr lang="en-US" altLang="ko-KR" dirty="0"/>
              <a:t>( )</a:t>
            </a:r>
            <a:r>
              <a:rPr lang="ko-KR" altLang="ko-KR" dirty="0"/>
              <a:t>와 유사한 </a:t>
            </a:r>
            <a:r>
              <a:rPr lang="ko-KR" altLang="ko-KR" dirty="0" smtClean="0"/>
              <a:t>역할</a:t>
            </a:r>
            <a:endParaRPr lang="en-US" altLang="ko-KR" dirty="0" smtClean="0"/>
          </a:p>
          <a:p>
            <a:r>
              <a:rPr lang="ko-KR" altLang="en-US" dirty="0" smtClean="0"/>
              <a:t>과거에는 </a:t>
            </a:r>
            <a:r>
              <a:rPr lang="en-US" altLang="ko-KR" dirty="0" err="1" smtClean="0"/>
              <a:t>ModelAndView</a:t>
            </a:r>
            <a:endParaRPr lang="en-US" altLang="ko-KR" dirty="0" smtClean="0"/>
          </a:p>
          <a:p>
            <a:r>
              <a:rPr lang="en-US" altLang="ko-KR" dirty="0" smtClean="0"/>
              <a:t>Model</a:t>
            </a:r>
            <a:r>
              <a:rPr lang="ko-KR" altLang="en-US" dirty="0" smtClean="0"/>
              <a:t>에 담는 데이터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아니라 다른 곳에서 발생한 데이터를 담기 위한 용기</a:t>
            </a:r>
            <a:endParaRPr lang="en-US" altLang="ko-KR" dirty="0" smtClea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69ECF-3EDE-4E30-95C2-487643F4D2D7}"/>
              </a:ext>
            </a:extLst>
          </p:cNvPr>
          <p:cNvSpPr/>
          <p:nvPr/>
        </p:nvSpPr>
        <p:spPr>
          <a:xfrm>
            <a:off x="331470" y="4261801"/>
            <a:ext cx="8812529" cy="2323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public String home(Model model) {</a:t>
            </a:r>
            <a:endParaRPr lang="ko-KR" altLang="ko-KR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endParaRPr lang="ko-KR" altLang="ko-KR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model.addAttribute</a:t>
            </a: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en-US" altLang="ko-KR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serverTime</a:t>
            </a: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", </a:t>
            </a:r>
            <a:r>
              <a:rPr lang="en-US" altLang="ko-KR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new </a:t>
            </a:r>
            <a:r>
              <a:rPr lang="en-US" altLang="ko-KR" sz="20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java.util.Date</a:t>
            </a: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());</a:t>
            </a:r>
            <a:endParaRPr lang="ko-KR" altLang="ko-KR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return "home";</a:t>
            </a:r>
            <a:endParaRPr lang="ko-KR" altLang="ko-KR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Consolas" panose="020B0609020204030204" pitchFamily="49" charset="0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4A5E-E976-4352-8E7E-D8EE2DB1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@ModelAttribute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AF260-366D-4B29-99E3-19A92660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/>
              <a:t>컨트롤러에서 메서드의 파라미터는 기본자료형을 제외한 객체형 타입은 다시 화면으로 전달</a:t>
            </a:r>
            <a:endParaRPr lang="en-US" altLang="ko-KR"/>
          </a:p>
          <a:p>
            <a:r>
              <a:rPr lang="en-US" altLang="ko-KR"/>
              <a:t>@ModelAttribute</a:t>
            </a:r>
            <a:r>
              <a:rPr lang="ko-KR" altLang="en-US"/>
              <a:t>는 명시적으로 화면에 전달되도록 지정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B249D-7E04-46CE-9236-B7A7655ABCC6}"/>
              </a:ext>
            </a:extLst>
          </p:cNvPr>
          <p:cNvSpPr txBox="1"/>
          <p:nvPr/>
        </p:nvSpPr>
        <p:spPr>
          <a:xfrm>
            <a:off x="914400" y="2441196"/>
            <a:ext cx="662730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("/ex04")</a:t>
            </a:r>
            <a:endParaRPr lang="ko-KR" altLang="ko-KR" sz="1400" dirty="0"/>
          </a:p>
          <a:p>
            <a:r>
              <a:rPr lang="en-US" altLang="ko-KR" sz="1400" dirty="0"/>
              <a:t>  public String ex04(</a:t>
            </a:r>
            <a:r>
              <a:rPr lang="en-US" altLang="ko-KR" sz="1400" dirty="0" err="1"/>
              <a:t>SampleDTO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ModelAttribute</a:t>
            </a:r>
            <a:r>
              <a:rPr lang="en-US" altLang="ko-KR" sz="1400" dirty="0"/>
              <a:t>(“page”)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page)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log.info("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log.info("page: " + page);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return "/sample/ex04";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ADA8A-8D64-42C7-A6FB-BBA50205DB8E}"/>
              </a:ext>
            </a:extLst>
          </p:cNvPr>
          <p:cNvSpPr txBox="1"/>
          <p:nvPr/>
        </p:nvSpPr>
        <p:spPr>
          <a:xfrm>
            <a:off x="914400" y="4429387"/>
            <a:ext cx="66944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&lt;h2&gt;SAMPLEDTO   ${</a:t>
            </a:r>
            <a:r>
              <a:rPr lang="en-US" altLang="ko-KR" dirty="0" err="1"/>
              <a:t>sampleDTO</a:t>
            </a:r>
            <a:r>
              <a:rPr lang="en-US" altLang="ko-KR" dirty="0"/>
              <a:t> }&lt;/h2&gt;</a:t>
            </a:r>
            <a:endParaRPr lang="ko-KR" altLang="ko-KR" dirty="0"/>
          </a:p>
          <a:p>
            <a:r>
              <a:rPr lang="en-US" altLang="ko-KR" dirty="0"/>
              <a:t>&lt;h2&gt;PAGE ${page }&lt;/h2&gt;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E46FB-AC0C-4679-BBE2-ECC9E80E7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135" y="5457271"/>
            <a:ext cx="4194495" cy="12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08EF3-2516-40C6-B319-5C68C223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RedirectAttribute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6039-43C4-426B-8CC4-096BE811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751"/>
            <a:ext cx="7886700" cy="4908233"/>
          </a:xfrm>
        </p:spPr>
        <p:txBody>
          <a:bodyPr/>
          <a:lstStyle/>
          <a:p>
            <a:r>
              <a:rPr lang="ko-KR" altLang="en-US"/>
              <a:t>화면에 한번만 전달되는 파라미터를 처리하는 용도 </a:t>
            </a:r>
            <a:endParaRPr lang="en-US" altLang="ko-KR"/>
          </a:p>
          <a:p>
            <a:r>
              <a:rPr lang="ko-KR" altLang="en-US"/>
              <a:t>내부적으로 </a:t>
            </a:r>
            <a:r>
              <a:rPr lang="en-US" altLang="ko-KR"/>
              <a:t>HttpSession</a:t>
            </a:r>
            <a:r>
              <a:rPr lang="ko-KR" altLang="en-US"/>
              <a:t>객체에 담아서 한번만 사용되고</a:t>
            </a:r>
            <a:r>
              <a:rPr lang="en-US" altLang="ko-KR"/>
              <a:t>, </a:t>
            </a:r>
            <a:r>
              <a:rPr lang="ko-KR" altLang="en-US"/>
              <a:t>폐기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39C070-5183-4E25-9D5A-3CFCF0B48F32}"/>
              </a:ext>
            </a:extLst>
          </p:cNvPr>
          <p:cNvSpPr/>
          <p:nvPr/>
        </p:nvSpPr>
        <p:spPr>
          <a:xfrm>
            <a:off x="1757494" y="2374013"/>
            <a:ext cx="4572000" cy="143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latin typeface="나눔고딕코딩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나눔고딕코딩"/>
                <a:cs typeface="Arial" panose="020B0604020202020204" pitchFamily="34" charset="0"/>
              </a:rPr>
              <a:t>rttr.addFlashAttribute</a:t>
            </a:r>
            <a:r>
              <a:rPr lang="en-US" altLang="ko-KR" b="1" dirty="0">
                <a:latin typeface="나눔고딕코딩"/>
                <a:cs typeface="Arial" panose="020B0604020202020204" pitchFamily="34" charset="0"/>
              </a:rPr>
              <a:t>("name", "AAA");</a:t>
            </a:r>
            <a:endParaRPr lang="ko-KR" altLang="ko-KR" b="1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b="1" dirty="0" err="1">
                <a:latin typeface="나눔고딕코딩"/>
                <a:cs typeface="Arial" panose="020B0604020202020204" pitchFamily="34" charset="0"/>
              </a:rPr>
              <a:t>rttr.addFlashAttribute</a:t>
            </a:r>
            <a:r>
              <a:rPr lang="en-US" altLang="ko-KR" b="1" dirty="0">
                <a:latin typeface="나눔고딕코딩"/>
                <a:cs typeface="Arial" panose="020B0604020202020204" pitchFamily="34" charset="0"/>
              </a:rPr>
              <a:t>("age", 10);</a:t>
            </a:r>
            <a:endParaRPr lang="ko-KR" altLang="ko-KR" b="1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 b="1" dirty="0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  return "redirect:/";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46FCE-283A-4C10-9C21-77A385120F5F}"/>
              </a:ext>
            </a:extLst>
          </p:cNvPr>
          <p:cNvSpPr/>
          <p:nvPr/>
        </p:nvSpPr>
        <p:spPr>
          <a:xfrm>
            <a:off x="1757493" y="4181799"/>
            <a:ext cx="58842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response.sendRedirect("/home?name=aaa&amp;age=10");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7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F6-3A69-4B3B-8564-BE18B3F0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r>
              <a:rPr lang="ko-KR" altLang="en-US"/>
              <a:t>의 리턴타입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69A0-5711-47C5-9694-C0C2E6B3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600" dirty="0"/>
              <a:t>String: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이용하는 경우에는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ko-KR" sz="1600" dirty="0"/>
              <a:t>파일의 경로와 파일이름을 나타내기 위해서 </a:t>
            </a:r>
            <a:r>
              <a:rPr lang="ko-KR" altLang="ko-KR" sz="1600" dirty="0" smtClean="0"/>
              <a:t>사용</a:t>
            </a:r>
            <a:r>
              <a:rPr lang="en-US" altLang="ko-KR" sz="1600" dirty="0" smtClean="0"/>
              <a:t> - - </a:t>
            </a:r>
            <a:r>
              <a:rPr lang="ko-KR" altLang="en-US" sz="1600" dirty="0" smtClean="0"/>
              <a:t>분기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상황에 따른</a:t>
            </a:r>
            <a:r>
              <a:rPr lang="en-US" altLang="ko-KR" sz="1600" dirty="0" smtClean="0"/>
              <a:t>)</a:t>
            </a:r>
          </a:p>
          <a:p>
            <a:pPr lvl="0"/>
            <a:endParaRPr lang="ko-KR" altLang="ko-KR" sz="1600" dirty="0"/>
          </a:p>
          <a:p>
            <a:pPr lvl="0"/>
            <a:r>
              <a:rPr lang="en-US" altLang="ko-KR" sz="1600" dirty="0"/>
              <a:t>void: </a:t>
            </a:r>
            <a:r>
              <a:rPr lang="ko-KR" altLang="ko-KR" sz="1600" dirty="0"/>
              <a:t>호출하는 </a:t>
            </a:r>
            <a:r>
              <a:rPr lang="en-US" altLang="ko-KR" sz="1600" dirty="0"/>
              <a:t>URL</a:t>
            </a:r>
            <a:r>
              <a:rPr lang="ko-KR" altLang="ko-KR" sz="1600" dirty="0"/>
              <a:t>과 동일한 이름의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의미</a:t>
            </a:r>
            <a:endParaRPr lang="en-US" altLang="ko-KR" sz="1600" dirty="0" smtClean="0"/>
          </a:p>
          <a:p>
            <a:pPr lvl="0"/>
            <a:endParaRPr lang="ko-KR" altLang="ko-KR" sz="1600" dirty="0"/>
          </a:p>
          <a:p>
            <a:pPr lvl="0"/>
            <a:r>
              <a:rPr lang="en-US" altLang="ko-KR" sz="1600" dirty="0"/>
              <a:t>VO, DTO </a:t>
            </a:r>
            <a:r>
              <a:rPr lang="ko-KR" altLang="ko-KR" sz="1600" dirty="0"/>
              <a:t>타입</a:t>
            </a:r>
            <a:r>
              <a:rPr lang="en-US" altLang="ko-KR" sz="1600" dirty="0"/>
              <a:t>: </a:t>
            </a:r>
            <a:r>
              <a:rPr lang="ko-KR" altLang="ko-KR" sz="1600" dirty="0"/>
              <a:t>주로 </a:t>
            </a:r>
            <a:r>
              <a:rPr lang="en-US" altLang="ko-KR" sz="1600" dirty="0"/>
              <a:t>JSON </a:t>
            </a:r>
            <a:r>
              <a:rPr lang="ko-KR" altLang="ko-KR" sz="1600" dirty="0"/>
              <a:t>타입의 데이터를 만들어서 반환하는 용도로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추가적인 라이브러리 필요</a:t>
            </a:r>
            <a:r>
              <a:rPr lang="en-US" altLang="ko-KR" sz="1600" dirty="0"/>
              <a:t>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ResponseEntity</a:t>
            </a:r>
            <a:r>
              <a:rPr lang="en-US" altLang="ko-KR" sz="1600" dirty="0"/>
              <a:t> </a:t>
            </a:r>
            <a:r>
              <a:rPr lang="ko-KR" altLang="ko-KR" sz="1600" dirty="0"/>
              <a:t>타입</a:t>
            </a:r>
            <a:r>
              <a:rPr lang="en-US" altLang="ko-KR" sz="1600" dirty="0"/>
              <a:t>: response</a:t>
            </a:r>
            <a:r>
              <a:rPr lang="ko-KR" altLang="ko-KR" sz="1600" dirty="0"/>
              <a:t>할 때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정보와 내용을 가공하는 용도로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추가적인 라이브러리 필요</a:t>
            </a:r>
            <a:r>
              <a:rPr lang="en-US" altLang="ko-KR" sz="1600" dirty="0"/>
              <a:t>). </a:t>
            </a:r>
            <a:endParaRPr lang="en-US" altLang="ko-KR" sz="1600" dirty="0" smtClean="0"/>
          </a:p>
          <a:p>
            <a:pPr lvl="0"/>
            <a:endParaRPr lang="ko-KR" altLang="ko-KR" sz="1600" dirty="0"/>
          </a:p>
          <a:p>
            <a:pPr lvl="0"/>
            <a:r>
              <a:rPr lang="en-US" altLang="ko-KR" sz="1600" dirty="0"/>
              <a:t>Model,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: Model</a:t>
            </a:r>
            <a:r>
              <a:rPr lang="ko-KR" altLang="ko-KR" sz="1600" dirty="0"/>
              <a:t>로 데이터를 반환하거나 화면까지 같이 지정하는 경우에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최근에는 많이 사용하지 않습니다</a:t>
            </a:r>
            <a:r>
              <a:rPr lang="en-US" altLang="ko-KR" sz="1600" dirty="0"/>
              <a:t>.).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HttpHeaders</a:t>
            </a:r>
            <a:r>
              <a:rPr lang="en-US" altLang="ko-KR" sz="1600" dirty="0"/>
              <a:t>: </a:t>
            </a:r>
            <a:r>
              <a:rPr lang="ko-KR" altLang="ko-KR" sz="1600" dirty="0"/>
              <a:t>응답에 내용 없이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메시지만 전달하는 용도로 사용</a:t>
            </a:r>
            <a:r>
              <a:rPr lang="en-US" altLang="ko-KR" sz="1600" dirty="0"/>
              <a:t>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56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09BE-42BE-4DA3-B5C9-870B35F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void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5D612-F187-4740-ABD8-10F60A9A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호출하는 </a:t>
            </a:r>
            <a:r>
              <a:rPr lang="en-US" altLang="ko-KR"/>
              <a:t>URL</a:t>
            </a:r>
            <a:r>
              <a:rPr lang="ko-KR" altLang="en-US"/>
              <a:t>과 동일한 이름의 </a:t>
            </a:r>
            <a:r>
              <a:rPr lang="en-US" altLang="ko-KR"/>
              <a:t>jsp</a:t>
            </a:r>
            <a:r>
              <a:rPr lang="ko-KR" altLang="en-US"/>
              <a:t>파일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6F5A76-CD1D-4156-9377-3384D1B7C8F4}"/>
              </a:ext>
            </a:extLst>
          </p:cNvPr>
          <p:cNvSpPr/>
          <p:nvPr/>
        </p:nvSpPr>
        <p:spPr>
          <a:xfrm>
            <a:off x="717259" y="1701002"/>
            <a:ext cx="4572000" cy="11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@GetMapping("/ex05")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public void ex05() {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log.info("/ex05..........");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C34F0-F1ED-451E-8726-06E1C01D98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1594" y="2992651"/>
            <a:ext cx="4931111" cy="2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6DB8-9741-4B7D-92B8-7B004CC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4E23D-B9AB-4FEC-908F-53E4E371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상황에 따라 다른 화면을 보여줄 필요가 있을 경우에 유용하게 사용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ko-KR" dirty="0"/>
              <a:t>타입에는 다음과 같은 특별한 키워드를 붙여서 사용할 수 있</a:t>
            </a:r>
            <a:r>
              <a:rPr lang="ko-KR" altLang="en-US" dirty="0"/>
              <a:t>음</a:t>
            </a:r>
            <a:endParaRPr lang="ko-KR" altLang="ko-KR" dirty="0"/>
          </a:p>
          <a:p>
            <a:pPr lvl="1"/>
            <a:r>
              <a:rPr lang="en-US" altLang="ko-KR" dirty="0"/>
              <a:t>redirect: </a:t>
            </a:r>
            <a:r>
              <a:rPr lang="ko-KR" altLang="ko-KR" dirty="0" err="1"/>
              <a:t>리다이렉트</a:t>
            </a:r>
            <a:r>
              <a:rPr lang="ko-KR" altLang="ko-KR" dirty="0"/>
              <a:t> 방식으로 처리하는 경우 </a:t>
            </a:r>
          </a:p>
          <a:p>
            <a:pPr lvl="1"/>
            <a:r>
              <a:rPr lang="en-US" altLang="ko-KR" dirty="0"/>
              <a:t>forward: </a:t>
            </a:r>
            <a:r>
              <a:rPr lang="ko-KR" altLang="ko-KR" dirty="0"/>
              <a:t>포워드 방식으로 처리하는 경우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4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576CB-FCAB-475F-A16A-9D73E4BF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0F12-B98E-40C5-A296-9D6E7CED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이나 </a:t>
            </a:r>
            <a:r>
              <a:rPr lang="en-US" altLang="ko-KR"/>
              <a:t>JSON</a:t>
            </a:r>
            <a:r>
              <a:rPr lang="ko-KR" altLang="en-US"/>
              <a:t>으로 처리</a:t>
            </a:r>
            <a:endParaRPr lang="en-US" altLang="ko-KR"/>
          </a:p>
          <a:p>
            <a:r>
              <a:rPr lang="en-US" altLang="ko-KR"/>
              <a:t>@RepsoneBody</a:t>
            </a:r>
            <a:r>
              <a:rPr lang="ko-KR" altLang="en-US"/>
              <a:t>어노테이션과 같이 사용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E6BE8-6CE2-45CF-938E-89061800EA13}"/>
              </a:ext>
            </a:extLst>
          </p:cNvPr>
          <p:cNvSpPr/>
          <p:nvPr/>
        </p:nvSpPr>
        <p:spPr>
          <a:xfrm>
            <a:off x="910205" y="2158349"/>
            <a:ext cx="4572000" cy="176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https://mvnrepository.com/artifact/com.fasterxml.jackson.core/jackson-databind --&gt;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com.fasterxml.jackson.core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u="sng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jackson</a:t>
            </a:r>
            <a:r>
              <a:rPr lang="en-US" altLang="ko-KR" sz="11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-</a:t>
            </a:r>
            <a:r>
              <a:rPr lang="en-US" altLang="ko-KR" sz="1100" u="sng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databind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2.9.4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AAEEA-3601-43F8-9A82-05110638D5F7}"/>
              </a:ext>
            </a:extLst>
          </p:cNvPr>
          <p:cNvSpPr/>
          <p:nvPr/>
        </p:nvSpPr>
        <p:spPr>
          <a:xfrm>
            <a:off x="910205" y="4084852"/>
            <a:ext cx="4572000" cy="2187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GetMapping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("/ex06")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public @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ResponseBody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SampleDTO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ex06() {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log.info("/ex06..........");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SampleDTO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dto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=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SampleDTO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dto.setAge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(10);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dto.setName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return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dto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12649-FE6E-4973-BA58-EA846F1BF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0037" y="5106798"/>
            <a:ext cx="5399405" cy="1492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22677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1E3B-EE01-4059-9524-DD92192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ResponseEntity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F803-A8B6-49F0-A792-9EA8A708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</a:t>
            </a:r>
            <a:r>
              <a:rPr lang="ko-KR" altLang="en-US"/>
              <a:t>헤더 정보와 추가적인 데이터를 전달할 때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3640D0-21CD-4352-8C92-B869F0EBDAF2}"/>
              </a:ext>
            </a:extLst>
          </p:cNvPr>
          <p:cNvSpPr/>
          <p:nvPr/>
        </p:nvSpPr>
        <p:spPr>
          <a:xfrm>
            <a:off x="1153485" y="1809800"/>
            <a:ext cx="6304327" cy="261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GetMapping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("/ex07")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&lt;String&gt; ex07() {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log.info("/ex07..........");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// {"name": 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"}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String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= "{\"name\": \"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\"}";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header =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header.add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("Content-Type", "application/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json;charset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=UTF-8");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return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&lt;&gt;(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, header,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HttpStatus.OK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8BE1A-640C-4AD7-812A-875811B6F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9316" y="4262118"/>
            <a:ext cx="5851110" cy="2524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969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E42B-D135-4053-9730-334E117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81111-59B9-455F-B627-C4DC148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 3.0</a:t>
            </a:r>
            <a:r>
              <a:rPr lang="ko-KR" altLang="ko-KR"/>
              <a:t>이후</a:t>
            </a:r>
            <a:r>
              <a:rPr lang="en-US" altLang="ko-KR"/>
              <a:t>(Tomcat 7.0)</a:t>
            </a:r>
            <a:r>
              <a:rPr lang="ko-KR" altLang="ko-KR"/>
              <a:t>에는 기본적으로 업로드 되는 파일을 처리할 수 있는 기능이 추가</a:t>
            </a:r>
            <a:endParaRPr lang="en-US" altLang="ko-KR"/>
          </a:p>
          <a:p>
            <a:r>
              <a:rPr lang="ko-KR" altLang="en-US"/>
              <a:t>별도로 </a:t>
            </a:r>
            <a:r>
              <a:rPr lang="en-US" altLang="ko-KR"/>
              <a:t>commons-fileupload </a:t>
            </a:r>
            <a:r>
              <a:rPr lang="ko-KR" altLang="en-US"/>
              <a:t>라이브러리 등을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F91B6-471F-4AB7-934A-8C2FB886CA9F}"/>
              </a:ext>
            </a:extLst>
          </p:cNvPr>
          <p:cNvSpPr/>
          <p:nvPr/>
        </p:nvSpPr>
        <p:spPr>
          <a:xfrm>
            <a:off x="4172505" y="2499241"/>
            <a:ext cx="4572000" cy="122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1.3.3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247C-D1EB-4A8A-9992-72A7FA1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MVC(Model-View-Controller)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AD149-57A1-4C74-848D-AE1182B8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대부분의 서블릿 기반 프레임워크들이 사용하는 방식 </a:t>
            </a:r>
            <a:endParaRPr lang="en-US" altLang="ko-KR"/>
          </a:p>
          <a:p>
            <a:r>
              <a:rPr lang="ko-KR" altLang="en-US"/>
              <a:t>데이터와 처리</a:t>
            </a:r>
            <a:r>
              <a:rPr lang="en-US" altLang="ko-KR"/>
              <a:t>, </a:t>
            </a:r>
            <a:r>
              <a:rPr lang="ko-KR" altLang="en-US"/>
              <a:t>화면을 분리하는 방식 </a:t>
            </a:r>
            <a:endParaRPr lang="en-US" altLang="ko-KR"/>
          </a:p>
          <a:p>
            <a:r>
              <a:rPr lang="ko-KR" altLang="en-US"/>
              <a:t>웹에서는 </a:t>
            </a:r>
            <a:r>
              <a:rPr lang="en-US" altLang="ko-KR"/>
              <a:t>Model 2 </a:t>
            </a:r>
            <a:r>
              <a:rPr lang="ko-KR" altLang="en-US"/>
              <a:t>방식으로 표현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028" name="Picture 4" descr="mvcì ëí ì´ë¯¸ì§ ê²ìê²°ê³¼">
            <a:extLst>
              <a:ext uri="{FF2B5EF4-FFF2-40B4-BE49-F238E27FC236}">
                <a16:creationId xmlns:a16="http://schemas.microsoft.com/office/drawing/2014/main" id="{AEDE1EDD-E8C0-4D11-90F6-0222CAE8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46" y="2594386"/>
            <a:ext cx="5133703" cy="40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97D6-0FA8-4FD4-86A6-E3C697F3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업로드를 위한 </a:t>
            </a: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6D-0984-4592-8533-E41A7590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multipartResolver</a:t>
            </a:r>
            <a:r>
              <a:rPr lang="ko-KR" altLang="en-US" dirty="0"/>
              <a:t>라는 이름으로 스프링 빈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3F7F3-F4CC-416E-BC3A-911582BAC5C8}"/>
              </a:ext>
            </a:extLst>
          </p:cNvPr>
          <p:cNvSpPr/>
          <p:nvPr/>
        </p:nvSpPr>
        <p:spPr>
          <a:xfrm>
            <a:off x="628650" y="1819393"/>
            <a:ext cx="7886699" cy="2385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beans:bean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multipartResolver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"org.springframework.web.multipart.commons.CommonsMultipartResolver"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defaultEncoding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10 bytes  10MB --&gt;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"104857560"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2 bytes  2MB --&gt;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maxUploadSizePerFile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"2097152"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uploadTempDir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"file:/C:/upload/tmp"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maxInMemorySize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"10485756"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beans:bean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418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0EA2-F51B-40CE-8EDF-16C2F98F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파일업로드를 위한 </a:t>
            </a:r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47DA-2273-4461-89BE-65F76F2D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/>
              <a:t>태그내 </a:t>
            </a:r>
            <a:r>
              <a:rPr lang="en-US" altLang="ko-KR"/>
              <a:t>enctype=‘multipart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95F1B-71D1-4813-8E4C-8CC7483B3A91}"/>
              </a:ext>
            </a:extLst>
          </p:cNvPr>
          <p:cNvSpPr txBox="1"/>
          <p:nvPr/>
        </p:nvSpPr>
        <p:spPr>
          <a:xfrm>
            <a:off x="838899" y="1761794"/>
            <a:ext cx="5075339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 </a:t>
            </a:r>
            <a:endParaRPr lang="ko-KR" altLang="ko-KR" sz="1100" dirty="0"/>
          </a:p>
          <a:p>
            <a:r>
              <a:rPr lang="en-US" altLang="ko-KR" sz="1100" dirty="0"/>
              <a:t>&lt;form action=</a:t>
            </a:r>
            <a:r>
              <a:rPr lang="en-US" altLang="ko-KR" sz="1100" i="1" dirty="0"/>
              <a:t>“/sample/</a:t>
            </a:r>
            <a:r>
              <a:rPr lang="en-US" altLang="ko-KR" sz="1100" i="1" dirty="0" err="1"/>
              <a:t>exUploadPost</a:t>
            </a:r>
            <a:r>
              <a:rPr lang="en-US" altLang="ko-KR" sz="1100" i="1" dirty="0"/>
              <a:t>”</a:t>
            </a:r>
            <a:r>
              <a:rPr lang="en-US" altLang="ko-KR" sz="1100" dirty="0"/>
              <a:t>  method=</a:t>
            </a:r>
            <a:r>
              <a:rPr lang="en-US" altLang="ko-KR" sz="1100" i="1" dirty="0"/>
              <a:t>“post”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enctype</a:t>
            </a:r>
            <a:r>
              <a:rPr lang="en-US" altLang="ko-KR" sz="1100" dirty="0"/>
              <a:t>=</a:t>
            </a:r>
            <a:r>
              <a:rPr lang="en-US" altLang="ko-KR" sz="1100" i="1" dirty="0"/>
              <a:t>“</a:t>
            </a:r>
            <a:r>
              <a:rPr lang="en-US" altLang="ko-KR" sz="1100" i="1" dirty="0" err="1"/>
              <a:t>multiPart</a:t>
            </a:r>
            <a:r>
              <a:rPr lang="en-US" altLang="ko-KR" sz="1100" i="1" dirty="0"/>
              <a:t>/form-data"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 </a:t>
            </a:r>
            <a:endParaRPr lang="ko-KR" altLang="ko-KR" sz="1100" dirty="0"/>
          </a:p>
          <a:p>
            <a:r>
              <a:rPr lang="en-US" altLang="ko-KR" sz="1100" dirty="0"/>
              <a:t> &lt;div&gt;</a:t>
            </a:r>
            <a:endParaRPr lang="ko-KR" altLang="ko-KR" sz="1100" dirty="0"/>
          </a:p>
          <a:p>
            <a:r>
              <a:rPr lang="en-US" altLang="ko-KR" sz="1100" dirty="0"/>
              <a:t>   &lt;input type=</a:t>
            </a:r>
            <a:r>
              <a:rPr lang="en-US" altLang="ko-KR" sz="1100" i="1" dirty="0"/>
              <a:t>'file'</a:t>
            </a:r>
            <a:r>
              <a:rPr lang="en-US" altLang="ko-KR" sz="1100" dirty="0"/>
              <a:t> name=</a:t>
            </a:r>
            <a:r>
              <a:rPr lang="en-US" altLang="ko-KR" sz="1100" i="1" dirty="0"/>
              <a:t>'files'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&lt;/div&gt;</a:t>
            </a:r>
            <a:endParaRPr lang="ko-KR" altLang="ko-KR" sz="1100" dirty="0"/>
          </a:p>
          <a:p>
            <a:r>
              <a:rPr lang="en-US" altLang="ko-KR" sz="1100" dirty="0"/>
              <a:t> &lt;div&gt;</a:t>
            </a:r>
            <a:endParaRPr lang="ko-KR" altLang="ko-KR" sz="1100" dirty="0"/>
          </a:p>
          <a:p>
            <a:r>
              <a:rPr lang="en-US" altLang="ko-KR" sz="1100" dirty="0"/>
              <a:t>   &lt;input type=</a:t>
            </a:r>
            <a:r>
              <a:rPr lang="en-US" altLang="ko-KR" sz="1100" i="1" dirty="0"/>
              <a:t>'file'</a:t>
            </a:r>
            <a:r>
              <a:rPr lang="en-US" altLang="ko-KR" sz="1100" dirty="0"/>
              <a:t> name=</a:t>
            </a:r>
            <a:r>
              <a:rPr lang="en-US" altLang="ko-KR" sz="1100" i="1" dirty="0"/>
              <a:t>'files'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&lt;/div&gt;</a:t>
            </a:r>
            <a:endParaRPr lang="ko-KR" altLang="ko-KR" sz="1100" dirty="0"/>
          </a:p>
          <a:p>
            <a:r>
              <a:rPr lang="en-US" altLang="ko-KR" sz="1100" dirty="0"/>
              <a:t> &lt;div&gt;</a:t>
            </a:r>
            <a:endParaRPr lang="ko-KR" altLang="ko-KR" sz="1100" dirty="0"/>
          </a:p>
          <a:p>
            <a:r>
              <a:rPr lang="en-US" altLang="ko-KR" sz="1100" dirty="0"/>
              <a:t>   &lt;input type=</a:t>
            </a:r>
            <a:r>
              <a:rPr lang="en-US" altLang="ko-KR" sz="1100" i="1" dirty="0"/>
              <a:t>'file'</a:t>
            </a:r>
            <a:r>
              <a:rPr lang="en-US" altLang="ko-KR" sz="1100" dirty="0"/>
              <a:t> name=</a:t>
            </a:r>
            <a:r>
              <a:rPr lang="en-US" altLang="ko-KR" sz="1100" i="1" dirty="0"/>
              <a:t>'files'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&lt;/div&gt;</a:t>
            </a:r>
            <a:endParaRPr lang="ko-KR" altLang="ko-KR" sz="1100" dirty="0"/>
          </a:p>
          <a:p>
            <a:r>
              <a:rPr lang="en-US" altLang="ko-KR" sz="1100" dirty="0"/>
              <a:t> &lt;div&gt;</a:t>
            </a:r>
            <a:endParaRPr lang="ko-KR" altLang="ko-KR" sz="1100" dirty="0"/>
          </a:p>
          <a:p>
            <a:r>
              <a:rPr lang="en-US" altLang="ko-KR" sz="1100" dirty="0"/>
              <a:t>   &lt;input type=</a:t>
            </a:r>
            <a:r>
              <a:rPr lang="en-US" altLang="ko-KR" sz="1100" i="1" dirty="0"/>
              <a:t>'file'</a:t>
            </a:r>
            <a:r>
              <a:rPr lang="en-US" altLang="ko-KR" sz="1100" dirty="0"/>
              <a:t> name=</a:t>
            </a:r>
            <a:r>
              <a:rPr lang="en-US" altLang="ko-KR" sz="1100" i="1" dirty="0"/>
              <a:t>'files'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&lt;/div&gt;</a:t>
            </a:r>
            <a:endParaRPr lang="ko-KR" altLang="ko-KR" sz="1100" dirty="0"/>
          </a:p>
          <a:p>
            <a:r>
              <a:rPr lang="en-US" altLang="ko-KR" sz="1100" dirty="0"/>
              <a:t> &lt;div&gt;</a:t>
            </a:r>
            <a:endParaRPr lang="ko-KR" altLang="ko-KR" sz="1100" dirty="0"/>
          </a:p>
          <a:p>
            <a:r>
              <a:rPr lang="en-US" altLang="ko-KR" sz="1100" dirty="0"/>
              <a:t>   &lt;input type=</a:t>
            </a:r>
            <a:r>
              <a:rPr lang="en-US" altLang="ko-KR" sz="1100" i="1" dirty="0"/>
              <a:t>'file'</a:t>
            </a:r>
            <a:r>
              <a:rPr lang="en-US" altLang="ko-KR" sz="1100" dirty="0"/>
              <a:t> name=</a:t>
            </a:r>
            <a:r>
              <a:rPr lang="en-US" altLang="ko-KR" sz="1100" i="1" dirty="0"/>
              <a:t>'files'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&lt;/div&gt;</a:t>
            </a:r>
            <a:endParaRPr lang="ko-KR" altLang="ko-KR" sz="1100" dirty="0"/>
          </a:p>
          <a:p>
            <a:r>
              <a:rPr lang="en-US" altLang="ko-KR" sz="1100" dirty="0"/>
              <a:t> &lt;div&gt;</a:t>
            </a:r>
            <a:endParaRPr lang="ko-KR" altLang="ko-KR" sz="1100" dirty="0"/>
          </a:p>
          <a:p>
            <a:r>
              <a:rPr lang="en-US" altLang="ko-KR" sz="1100" dirty="0"/>
              <a:t>   &lt;input type=</a:t>
            </a:r>
            <a:r>
              <a:rPr lang="en-US" altLang="ko-KR" sz="1100" i="1" dirty="0"/>
              <a:t>'submit'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&lt;/div&gt;   </a:t>
            </a:r>
            <a:endParaRPr lang="ko-KR" altLang="ko-KR" sz="1100" dirty="0"/>
          </a:p>
          <a:p>
            <a:r>
              <a:rPr lang="en-US" altLang="ko-KR" sz="1100" dirty="0"/>
              <a:t>&lt;/form&gt;</a:t>
            </a:r>
            <a:endParaRPr lang="ko-KR" altLang="ko-KR" sz="1100" dirty="0"/>
          </a:p>
          <a:p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CB278-7146-4DF5-B013-83F559C23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0787" y="2148998"/>
            <a:ext cx="3327400" cy="2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E5948-84AA-4457-9348-7F12C6B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업로드되는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D610-A747-4B9E-8989-9F6C645B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을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9CE3F-442F-4186-B15D-9DA76924BD2F}"/>
              </a:ext>
            </a:extLst>
          </p:cNvPr>
          <p:cNvSpPr/>
          <p:nvPr/>
        </p:nvSpPr>
        <p:spPr>
          <a:xfrm>
            <a:off x="784370" y="1748225"/>
            <a:ext cx="4572000" cy="2377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ArrayList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MultipartFile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&gt; 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.forEach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-&gt;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"----------------------------------"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"name:"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.getOriginalFilename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"size:"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.getSize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8F032-E9FD-4EA8-A85C-B213EA3F0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0225" y="3440112"/>
            <a:ext cx="5399405" cy="286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9321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ControllerAdvice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스프링의 컨트롤러에서 발생하는 예외를 처리하는 존재임을 명시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</a:t>
            </a:r>
            <a:r>
              <a:rPr lang="en-US" altLang="ko-KR" dirty="0" err="1"/>
              <a:t>Exception.class</a:t>
            </a:r>
            <a:r>
              <a:rPr lang="en-US" altLang="ko-KR" dirty="0" smtClean="0"/>
              <a:t>)</a:t>
            </a:r>
          </a:p>
          <a:p>
            <a:pPr marL="342900" lvl="1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해당 메서드가 </a:t>
            </a:r>
            <a:r>
              <a:rPr lang="en-US" altLang="ko-KR" dirty="0" smtClean="0"/>
              <a:t>(</a:t>
            </a:r>
            <a:r>
              <a:rPr lang="en-US" altLang="ko-KR" dirty="0" err="1"/>
              <a:t>Exception.class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예외 타입을 처리한다는 것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Exception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지정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Exception.class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지정하면 모든 예외를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구체적인 예외를 지정해 </a:t>
            </a:r>
            <a:r>
              <a:rPr lang="ko-KR" altLang="en-US" dirty="0" err="1" smtClean="0"/>
              <a:t>처리가능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화면에서도 구체적인 메시지를 보고싶다면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을 이용해 전달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ResponseEntity</a:t>
            </a:r>
            <a:r>
              <a:rPr lang="ko-KR" altLang="en-US" dirty="0" smtClean="0"/>
              <a:t>를 이용하는 예외 메시지 구성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87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5922-8CFA-4DED-A36F-1EBD9F2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컨트롤러의 예외</a:t>
            </a:r>
            <a:r>
              <a:rPr lang="en-US" altLang="ko-KR"/>
              <a:t>(Exception)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4BB0F-F70D-4EE0-93BE-BE02AE7B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@ExceptionHandler</a:t>
            </a:r>
            <a:r>
              <a:rPr lang="ko-KR" altLang="ko-KR"/>
              <a:t>와</a:t>
            </a:r>
            <a:r>
              <a:rPr lang="en-US" altLang="ko-KR"/>
              <a:t> @ControllerAdvice</a:t>
            </a:r>
            <a:r>
              <a:rPr lang="ko-KR" altLang="ko-KR"/>
              <a:t>를 이용한 처리 </a:t>
            </a:r>
          </a:p>
          <a:p>
            <a:pPr lvl="0"/>
            <a:r>
              <a:rPr lang="en-US" altLang="ko-KR"/>
              <a:t>@ResponseEntity</a:t>
            </a:r>
            <a:r>
              <a:rPr lang="ko-KR" altLang="ko-KR"/>
              <a:t>를 이용하는 예외 메시지 구성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3D37-98A3-451B-98EC-72A8D30F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@ControllerAdvice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63BC-E359-435F-A5CC-E2C33DD0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예외처리와 원래의 컨트롤러가 혼합된 형태의 클래스가 작성되는 방식 </a:t>
            </a:r>
            <a:endParaRPr lang="en-US" altLang="ko-KR"/>
          </a:p>
          <a:p>
            <a:r>
              <a:rPr lang="en-US" altLang="ko-KR"/>
              <a:t>@ExceptionHandler</a:t>
            </a:r>
            <a:r>
              <a:rPr lang="ko-KR" altLang="ko-KR"/>
              <a:t>는 해당 메서드가 </a:t>
            </a:r>
            <a:r>
              <a:rPr lang="en-US" altLang="ko-KR"/>
              <a:t>( )</a:t>
            </a:r>
            <a:r>
              <a:rPr lang="ko-KR" altLang="ko-KR"/>
              <a:t>들어가는 예외 타입을 처리한다는 것을 의미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EA94D-78D1-4186-A384-51AE55E632D7}"/>
              </a:ext>
            </a:extLst>
          </p:cNvPr>
          <p:cNvSpPr/>
          <p:nvPr/>
        </p:nvSpPr>
        <p:spPr>
          <a:xfrm>
            <a:off x="767594" y="3129644"/>
            <a:ext cx="4572000" cy="30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ControllerAdvice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@Log4j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CommonExceptionAdvice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ExceptionHandler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Exception.class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public String except(Exception ex, Model model)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 ......." +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ex.getMessage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model.addAttribute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("exception", ex);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(model);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return "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error_page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";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C8AE2-E2EB-48E6-96DB-7DFC1DDCD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8585" y="3657987"/>
            <a:ext cx="3604905" cy="23653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57327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35A6-3DC2-470F-819B-A9BFC358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error_page.jsp</a:t>
            </a:r>
            <a:r>
              <a:rPr lang="ko-KR" altLang="en-US"/>
              <a:t>의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42DC2-D6D1-443B-BADA-75BCB654DC8B}"/>
              </a:ext>
            </a:extLst>
          </p:cNvPr>
          <p:cNvSpPr/>
          <p:nvPr/>
        </p:nvSpPr>
        <p:spPr>
          <a:xfrm>
            <a:off x="536895" y="1322686"/>
            <a:ext cx="6321105" cy="1950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&lt;h4&gt;&lt;c:out value="${exception.getMessage()}"&gt;&lt;/c:out&gt;&lt;/h4&gt;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&lt;ul&gt;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&lt;c:forEach items="${exception.getStackTrace() }" var="stack"&gt;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 &lt;li&gt;&lt;c:out value="${stack}"&gt;&lt;/c:out&gt;&lt;/li&gt;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&lt;/c:forEach&gt;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&lt;/ul&gt;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E27F9-BF7E-4C15-9DD0-8738C3768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6036" y="3429000"/>
            <a:ext cx="5964360" cy="30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8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Model2 </a:t>
            </a:r>
            <a:r>
              <a:rPr lang="ko-KR" altLang="en-US" dirty="0" smtClean="0"/>
              <a:t>방식에 대한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따로 분리했을까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(URL 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화면과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분리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유지보수가 좋다는 근</a:t>
            </a:r>
            <a:r>
              <a:rPr lang="ko-KR" altLang="en-US" dirty="0"/>
              <a:t>거</a:t>
            </a:r>
            <a:r>
              <a:rPr lang="ko-KR" altLang="en-US" dirty="0" smtClean="0"/>
              <a:t>가 무엇일까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클라이언트의 변경에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제공자 입장 비용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고객사의 모델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07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/>
              <a:t>서블릿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모델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기준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과 스프링 </a:t>
            </a:r>
            <a:r>
              <a:rPr lang="en-US" altLang="ko-KR" sz="2800" dirty="0" smtClean="0"/>
              <a:t>MVC Controller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03001"/>
              </p:ext>
            </p:extLst>
          </p:nvPr>
        </p:nvGraphicFramePr>
        <p:xfrm>
          <a:off x="628648" y="1268413"/>
          <a:ext cx="8018964" cy="5054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9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서블릿</a:t>
                      </a:r>
                      <a:endParaRPr lang="ko-KR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스프링 </a:t>
                      </a:r>
                      <a:r>
                        <a:rPr lang="en-US" altLang="ko-K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Controller</a:t>
                      </a:r>
                      <a:endParaRPr lang="ko-KR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클래스에서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분기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클래스 혹은 </a:t>
                      </a:r>
                      <a:r>
                        <a:rPr lang="ko-KR" altLang="en-US" sz="1600" dirty="0" err="1" smtClean="0"/>
                        <a:t>메서드에서</a:t>
                      </a:r>
                      <a:r>
                        <a:rPr lang="ko-KR" altLang="en-US" sz="1600" dirty="0" smtClean="0"/>
                        <a:t> 가능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GET/POST</a:t>
                      </a:r>
                      <a:r>
                        <a:rPr lang="ko-KR" altLang="en-US" sz="1600" dirty="0" smtClean="0"/>
                        <a:t>는 </a:t>
                      </a:r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선택과 </a:t>
                      </a:r>
                      <a:r>
                        <a:rPr lang="en-US" altLang="ko-KR" sz="1600" dirty="0" smtClean="0"/>
                        <a:t>override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GetMapping</a:t>
                      </a:r>
                      <a:r>
                        <a:rPr lang="en-US" altLang="ko-KR" sz="1600" dirty="0" smtClean="0"/>
                        <a:t>/@</a:t>
                      </a:r>
                      <a:r>
                        <a:rPr lang="en-US" altLang="ko-KR" sz="1600" dirty="0" err="1" smtClean="0"/>
                        <a:t>PostMapping</a:t>
                      </a:r>
                      <a:r>
                        <a:rPr lang="ko-KR" altLang="en-US" sz="1600" dirty="0" smtClean="0"/>
                        <a:t>등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고정된 </a:t>
                      </a:r>
                      <a:r>
                        <a:rPr lang="ko-KR" altLang="en-US" sz="1600" dirty="0" err="1" smtClean="0"/>
                        <a:t>파라미터와</a:t>
                      </a:r>
                      <a:r>
                        <a:rPr lang="ko-KR" altLang="en-US" sz="1600" dirty="0" smtClean="0"/>
                        <a:t> 리턴 타입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자동수집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상황에 따른 반환 타입 조정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수동으로 직접 </a:t>
                      </a:r>
                      <a:r>
                        <a:rPr lang="en-US" altLang="ko-KR" sz="1600" dirty="0" smtClean="0"/>
                        <a:t>forward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자동으로 </a:t>
                      </a:r>
                      <a:r>
                        <a:rPr lang="en-US" altLang="ko-KR" sz="1600" dirty="0" smtClean="0"/>
                        <a:t>forward</a:t>
                      </a:r>
                      <a:r>
                        <a:rPr lang="ko-KR" altLang="en-US" sz="1600" dirty="0" smtClean="0"/>
                        <a:t>처리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의존성 주입 불가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스프링을 통해서 다른 객체 주입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JSON</a:t>
                      </a:r>
                      <a:r>
                        <a:rPr lang="ko-KR" altLang="en-US" sz="1600" dirty="0" smtClean="0"/>
                        <a:t>등의 처리의 불편함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RestController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기타 </a:t>
                      </a:r>
                      <a:r>
                        <a:rPr lang="ko-KR" altLang="en-US" sz="1600" dirty="0" err="1" smtClean="0"/>
                        <a:t>어노테이션을</a:t>
                      </a:r>
                      <a:r>
                        <a:rPr lang="ko-KR" altLang="en-US" sz="1600" dirty="0" smtClean="0"/>
                        <a:t> 통한 많은 기능 지원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다양한 </a:t>
                      </a:r>
                      <a:r>
                        <a:rPr lang="ko-KR" altLang="en-US" sz="1600" dirty="0" err="1" smtClean="0"/>
                        <a:t>뷰</a:t>
                      </a:r>
                      <a:r>
                        <a:rPr lang="ko-KR" altLang="en-US" sz="1600" dirty="0" smtClean="0"/>
                        <a:t> 처리 기능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8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C2AE-21C0-4DB5-B147-29B21A9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스프링과 스프링 </a:t>
            </a:r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8707-88CE-4A4F-881B-5A2B5914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프레임워크 </a:t>
            </a:r>
            <a:r>
              <a:rPr lang="en-US" altLang="ko-KR" dirty="0"/>
              <a:t>Core + </a:t>
            </a:r>
            <a:r>
              <a:rPr lang="ko-KR" altLang="en-US" dirty="0"/>
              <a:t>여러 </a:t>
            </a:r>
            <a:r>
              <a:rPr lang="en-US" altLang="ko-KR" dirty="0"/>
              <a:t>Sub </a:t>
            </a:r>
            <a:r>
              <a:rPr lang="ko-KR" altLang="en-US" dirty="0"/>
              <a:t>프로젝트들</a:t>
            </a:r>
            <a:endParaRPr lang="en-US" altLang="ko-KR" dirty="0"/>
          </a:p>
          <a:p>
            <a:r>
              <a:rPr lang="en-US" altLang="ko-KR" u="sng" dirty="0">
                <a:hlinkClick r:id="rId3"/>
              </a:rPr>
              <a:t>https://spring.io/projects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dirty="0"/>
              <a:t>별도로 결합해서 사용하기 때문에 설정 역시 별도로 처리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91C0D-1EB9-4E76-944C-29D26B2727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3911" y="3068658"/>
            <a:ext cx="7804745" cy="2506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013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ED0-A024-4C7E-B2A8-6AA4F65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일반적인 스프링  </a:t>
            </a:r>
            <a:r>
              <a:rPr lang="en-US" altLang="ko-KR"/>
              <a:t>+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4395-6087-4A3A-A7C5-37EBBAB7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3766657"/>
            <a:ext cx="7953288" cy="2410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* XML</a:t>
            </a:r>
            <a:r>
              <a:rPr lang="ko-KR" altLang="en-US"/>
              <a:t>이나 </a:t>
            </a:r>
            <a:r>
              <a:rPr lang="en-US" altLang="ko-KR"/>
              <a:t>Java</a:t>
            </a:r>
            <a:r>
              <a:rPr lang="ko-KR" altLang="en-US"/>
              <a:t>설정 이용시에 설정 분리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FB953-D325-4512-90D8-5CC3B0E02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069" y="1268730"/>
            <a:ext cx="6622214" cy="2256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328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프로젝트의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스프링을 실행하는 존재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ApplicationContext</a:t>
            </a:r>
            <a:r>
              <a:rPr lang="en-US" altLang="ko-KR" dirty="0" smtClean="0"/>
              <a:t> =&gt; </a:t>
            </a:r>
            <a:r>
              <a:rPr lang="en-US" altLang="ko-KR" dirty="0" err="1" smtClean="0"/>
              <a:t>WebApplicationContext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같이 연동되는 방식으로 동작하기 때문에 설정을 분리해도 통합해서 사용가능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79718" y="3317963"/>
            <a:ext cx="3174274" cy="1920240"/>
          </a:xfrm>
          <a:prstGeom prst="round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40975" y="3827413"/>
            <a:ext cx="1463040" cy="1280159"/>
          </a:xfrm>
          <a:prstGeom prst="round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95900" y="3827412"/>
            <a:ext cx="894805" cy="1280159"/>
          </a:xfrm>
          <a:prstGeom prst="round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4" y="3317963"/>
            <a:ext cx="3174274" cy="1920240"/>
          </a:xfrm>
          <a:prstGeom prst="round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9535" y="2976546"/>
            <a:ext cx="249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WebApplicationContext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28758" y="2989608"/>
            <a:ext cx="249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WebApplicationContext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12669" y="34895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6109" y="3471143"/>
            <a:ext cx="994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MVC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2" name="왼쪽/오른쪽 화살표 11"/>
          <p:cNvSpPr/>
          <p:nvPr/>
        </p:nvSpPr>
        <p:spPr>
          <a:xfrm>
            <a:off x="2470634" y="4278083"/>
            <a:ext cx="821210" cy="306977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팔각형 12"/>
          <p:cNvSpPr/>
          <p:nvPr/>
        </p:nvSpPr>
        <p:spPr>
          <a:xfrm>
            <a:off x="4990011" y="3643455"/>
            <a:ext cx="274320" cy="327654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</a:t>
            </a:r>
            <a:endParaRPr lang="ko-KR" altLang="en-US" sz="2400" b="1" dirty="0"/>
          </a:p>
        </p:txBody>
      </p:sp>
      <p:sp>
        <p:nvSpPr>
          <p:cNvPr id="14" name="팔각형 13"/>
          <p:cNvSpPr/>
          <p:nvPr/>
        </p:nvSpPr>
        <p:spPr>
          <a:xfrm>
            <a:off x="5992828" y="3499759"/>
            <a:ext cx="274320" cy="32765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</a:t>
            </a:r>
            <a:endParaRPr lang="ko-KR" altLang="en-US" sz="2400" b="1" dirty="0"/>
          </a:p>
        </p:txBody>
      </p:sp>
      <p:sp>
        <p:nvSpPr>
          <p:cNvPr id="15" name="팔각형 14"/>
          <p:cNvSpPr/>
          <p:nvPr/>
        </p:nvSpPr>
        <p:spPr>
          <a:xfrm>
            <a:off x="4735282" y="6007832"/>
            <a:ext cx="274320" cy="327654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</a:t>
            </a:r>
            <a:endParaRPr lang="ko-KR" altLang="en-US" sz="2400" b="1" dirty="0"/>
          </a:p>
        </p:txBody>
      </p:sp>
      <p:sp>
        <p:nvSpPr>
          <p:cNvPr id="16" name="팔각형 15"/>
          <p:cNvSpPr/>
          <p:nvPr/>
        </p:nvSpPr>
        <p:spPr>
          <a:xfrm>
            <a:off x="5398467" y="3971109"/>
            <a:ext cx="274320" cy="327654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</a:t>
            </a:r>
            <a:endParaRPr lang="ko-KR" altLang="en-US" sz="2400" b="1" dirty="0"/>
          </a:p>
        </p:txBody>
      </p:sp>
      <p:sp>
        <p:nvSpPr>
          <p:cNvPr id="17" name="팔각형 16"/>
          <p:cNvSpPr/>
          <p:nvPr/>
        </p:nvSpPr>
        <p:spPr>
          <a:xfrm>
            <a:off x="5448965" y="4631319"/>
            <a:ext cx="274320" cy="327654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</a:t>
            </a:r>
            <a:endParaRPr lang="ko-KR" altLang="en-US" sz="2400" b="1" dirty="0"/>
          </a:p>
        </p:txBody>
      </p:sp>
      <p:sp>
        <p:nvSpPr>
          <p:cNvPr id="18" name="팔각형 17"/>
          <p:cNvSpPr/>
          <p:nvPr/>
        </p:nvSpPr>
        <p:spPr>
          <a:xfrm>
            <a:off x="4898571" y="4303665"/>
            <a:ext cx="274320" cy="327654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</a:t>
            </a:r>
            <a:endParaRPr lang="ko-KR" altLang="en-US" sz="2400" b="1" dirty="0"/>
          </a:p>
        </p:txBody>
      </p:sp>
      <p:sp>
        <p:nvSpPr>
          <p:cNvPr id="19" name="팔각형 18"/>
          <p:cNvSpPr/>
          <p:nvPr/>
        </p:nvSpPr>
        <p:spPr>
          <a:xfrm>
            <a:off x="5035731" y="4729832"/>
            <a:ext cx="274320" cy="327654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</a:t>
            </a:r>
            <a:endParaRPr lang="ko-KR" altLang="en-US" sz="2400" b="1" dirty="0"/>
          </a:p>
        </p:txBody>
      </p:sp>
      <p:sp>
        <p:nvSpPr>
          <p:cNvPr id="21" name="팔각형 20"/>
          <p:cNvSpPr/>
          <p:nvPr/>
        </p:nvSpPr>
        <p:spPr>
          <a:xfrm>
            <a:off x="6502280" y="4064724"/>
            <a:ext cx="274320" cy="32765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</a:t>
            </a:r>
            <a:endParaRPr lang="ko-KR" altLang="en-US" sz="2400" b="1" dirty="0"/>
          </a:p>
        </p:txBody>
      </p:sp>
      <p:sp>
        <p:nvSpPr>
          <p:cNvPr id="22" name="팔각형 21"/>
          <p:cNvSpPr/>
          <p:nvPr/>
        </p:nvSpPr>
        <p:spPr>
          <a:xfrm>
            <a:off x="6959480" y="3666848"/>
            <a:ext cx="274320" cy="32765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</a:t>
            </a:r>
            <a:endParaRPr lang="ko-KR" altLang="en-US" sz="2400" b="1" dirty="0"/>
          </a:p>
        </p:txBody>
      </p:sp>
      <p:sp>
        <p:nvSpPr>
          <p:cNvPr id="23" name="팔각형 22"/>
          <p:cNvSpPr/>
          <p:nvPr/>
        </p:nvSpPr>
        <p:spPr>
          <a:xfrm>
            <a:off x="5976742" y="4499608"/>
            <a:ext cx="274320" cy="32765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</a:t>
            </a:r>
            <a:endParaRPr lang="ko-KR" altLang="en-US" sz="2400" b="1" dirty="0"/>
          </a:p>
        </p:txBody>
      </p:sp>
      <p:sp>
        <p:nvSpPr>
          <p:cNvPr id="24" name="팔각형 23"/>
          <p:cNvSpPr/>
          <p:nvPr/>
        </p:nvSpPr>
        <p:spPr>
          <a:xfrm>
            <a:off x="6685160" y="4540322"/>
            <a:ext cx="274320" cy="32765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</a:t>
            </a:r>
            <a:endParaRPr lang="ko-KR" altLang="en-US" sz="2400" b="1" dirty="0"/>
          </a:p>
        </p:txBody>
      </p:sp>
      <p:sp>
        <p:nvSpPr>
          <p:cNvPr id="25" name="팔각형 24"/>
          <p:cNvSpPr/>
          <p:nvPr/>
        </p:nvSpPr>
        <p:spPr>
          <a:xfrm>
            <a:off x="4735282" y="5566952"/>
            <a:ext cx="274320" cy="32765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98018" y="5566952"/>
            <a:ext cx="3567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root-Context.xml</a:t>
            </a:r>
            <a:r>
              <a:rPr lang="ko-KR" altLang="en-US" sz="1600" dirty="0" smtClean="0"/>
              <a:t>에서 정의된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들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17379" y="5984964"/>
            <a:ext cx="3792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servlet-Context.xml</a:t>
            </a:r>
            <a:r>
              <a:rPr lang="ko-KR" altLang="en-US" sz="1600" dirty="0" smtClean="0"/>
              <a:t>에서 정의된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들</a:t>
            </a:r>
            <a:endParaRPr lang="ko-KR" altLang="en-US" sz="1600" dirty="0"/>
          </a:p>
        </p:txBody>
      </p:sp>
      <p:cxnSp>
        <p:nvCxnSpPr>
          <p:cNvPr id="29" name="직선 연결선 28"/>
          <p:cNvCxnSpPr>
            <a:stCxn id="13" idx="2"/>
            <a:endCxn id="16" idx="5"/>
          </p:cNvCxnSpPr>
          <p:nvPr/>
        </p:nvCxnSpPr>
        <p:spPr>
          <a:xfrm>
            <a:off x="5183985" y="3971109"/>
            <a:ext cx="214482" cy="8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0"/>
            <a:endCxn id="14" idx="4"/>
          </p:cNvCxnSpPr>
          <p:nvPr/>
        </p:nvCxnSpPr>
        <p:spPr>
          <a:xfrm flipV="1">
            <a:off x="5672787" y="3747067"/>
            <a:ext cx="320041" cy="30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671517" y="4704149"/>
            <a:ext cx="333803" cy="5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4" idx="4"/>
          </p:cNvCxnSpPr>
          <p:nvPr/>
        </p:nvCxnSpPr>
        <p:spPr>
          <a:xfrm>
            <a:off x="6021977" y="4659411"/>
            <a:ext cx="663183" cy="12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1" idx="0"/>
            <a:endCxn id="22" idx="4"/>
          </p:cNvCxnSpPr>
          <p:nvPr/>
        </p:nvCxnSpPr>
        <p:spPr>
          <a:xfrm flipV="1">
            <a:off x="6776600" y="3914156"/>
            <a:ext cx="182880" cy="23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7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5E7D-3699-4B40-9F6C-66D370D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설정후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DB40-6596-4AEF-99D2-3239B3DF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은 </a:t>
            </a:r>
            <a:r>
              <a:rPr lang="en-US" altLang="ko-KR" dirty="0"/>
              <a:t>3.0</a:t>
            </a:r>
            <a:r>
              <a:rPr lang="ko-KR" altLang="en-US" dirty="0"/>
              <a:t>이상으로 변경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10B9-11A6-49A4-8F69-3EF4C7B95220}"/>
              </a:ext>
            </a:extLst>
          </p:cNvPr>
          <p:cNvSpPr txBox="1"/>
          <p:nvPr/>
        </p:nvSpPr>
        <p:spPr>
          <a:xfrm>
            <a:off x="1501630" y="1716780"/>
            <a:ext cx="60065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&lt;dependency&gt;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javax.servlet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javax.servlet-api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&lt;version&gt;3.1.0&lt;/version&gt;</a:t>
            </a:r>
            <a:endParaRPr lang="ko-KR" altLang="ko-KR" dirty="0"/>
          </a:p>
          <a:p>
            <a:r>
              <a:rPr lang="en-US" altLang="ko-KR" dirty="0"/>
              <a:t>    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3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1494</Words>
  <Application>Microsoft Office PowerPoint</Application>
  <PresentationFormat>화면 슬라이드 쇼(4:3)</PresentationFormat>
  <Paragraphs>425</Paragraphs>
  <Slides>36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나눔고딕코딩</vt:lpstr>
      <vt:lpstr>나눔명조</vt:lpstr>
      <vt:lpstr>맑은 고딕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MVC(Model-View-Controller) </vt:lpstr>
      <vt:lpstr>Model2 방식에 대한 이해</vt:lpstr>
      <vt:lpstr>서블릿(모델2기준)과 스프링 MVC Controller</vt:lpstr>
      <vt:lpstr>스프링과 스프링 MVC</vt:lpstr>
      <vt:lpstr>일반적인 스프링  + 스프링 MVC</vt:lpstr>
      <vt:lpstr>웹 프로젝트의 구조</vt:lpstr>
      <vt:lpstr>프로젝트 설정후 변경</vt:lpstr>
      <vt:lpstr>프로젝트의 경로(path)</vt:lpstr>
      <vt:lpstr>스프링 MVC의 기본 사상 </vt:lpstr>
      <vt:lpstr>모델2 방식과 스프링 MVC</vt:lpstr>
      <vt:lpstr>스프링 MVC의 기본 흐름 </vt:lpstr>
      <vt:lpstr>Controller</vt:lpstr>
      <vt:lpstr>@Controller, @RequestMapping</vt:lpstr>
      <vt:lpstr>@RequestMapping의 변화 </vt:lpstr>
      <vt:lpstr>컨트롤러의 파라미터 수집 </vt:lpstr>
      <vt:lpstr>리스트/배열 </vt:lpstr>
      <vt:lpstr>@InitBinder</vt:lpstr>
      <vt:lpstr>@DateTimeFormat</vt:lpstr>
      <vt:lpstr>Model이라는 데이터전달자 </vt:lpstr>
      <vt:lpstr>@ModelAttribute</vt:lpstr>
      <vt:lpstr>RedirectAttribute</vt:lpstr>
      <vt:lpstr>Controller의 리턴타입 </vt:lpstr>
      <vt:lpstr>void타입 </vt:lpstr>
      <vt:lpstr>String 타입 </vt:lpstr>
      <vt:lpstr>객체 타입 </vt:lpstr>
      <vt:lpstr>ResponseEntity</vt:lpstr>
      <vt:lpstr>파일업로드 처리 </vt:lpstr>
      <vt:lpstr>파일 업로드를 위한 servlet-context.xml</vt:lpstr>
      <vt:lpstr>파일업로드를 위한 HTML</vt:lpstr>
      <vt:lpstr>업로드되는 파일의 처리 </vt:lpstr>
      <vt:lpstr>Controller 의 Exception 처리</vt:lpstr>
      <vt:lpstr>컨트롤러의 예외(Exception)처리 </vt:lpstr>
      <vt:lpstr>@ControllerAdvice</vt:lpstr>
      <vt:lpstr>error_page.jsp의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YONSAI</cp:lastModifiedBy>
  <cp:revision>49</cp:revision>
  <dcterms:created xsi:type="dcterms:W3CDTF">2018-08-08T08:58:11Z</dcterms:created>
  <dcterms:modified xsi:type="dcterms:W3CDTF">2023-07-07T03:45:14Z</dcterms:modified>
</cp:coreProperties>
</file>