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notesMasterIdLst>
    <p:notesMasterId r:id="rId72"/>
  </p:notesMasterIdLst>
  <p:sldIdLst>
    <p:sldId id="256" r:id="rId2"/>
    <p:sldId id="257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7" r:id="rId23"/>
    <p:sldId id="376" r:id="rId24"/>
    <p:sldId id="378" r:id="rId25"/>
    <p:sldId id="379" r:id="rId26"/>
    <p:sldId id="380" r:id="rId27"/>
    <p:sldId id="381" r:id="rId28"/>
    <p:sldId id="383" r:id="rId29"/>
    <p:sldId id="384" r:id="rId30"/>
    <p:sldId id="386" r:id="rId31"/>
    <p:sldId id="387" r:id="rId32"/>
    <p:sldId id="388" r:id="rId33"/>
    <p:sldId id="424" r:id="rId34"/>
    <p:sldId id="425" r:id="rId35"/>
    <p:sldId id="426" r:id="rId36"/>
    <p:sldId id="427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4" r:id="rId52"/>
    <p:sldId id="405" r:id="rId53"/>
    <p:sldId id="406" r:id="rId54"/>
    <p:sldId id="407" r:id="rId55"/>
    <p:sldId id="408" r:id="rId56"/>
    <p:sldId id="409" r:id="rId57"/>
    <p:sldId id="410" r:id="rId58"/>
    <p:sldId id="411" r:id="rId59"/>
    <p:sldId id="412" r:id="rId60"/>
    <p:sldId id="413" r:id="rId61"/>
    <p:sldId id="414" r:id="rId62"/>
    <p:sldId id="415" r:id="rId63"/>
    <p:sldId id="416" r:id="rId64"/>
    <p:sldId id="417" r:id="rId65"/>
    <p:sldId id="418" r:id="rId66"/>
    <p:sldId id="419" r:id="rId67"/>
    <p:sldId id="420" r:id="rId68"/>
    <p:sldId id="421" r:id="rId69"/>
    <p:sldId id="423" r:id="rId70"/>
    <p:sldId id="422" r:id="rId7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97EBC-0AC9-4870-8A52-DA5CE2A458A2}" v="9904" dt="2018-09-18T07:25:21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6505" autoAdjust="0"/>
  </p:normalViewPr>
  <p:slideViewPr>
    <p:cSldViewPr snapToGrid="0">
      <p:cViewPr varScale="1">
        <p:scale>
          <a:sx n="57" d="100"/>
          <a:sy n="57" d="100"/>
        </p:scale>
        <p:origin x="-101" y="-2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62597EBC-0AC9-4870-8A52-DA5CE2A458A2}"/>
    <pc:docChg chg="undo custSel addSld delSld modSld">
      <pc:chgData name="Kang Wallter" userId="d5c269cbe9dbe8bc" providerId="LiveId" clId="{62597EBC-0AC9-4870-8A52-DA5CE2A458A2}" dt="2018-09-18T07:25:21.523" v="3054" actId="1076"/>
      <pc:docMkLst>
        <pc:docMk/>
      </pc:docMkLst>
      <pc:sldChg chg="modSp">
        <pc:chgData name="Kang Wallter" userId="d5c269cbe9dbe8bc" providerId="LiveId" clId="{62597EBC-0AC9-4870-8A52-DA5CE2A458A2}" dt="2018-09-14T22:32:30.767" v="48" actId="20577"/>
        <pc:sldMkLst>
          <pc:docMk/>
          <pc:sldMk cId="274493074" sldId="379"/>
        </pc:sldMkLst>
        <pc:spChg chg="mod">
          <ac:chgData name="Kang Wallter" userId="d5c269cbe9dbe8bc" providerId="LiveId" clId="{62597EBC-0AC9-4870-8A52-DA5CE2A458A2}" dt="2018-09-14T22:32:30.767" v="48" actId="20577"/>
          <ac:spMkLst>
            <pc:docMk/>
            <pc:sldMk cId="274493074" sldId="379"/>
            <ac:spMk id="2" creationId="{816B5A98-3266-4D9F-B503-21FFEA1E0494}"/>
          </ac:spMkLst>
        </pc:spChg>
        <pc:spChg chg="mod">
          <ac:chgData name="Kang Wallter" userId="d5c269cbe9dbe8bc" providerId="LiveId" clId="{62597EBC-0AC9-4870-8A52-DA5CE2A458A2}" dt="2018-09-14T22:31:05.519" v="5" actId="1076"/>
          <ac:spMkLst>
            <pc:docMk/>
            <pc:sldMk cId="274493074" sldId="379"/>
            <ac:spMk id="4" creationId="{8705AFEA-7905-4F79-90D9-47F478BBBCCD}"/>
          </ac:spMkLst>
        </pc:spChg>
        <pc:spChg chg="mod">
          <ac:chgData name="Kang Wallter" userId="d5c269cbe9dbe8bc" providerId="LiveId" clId="{62597EBC-0AC9-4870-8A52-DA5CE2A458A2}" dt="2018-09-14T22:31:09.567" v="6" actId="1076"/>
          <ac:spMkLst>
            <pc:docMk/>
            <pc:sldMk cId="274493074" sldId="379"/>
            <ac:spMk id="5" creationId="{D94E767B-8538-4581-8C8F-5ED85D85C8FA}"/>
          </ac:spMkLst>
        </pc:spChg>
      </pc:sldChg>
      <pc:sldChg chg="modSp">
        <pc:chgData name="Kang Wallter" userId="d5c269cbe9dbe8bc" providerId="LiveId" clId="{62597EBC-0AC9-4870-8A52-DA5CE2A458A2}" dt="2018-09-14T22:32:37.696" v="62" actId="20577"/>
        <pc:sldMkLst>
          <pc:docMk/>
          <pc:sldMk cId="1699489177" sldId="380"/>
        </pc:sldMkLst>
        <pc:spChg chg="mod">
          <ac:chgData name="Kang Wallter" userId="d5c269cbe9dbe8bc" providerId="LiveId" clId="{62597EBC-0AC9-4870-8A52-DA5CE2A458A2}" dt="2018-09-14T22:32:37.696" v="62" actId="20577"/>
          <ac:spMkLst>
            <pc:docMk/>
            <pc:sldMk cId="1699489177" sldId="380"/>
            <ac:spMk id="2" creationId="{A4F3C2FB-6ADD-4DD2-95B7-9EF44997E08D}"/>
          </ac:spMkLst>
        </pc:spChg>
        <pc:spChg chg="mod">
          <ac:chgData name="Kang Wallter" userId="d5c269cbe9dbe8bc" providerId="LiveId" clId="{62597EBC-0AC9-4870-8A52-DA5CE2A458A2}" dt="2018-09-14T22:31:32.492" v="9" actId="1076"/>
          <ac:spMkLst>
            <pc:docMk/>
            <pc:sldMk cId="1699489177" sldId="380"/>
            <ac:spMk id="4" creationId="{22C8CCF5-8165-411E-8823-094CA0516CB8}"/>
          </ac:spMkLst>
        </pc:spChg>
        <pc:spChg chg="mod">
          <ac:chgData name="Kang Wallter" userId="d5c269cbe9dbe8bc" providerId="LiveId" clId="{62597EBC-0AC9-4870-8A52-DA5CE2A458A2}" dt="2018-09-14T22:31:43.336" v="11" actId="1076"/>
          <ac:spMkLst>
            <pc:docMk/>
            <pc:sldMk cId="1699489177" sldId="380"/>
            <ac:spMk id="5" creationId="{B149AA04-D46E-4082-9F49-3E19BC76D16C}"/>
          </ac:spMkLst>
        </pc:spChg>
      </pc:sldChg>
      <pc:sldChg chg="addSp modSp">
        <pc:chgData name="Kang Wallter" userId="d5c269cbe9dbe8bc" providerId="LiveId" clId="{62597EBC-0AC9-4870-8A52-DA5CE2A458A2}" dt="2018-09-14T22:34:20.329" v="117" actId="14100"/>
        <pc:sldMkLst>
          <pc:docMk/>
          <pc:sldMk cId="3862861935" sldId="381"/>
        </pc:sldMkLst>
        <pc:spChg chg="mod">
          <ac:chgData name="Kang Wallter" userId="d5c269cbe9dbe8bc" providerId="LiveId" clId="{62597EBC-0AC9-4870-8A52-DA5CE2A458A2}" dt="2018-09-14T22:32:55.447" v="69" actId="20577"/>
          <ac:spMkLst>
            <pc:docMk/>
            <pc:sldMk cId="3862861935" sldId="381"/>
            <ac:spMk id="2" creationId="{03E01F2F-A9D6-42BD-AD65-DBB831BE9F77}"/>
          </ac:spMkLst>
        </pc:spChg>
        <pc:spChg chg="mod">
          <ac:chgData name="Kang Wallter" userId="d5c269cbe9dbe8bc" providerId="LiveId" clId="{62597EBC-0AC9-4870-8A52-DA5CE2A458A2}" dt="2018-09-14T22:33:14.695" v="73" actId="27636"/>
          <ac:spMkLst>
            <pc:docMk/>
            <pc:sldMk cId="3862861935" sldId="381"/>
            <ac:spMk id="3" creationId="{8D83EF1A-1AC0-405C-A4C6-3FED627C592B}"/>
          </ac:spMkLst>
        </pc:spChg>
        <pc:spChg chg="mod">
          <ac:chgData name="Kang Wallter" userId="d5c269cbe9dbe8bc" providerId="LiveId" clId="{62597EBC-0AC9-4870-8A52-DA5CE2A458A2}" dt="2018-09-14T22:32:21.190" v="40" actId="14100"/>
          <ac:spMkLst>
            <pc:docMk/>
            <pc:sldMk cId="3862861935" sldId="381"/>
            <ac:spMk id="4" creationId="{EC5006AB-AEAB-4D3E-82DF-2126358DEC24}"/>
          </ac:spMkLst>
        </pc:spChg>
        <pc:spChg chg="mod">
          <ac:chgData name="Kang Wallter" userId="d5c269cbe9dbe8bc" providerId="LiveId" clId="{62597EBC-0AC9-4870-8A52-DA5CE2A458A2}" dt="2018-09-14T22:32:23.648" v="41" actId="1076"/>
          <ac:spMkLst>
            <pc:docMk/>
            <pc:sldMk cId="3862861935" sldId="381"/>
            <ac:spMk id="5" creationId="{25FA2642-0DDC-489C-8272-FA3E089024BB}"/>
          </ac:spMkLst>
        </pc:spChg>
        <pc:spChg chg="add mod">
          <ac:chgData name="Kang Wallter" userId="d5c269cbe9dbe8bc" providerId="LiveId" clId="{62597EBC-0AC9-4870-8A52-DA5CE2A458A2}" dt="2018-09-14T22:33:59.072" v="112" actId="20577"/>
          <ac:spMkLst>
            <pc:docMk/>
            <pc:sldMk cId="3862861935" sldId="381"/>
            <ac:spMk id="6" creationId="{A797AA40-F0C1-4D83-9783-C91FB0D63F05}"/>
          </ac:spMkLst>
        </pc:spChg>
        <pc:spChg chg="add mod">
          <ac:chgData name="Kang Wallter" userId="d5c269cbe9dbe8bc" providerId="LiveId" clId="{62597EBC-0AC9-4870-8A52-DA5CE2A458A2}" dt="2018-09-14T22:33:33.328" v="105" actId="20577"/>
          <ac:spMkLst>
            <pc:docMk/>
            <pc:sldMk cId="3862861935" sldId="381"/>
            <ac:spMk id="7" creationId="{222BBE2B-D6ED-430E-8E94-29FBED048B98}"/>
          </ac:spMkLst>
        </pc:spChg>
        <pc:spChg chg="add mod">
          <ac:chgData name="Kang Wallter" userId="d5c269cbe9dbe8bc" providerId="LiveId" clId="{62597EBC-0AC9-4870-8A52-DA5CE2A458A2}" dt="2018-09-14T22:34:20.329" v="117" actId="14100"/>
          <ac:spMkLst>
            <pc:docMk/>
            <pc:sldMk cId="3862861935" sldId="381"/>
            <ac:spMk id="8" creationId="{7467ABC5-D37C-40A6-AE99-9EBCE11D5DE2}"/>
          </ac:spMkLst>
        </pc:spChg>
      </pc:sldChg>
      <pc:sldChg chg="addSp modSp">
        <pc:chgData name="Kang Wallter" userId="d5c269cbe9dbe8bc" providerId="LiveId" clId="{62597EBC-0AC9-4870-8A52-DA5CE2A458A2}" dt="2018-09-14T23:01:00.425" v="147" actId="1076"/>
        <pc:sldMkLst>
          <pc:docMk/>
          <pc:sldMk cId="2869546405" sldId="384"/>
        </pc:sldMkLst>
        <pc:spChg chg="mod">
          <ac:chgData name="Kang Wallter" userId="d5c269cbe9dbe8bc" providerId="LiveId" clId="{62597EBC-0AC9-4870-8A52-DA5CE2A458A2}" dt="2018-09-14T22:34:54.940" v="121" actId="14100"/>
          <ac:spMkLst>
            <pc:docMk/>
            <pc:sldMk cId="2869546405" sldId="384"/>
            <ac:spMk id="4" creationId="{CF2E2C2F-ECCF-49B2-9F11-E0F363DD62CC}"/>
          </ac:spMkLst>
        </pc:spChg>
        <pc:spChg chg="add mod">
          <ac:chgData name="Kang Wallter" userId="d5c269cbe9dbe8bc" providerId="LiveId" clId="{62597EBC-0AC9-4870-8A52-DA5CE2A458A2}" dt="2018-09-14T23:01:00.425" v="147" actId="1076"/>
          <ac:spMkLst>
            <pc:docMk/>
            <pc:sldMk cId="2869546405" sldId="384"/>
            <ac:spMk id="5" creationId="{FA7B52B6-D752-417E-8C83-8BA3050449EE}"/>
          </ac:spMkLst>
        </pc:spChg>
      </pc:sldChg>
      <pc:sldChg chg="modSp">
        <pc:chgData name="Kang Wallter" userId="d5c269cbe9dbe8bc" providerId="LiveId" clId="{62597EBC-0AC9-4870-8A52-DA5CE2A458A2}" dt="2018-09-14T23:01:23.927" v="152" actId="404"/>
        <pc:sldMkLst>
          <pc:docMk/>
          <pc:sldMk cId="2383273201" sldId="386"/>
        </pc:sldMkLst>
        <pc:spChg chg="mod">
          <ac:chgData name="Kang Wallter" userId="d5c269cbe9dbe8bc" providerId="LiveId" clId="{62597EBC-0AC9-4870-8A52-DA5CE2A458A2}" dt="2018-09-14T23:01:23.927" v="152" actId="404"/>
          <ac:spMkLst>
            <pc:docMk/>
            <pc:sldMk cId="2383273201" sldId="386"/>
            <ac:spMk id="5" creationId="{E60E1077-6CF8-45C8-8288-545A914CB164}"/>
          </ac:spMkLst>
        </pc:spChg>
      </pc:sldChg>
      <pc:sldChg chg="modSp">
        <pc:chgData name="Kang Wallter" userId="d5c269cbe9dbe8bc" providerId="LiveId" clId="{62597EBC-0AC9-4870-8A52-DA5CE2A458A2}" dt="2018-09-14T23:01:46.368" v="158" actId="14100"/>
        <pc:sldMkLst>
          <pc:docMk/>
          <pc:sldMk cId="2977167221" sldId="387"/>
        </pc:sldMkLst>
        <pc:spChg chg="mod">
          <ac:chgData name="Kang Wallter" userId="d5c269cbe9dbe8bc" providerId="LiveId" clId="{62597EBC-0AC9-4870-8A52-DA5CE2A458A2}" dt="2018-09-14T23:01:39.079" v="156" actId="404"/>
          <ac:spMkLst>
            <pc:docMk/>
            <pc:sldMk cId="2977167221" sldId="387"/>
            <ac:spMk id="3" creationId="{A00DAD59-FD4C-4606-9428-0C23D0D46130}"/>
          </ac:spMkLst>
        </pc:spChg>
        <pc:spChg chg="mod">
          <ac:chgData name="Kang Wallter" userId="d5c269cbe9dbe8bc" providerId="LiveId" clId="{62597EBC-0AC9-4870-8A52-DA5CE2A458A2}" dt="2018-09-14T23:01:46.368" v="158" actId="14100"/>
          <ac:spMkLst>
            <pc:docMk/>
            <pc:sldMk cId="2977167221" sldId="387"/>
            <ac:spMk id="4" creationId="{491E64BC-2695-487D-AAE0-B5F3EB531533}"/>
          </ac:spMkLst>
        </pc:spChg>
      </pc:sldChg>
      <pc:sldChg chg="addSp modSp">
        <pc:chgData name="Kang Wallter" userId="d5c269cbe9dbe8bc" providerId="LiveId" clId="{62597EBC-0AC9-4870-8A52-DA5CE2A458A2}" dt="2018-09-14T23:07:42.267" v="270" actId="14100"/>
        <pc:sldMkLst>
          <pc:docMk/>
          <pc:sldMk cId="1339872938" sldId="388"/>
        </pc:sldMkLst>
        <pc:spChg chg="add mod">
          <ac:chgData name="Kang Wallter" userId="d5c269cbe9dbe8bc" providerId="LiveId" clId="{62597EBC-0AC9-4870-8A52-DA5CE2A458A2}" dt="2018-09-14T23:06:22.387" v="222" actId="14100"/>
          <ac:spMkLst>
            <pc:docMk/>
            <pc:sldMk cId="1339872938" sldId="388"/>
            <ac:spMk id="2" creationId="{839B7683-C7F3-4EE8-A5DD-43362A579F6D}"/>
          </ac:spMkLst>
        </pc:spChg>
        <pc:spChg chg="add mod">
          <ac:chgData name="Kang Wallter" userId="d5c269cbe9dbe8bc" providerId="LiveId" clId="{62597EBC-0AC9-4870-8A52-DA5CE2A458A2}" dt="2018-09-14T23:07:42.267" v="270" actId="14100"/>
          <ac:spMkLst>
            <pc:docMk/>
            <pc:sldMk cId="1339872938" sldId="388"/>
            <ac:spMk id="3" creationId="{A4263CAF-6A50-4359-903A-78CDCDC8A574}"/>
          </ac:spMkLst>
        </pc:spChg>
        <pc:spChg chg="add mod">
          <ac:chgData name="Kang Wallter" userId="d5c269cbe9dbe8bc" providerId="LiveId" clId="{62597EBC-0AC9-4870-8A52-DA5CE2A458A2}" dt="2018-09-14T23:06:39.271" v="250"/>
          <ac:spMkLst>
            <pc:docMk/>
            <pc:sldMk cId="1339872938" sldId="388"/>
            <ac:spMk id="5" creationId="{847B7CC6-E86A-412E-9DE3-277BF2C861F9}"/>
          </ac:spMkLst>
        </pc:spChg>
        <pc:picChg chg="mod">
          <ac:chgData name="Kang Wallter" userId="d5c269cbe9dbe8bc" providerId="LiveId" clId="{62597EBC-0AC9-4870-8A52-DA5CE2A458A2}" dt="2018-09-14T23:05:02.693" v="159" actId="1076"/>
          <ac:picMkLst>
            <pc:docMk/>
            <pc:sldMk cId="1339872938" sldId="388"/>
            <ac:picMk id="4" creationId="{C9AF97DC-23C0-4E5E-AE69-DDCFA7A87F5E}"/>
          </ac:picMkLst>
        </pc:picChg>
      </pc:sldChg>
      <pc:sldChg chg="addSp modSp">
        <pc:chgData name="Kang Wallter" userId="d5c269cbe9dbe8bc" providerId="LiveId" clId="{62597EBC-0AC9-4870-8A52-DA5CE2A458A2}" dt="2018-09-14T23:08:31.953" v="335" actId="6549"/>
        <pc:sldMkLst>
          <pc:docMk/>
          <pc:sldMk cId="2670784092" sldId="389"/>
        </pc:sldMkLst>
        <pc:spChg chg="mod">
          <ac:chgData name="Kang Wallter" userId="d5c269cbe9dbe8bc" providerId="LiveId" clId="{62597EBC-0AC9-4870-8A52-DA5CE2A458A2}" dt="2018-09-14T23:08:31.953" v="335" actId="6549"/>
          <ac:spMkLst>
            <pc:docMk/>
            <pc:sldMk cId="2670784092" sldId="389"/>
            <ac:spMk id="4" creationId="{5AFE0D74-998C-4288-A521-4DCBFEB87C5A}"/>
          </ac:spMkLst>
        </pc:spChg>
        <pc:spChg chg="add mod">
          <ac:chgData name="Kang Wallter" userId="d5c269cbe9dbe8bc" providerId="LiveId" clId="{62597EBC-0AC9-4870-8A52-DA5CE2A458A2}" dt="2018-09-14T23:08:20.008" v="334" actId="20577"/>
          <ac:spMkLst>
            <pc:docMk/>
            <pc:sldMk cId="2670784092" sldId="389"/>
            <ac:spMk id="5" creationId="{ADB1014C-975D-4879-8CD8-24BACB889C5B}"/>
          </ac:spMkLst>
        </pc:spChg>
      </pc:sldChg>
      <pc:sldChg chg="modSp">
        <pc:chgData name="Kang Wallter" userId="d5c269cbe9dbe8bc" providerId="LiveId" clId="{62597EBC-0AC9-4870-8A52-DA5CE2A458A2}" dt="2018-09-14T23:08:47.363" v="337" actId="404"/>
        <pc:sldMkLst>
          <pc:docMk/>
          <pc:sldMk cId="3331839435" sldId="391"/>
        </pc:sldMkLst>
        <pc:spChg chg="mod">
          <ac:chgData name="Kang Wallter" userId="d5c269cbe9dbe8bc" providerId="LiveId" clId="{62597EBC-0AC9-4870-8A52-DA5CE2A458A2}" dt="2018-09-14T23:08:47.363" v="337" actId="404"/>
          <ac:spMkLst>
            <pc:docMk/>
            <pc:sldMk cId="3331839435" sldId="391"/>
            <ac:spMk id="4" creationId="{970AC3E3-3C7F-4765-AD91-CEB72F3B8A42}"/>
          </ac:spMkLst>
        </pc:spChg>
      </pc:sldChg>
      <pc:sldChg chg="modSp">
        <pc:chgData name="Kang Wallter" userId="d5c269cbe9dbe8bc" providerId="LiveId" clId="{62597EBC-0AC9-4870-8A52-DA5CE2A458A2}" dt="2018-09-14T23:09:13.102" v="339" actId="404"/>
        <pc:sldMkLst>
          <pc:docMk/>
          <pc:sldMk cId="2338952598" sldId="392"/>
        </pc:sldMkLst>
        <pc:spChg chg="mod">
          <ac:chgData name="Kang Wallter" userId="d5c269cbe9dbe8bc" providerId="LiveId" clId="{62597EBC-0AC9-4870-8A52-DA5CE2A458A2}" dt="2018-09-14T23:09:13.102" v="339" actId="404"/>
          <ac:spMkLst>
            <pc:docMk/>
            <pc:sldMk cId="2338952598" sldId="392"/>
            <ac:spMk id="4" creationId="{C9DB1753-98AD-417D-8564-0F20D05A6557}"/>
          </ac:spMkLst>
        </pc:spChg>
      </pc:sldChg>
      <pc:sldChg chg="addSp modSp">
        <pc:chgData name="Kang Wallter" userId="d5c269cbe9dbe8bc" providerId="LiveId" clId="{62597EBC-0AC9-4870-8A52-DA5CE2A458A2}" dt="2018-09-14T23:11:13.087" v="495" actId="20577"/>
        <pc:sldMkLst>
          <pc:docMk/>
          <pc:sldMk cId="1437852248" sldId="394"/>
        </pc:sldMkLst>
        <pc:spChg chg="add mod">
          <ac:chgData name="Kang Wallter" userId="d5c269cbe9dbe8bc" providerId="LiveId" clId="{62597EBC-0AC9-4870-8A52-DA5CE2A458A2}" dt="2018-09-14T23:09:55.741" v="345" actId="1076"/>
          <ac:spMkLst>
            <pc:docMk/>
            <pc:sldMk cId="1437852248" sldId="394"/>
            <ac:spMk id="3" creationId="{D5EA709C-F958-47DE-98D9-99311C941740}"/>
          </ac:spMkLst>
        </pc:spChg>
        <pc:spChg chg="mod">
          <ac:chgData name="Kang Wallter" userId="d5c269cbe9dbe8bc" providerId="LiveId" clId="{62597EBC-0AC9-4870-8A52-DA5CE2A458A2}" dt="2018-09-14T23:09:49.472" v="344" actId="1076"/>
          <ac:spMkLst>
            <pc:docMk/>
            <pc:sldMk cId="1437852248" sldId="394"/>
            <ac:spMk id="4" creationId="{7143888D-5883-42DE-9B19-94A34F08809F}"/>
          </ac:spMkLst>
        </pc:spChg>
        <pc:spChg chg="add mod">
          <ac:chgData name="Kang Wallter" userId="d5c269cbe9dbe8bc" providerId="LiveId" clId="{62597EBC-0AC9-4870-8A52-DA5CE2A458A2}" dt="2018-09-14T23:10:13.816" v="381" actId="20577"/>
          <ac:spMkLst>
            <pc:docMk/>
            <pc:sldMk cId="1437852248" sldId="394"/>
            <ac:spMk id="5" creationId="{91A39334-C882-4CA3-A7E3-DAD4EED1655E}"/>
          </ac:spMkLst>
        </pc:spChg>
        <pc:spChg chg="add mod">
          <ac:chgData name="Kang Wallter" userId="d5c269cbe9dbe8bc" providerId="LiveId" clId="{62597EBC-0AC9-4870-8A52-DA5CE2A458A2}" dt="2018-09-14T23:10:45.719" v="433" actId="20577"/>
          <ac:spMkLst>
            <pc:docMk/>
            <pc:sldMk cId="1437852248" sldId="394"/>
            <ac:spMk id="6" creationId="{E60FFEB2-4277-479C-9238-21937FB933E1}"/>
          </ac:spMkLst>
        </pc:spChg>
        <pc:spChg chg="add mod">
          <ac:chgData name="Kang Wallter" userId="d5c269cbe9dbe8bc" providerId="LiveId" clId="{62597EBC-0AC9-4870-8A52-DA5CE2A458A2}" dt="2018-09-14T23:11:13.087" v="495" actId="20577"/>
          <ac:spMkLst>
            <pc:docMk/>
            <pc:sldMk cId="1437852248" sldId="394"/>
            <ac:spMk id="7" creationId="{EA38030F-81F3-4D8C-98E2-72026C2DF7F6}"/>
          </ac:spMkLst>
        </pc:spChg>
      </pc:sldChg>
      <pc:sldChg chg="modSp">
        <pc:chgData name="Kang Wallter" userId="d5c269cbe9dbe8bc" providerId="LiveId" clId="{62597EBC-0AC9-4870-8A52-DA5CE2A458A2}" dt="2018-09-14T23:11:43.760" v="503" actId="6549"/>
        <pc:sldMkLst>
          <pc:docMk/>
          <pc:sldMk cId="1070808797" sldId="395"/>
        </pc:sldMkLst>
        <pc:spChg chg="mod">
          <ac:chgData name="Kang Wallter" userId="d5c269cbe9dbe8bc" providerId="LiveId" clId="{62597EBC-0AC9-4870-8A52-DA5CE2A458A2}" dt="2018-09-14T23:11:43.760" v="503" actId="6549"/>
          <ac:spMkLst>
            <pc:docMk/>
            <pc:sldMk cId="1070808797" sldId="395"/>
            <ac:spMk id="4" creationId="{664A04AE-E057-48B2-9C5B-3AD039787198}"/>
          </ac:spMkLst>
        </pc:spChg>
      </pc:sldChg>
      <pc:sldChg chg="addSp modSp">
        <pc:chgData name="Kang Wallter" userId="d5c269cbe9dbe8bc" providerId="LiveId" clId="{62597EBC-0AC9-4870-8A52-DA5CE2A458A2}" dt="2018-09-14T23:29:43.260" v="582" actId="1076"/>
        <pc:sldMkLst>
          <pc:docMk/>
          <pc:sldMk cId="3719765109" sldId="397"/>
        </pc:sldMkLst>
        <pc:spChg chg="add mod">
          <ac:chgData name="Kang Wallter" userId="d5c269cbe9dbe8bc" providerId="LiveId" clId="{62597EBC-0AC9-4870-8A52-DA5CE2A458A2}" dt="2018-09-14T23:29:43.260" v="582" actId="1076"/>
          <ac:spMkLst>
            <pc:docMk/>
            <pc:sldMk cId="3719765109" sldId="397"/>
            <ac:spMk id="3" creationId="{51FBAA39-E75E-4A4A-A582-666F8B33312F}"/>
          </ac:spMkLst>
        </pc:spChg>
        <pc:picChg chg="mod">
          <ac:chgData name="Kang Wallter" userId="d5c269cbe9dbe8bc" providerId="LiveId" clId="{62597EBC-0AC9-4870-8A52-DA5CE2A458A2}" dt="2018-09-14T23:12:08.682" v="504" actId="1076"/>
          <ac:picMkLst>
            <pc:docMk/>
            <pc:sldMk cId="3719765109" sldId="397"/>
            <ac:picMk id="4" creationId="{B9D4142C-E394-4305-893D-0CBFE0C1CE0C}"/>
          </ac:picMkLst>
        </pc:picChg>
      </pc:sldChg>
      <pc:sldChg chg="addSp modSp">
        <pc:chgData name="Kang Wallter" userId="d5c269cbe9dbe8bc" providerId="LiveId" clId="{62597EBC-0AC9-4870-8A52-DA5CE2A458A2}" dt="2018-09-14T23:30:23.034" v="591" actId="1076"/>
        <pc:sldMkLst>
          <pc:docMk/>
          <pc:sldMk cId="1708141819" sldId="398"/>
        </pc:sldMkLst>
        <pc:spChg chg="mod">
          <ac:chgData name="Kang Wallter" userId="d5c269cbe9dbe8bc" providerId="LiveId" clId="{62597EBC-0AC9-4870-8A52-DA5CE2A458A2}" dt="2018-09-14T23:29:52.410" v="585" actId="404"/>
          <ac:spMkLst>
            <pc:docMk/>
            <pc:sldMk cId="1708141819" sldId="398"/>
            <ac:spMk id="4" creationId="{C6FA92A2-C714-4D6A-AFF2-76DE588C6FE8}"/>
          </ac:spMkLst>
        </pc:spChg>
        <pc:spChg chg="add mod">
          <ac:chgData name="Kang Wallter" userId="d5c269cbe9dbe8bc" providerId="LiveId" clId="{62597EBC-0AC9-4870-8A52-DA5CE2A458A2}" dt="2018-09-14T23:30:13.926" v="588" actId="1076"/>
          <ac:spMkLst>
            <pc:docMk/>
            <pc:sldMk cId="1708141819" sldId="398"/>
            <ac:spMk id="5" creationId="{60D3B808-52D0-427F-BF17-DF5D80DAEDC5}"/>
          </ac:spMkLst>
        </pc:spChg>
        <pc:spChg chg="add mod">
          <ac:chgData name="Kang Wallter" userId="d5c269cbe9dbe8bc" providerId="LiveId" clId="{62597EBC-0AC9-4870-8A52-DA5CE2A458A2}" dt="2018-09-14T23:30:23.034" v="591" actId="1076"/>
          <ac:spMkLst>
            <pc:docMk/>
            <pc:sldMk cId="1708141819" sldId="398"/>
            <ac:spMk id="6" creationId="{10F09D2A-426F-462F-9836-154A660368EB}"/>
          </ac:spMkLst>
        </pc:spChg>
      </pc:sldChg>
      <pc:sldChg chg="modSp">
        <pc:chgData name="Kang Wallter" userId="d5c269cbe9dbe8bc" providerId="LiveId" clId="{62597EBC-0AC9-4870-8A52-DA5CE2A458A2}" dt="2018-09-14T23:30:40.168" v="601"/>
        <pc:sldMkLst>
          <pc:docMk/>
          <pc:sldMk cId="2269505892" sldId="399"/>
        </pc:sldMkLst>
        <pc:spChg chg="mod">
          <ac:chgData name="Kang Wallter" userId="d5c269cbe9dbe8bc" providerId="LiveId" clId="{62597EBC-0AC9-4870-8A52-DA5CE2A458A2}" dt="2018-09-14T23:30:40.168" v="601"/>
          <ac:spMkLst>
            <pc:docMk/>
            <pc:sldMk cId="2269505892" sldId="399"/>
            <ac:spMk id="5" creationId="{79E390E2-F521-4E20-A12A-E62C97179489}"/>
          </ac:spMkLst>
        </pc:spChg>
      </pc:sldChg>
      <pc:sldChg chg="addSp modSp">
        <pc:chgData name="Kang Wallter" userId="d5c269cbe9dbe8bc" providerId="LiveId" clId="{62597EBC-0AC9-4870-8A52-DA5CE2A458A2}" dt="2018-09-14T23:31:26.247" v="647" actId="20577"/>
        <pc:sldMkLst>
          <pc:docMk/>
          <pc:sldMk cId="2589835509" sldId="400"/>
        </pc:sldMkLst>
        <pc:spChg chg="add mod">
          <ac:chgData name="Kang Wallter" userId="d5c269cbe9dbe8bc" providerId="LiveId" clId="{62597EBC-0AC9-4870-8A52-DA5CE2A458A2}" dt="2018-09-14T23:31:26.247" v="647" actId="20577"/>
          <ac:spMkLst>
            <pc:docMk/>
            <pc:sldMk cId="2589835509" sldId="400"/>
            <ac:spMk id="6" creationId="{A36B8BBE-7D35-42F6-A68A-9B1BA9A66C90}"/>
          </ac:spMkLst>
        </pc:spChg>
      </pc:sldChg>
      <pc:sldChg chg="addSp modSp">
        <pc:chgData name="Kang Wallter" userId="d5c269cbe9dbe8bc" providerId="LiveId" clId="{62597EBC-0AC9-4870-8A52-DA5CE2A458A2}" dt="2018-09-14T23:37:49.824" v="775" actId="14100"/>
        <pc:sldMkLst>
          <pc:docMk/>
          <pc:sldMk cId="4137924228" sldId="402"/>
        </pc:sldMkLst>
        <pc:spChg chg="mod">
          <ac:chgData name="Kang Wallter" userId="d5c269cbe9dbe8bc" providerId="LiveId" clId="{62597EBC-0AC9-4870-8A52-DA5CE2A458A2}" dt="2018-09-14T23:37:36.054" v="770"/>
          <ac:spMkLst>
            <pc:docMk/>
            <pc:sldMk cId="4137924228" sldId="402"/>
            <ac:spMk id="2" creationId="{132897CF-102A-4BC6-904B-D3CAA9D258CB}"/>
          </ac:spMkLst>
        </pc:spChg>
        <pc:spChg chg="mod">
          <ac:chgData name="Kang Wallter" userId="d5c269cbe9dbe8bc" providerId="LiveId" clId="{62597EBC-0AC9-4870-8A52-DA5CE2A458A2}" dt="2018-09-14T23:32:43.944" v="736" actId="14100"/>
          <ac:spMkLst>
            <pc:docMk/>
            <pc:sldMk cId="4137924228" sldId="402"/>
            <ac:spMk id="4" creationId="{9BAF57F2-4225-4D3B-B272-259981ACA26F}"/>
          </ac:spMkLst>
        </pc:spChg>
        <pc:spChg chg="add mod">
          <ac:chgData name="Kang Wallter" userId="d5c269cbe9dbe8bc" providerId="LiveId" clId="{62597EBC-0AC9-4870-8A52-DA5CE2A458A2}" dt="2018-09-14T23:32:15.046" v="652" actId="1076"/>
          <ac:spMkLst>
            <pc:docMk/>
            <pc:sldMk cId="4137924228" sldId="402"/>
            <ac:spMk id="5" creationId="{6CCAC133-8E21-4E4E-999B-E436BD720401}"/>
          </ac:spMkLst>
        </pc:spChg>
        <pc:spChg chg="add mod">
          <ac:chgData name="Kang Wallter" userId="d5c269cbe9dbe8bc" providerId="LiveId" clId="{62597EBC-0AC9-4870-8A52-DA5CE2A458A2}" dt="2018-09-14T23:32:36.464" v="735" actId="20577"/>
          <ac:spMkLst>
            <pc:docMk/>
            <pc:sldMk cId="4137924228" sldId="402"/>
            <ac:spMk id="6" creationId="{151B7235-155A-4A7A-89B6-6DCFF91AD302}"/>
          </ac:spMkLst>
        </pc:spChg>
        <pc:spChg chg="add mod">
          <ac:chgData name="Kang Wallter" userId="d5c269cbe9dbe8bc" providerId="LiveId" clId="{62597EBC-0AC9-4870-8A52-DA5CE2A458A2}" dt="2018-09-14T23:37:49.824" v="775" actId="14100"/>
          <ac:spMkLst>
            <pc:docMk/>
            <pc:sldMk cId="4137924228" sldId="402"/>
            <ac:spMk id="7" creationId="{F7D3DE7D-C844-4303-B10E-C22F0B6A3AD9}"/>
          </ac:spMkLst>
        </pc:spChg>
      </pc:sldChg>
      <pc:sldChg chg="addSp modSp">
        <pc:chgData name="Kang Wallter" userId="d5c269cbe9dbe8bc" providerId="LiveId" clId="{62597EBC-0AC9-4870-8A52-DA5CE2A458A2}" dt="2018-09-14T23:38:19.198" v="796" actId="13822"/>
        <pc:sldMkLst>
          <pc:docMk/>
          <pc:sldMk cId="1405739978" sldId="404"/>
        </pc:sldMkLst>
        <pc:spChg chg="mod">
          <ac:chgData name="Kang Wallter" userId="d5c269cbe9dbe8bc" providerId="LiveId" clId="{62597EBC-0AC9-4870-8A52-DA5CE2A458A2}" dt="2018-09-14T23:38:01.367" v="787" actId="20577"/>
          <ac:spMkLst>
            <pc:docMk/>
            <pc:sldMk cId="1405739978" sldId="404"/>
            <ac:spMk id="2" creationId="{E3162911-152D-4A3F-8443-6415DB01229D}"/>
          </ac:spMkLst>
        </pc:spChg>
        <pc:spChg chg="mod">
          <ac:chgData name="Kang Wallter" userId="d5c269cbe9dbe8bc" providerId="LiveId" clId="{62597EBC-0AC9-4870-8A52-DA5CE2A458A2}" dt="2018-09-14T23:37:12.269" v="750" actId="404"/>
          <ac:spMkLst>
            <pc:docMk/>
            <pc:sldMk cId="1405739978" sldId="404"/>
            <ac:spMk id="4" creationId="{2F974015-5911-42F1-90B8-D55B956469C1}"/>
          </ac:spMkLst>
        </pc:spChg>
        <pc:spChg chg="add mod">
          <ac:chgData name="Kang Wallter" userId="d5c269cbe9dbe8bc" providerId="LiveId" clId="{62597EBC-0AC9-4870-8A52-DA5CE2A458A2}" dt="2018-09-14T23:38:19.198" v="796" actId="13822"/>
          <ac:spMkLst>
            <pc:docMk/>
            <pc:sldMk cId="1405739978" sldId="404"/>
            <ac:spMk id="5" creationId="{7B4D82D7-10E7-4A26-B9CF-9A9001E53BB2}"/>
          </ac:spMkLst>
        </pc:spChg>
      </pc:sldChg>
      <pc:sldChg chg="addSp modSp">
        <pc:chgData name="Kang Wallter" userId="d5c269cbe9dbe8bc" providerId="LiveId" clId="{62597EBC-0AC9-4870-8A52-DA5CE2A458A2}" dt="2018-09-14T23:40:00.687" v="908" actId="20577"/>
        <pc:sldMkLst>
          <pc:docMk/>
          <pc:sldMk cId="3487240185" sldId="405"/>
        </pc:sldMkLst>
        <pc:spChg chg="mod">
          <ac:chgData name="Kang Wallter" userId="d5c269cbe9dbe8bc" providerId="LiveId" clId="{62597EBC-0AC9-4870-8A52-DA5CE2A458A2}" dt="2018-09-14T23:38:37.302" v="832" actId="20577"/>
          <ac:spMkLst>
            <pc:docMk/>
            <pc:sldMk cId="3487240185" sldId="405"/>
            <ac:spMk id="2" creationId="{B93A0608-3EAD-4439-9247-103BCC130386}"/>
          </ac:spMkLst>
        </pc:spChg>
        <pc:spChg chg="mod">
          <ac:chgData name="Kang Wallter" userId="d5c269cbe9dbe8bc" providerId="LiveId" clId="{62597EBC-0AC9-4870-8A52-DA5CE2A458A2}" dt="2018-09-14T23:40:00.687" v="908" actId="20577"/>
          <ac:spMkLst>
            <pc:docMk/>
            <pc:sldMk cId="3487240185" sldId="405"/>
            <ac:spMk id="3" creationId="{1DC5CF29-AA80-4DDF-AD6B-5987D46813D6}"/>
          </ac:spMkLst>
        </pc:spChg>
        <pc:spChg chg="add mod">
          <ac:chgData name="Kang Wallter" userId="d5c269cbe9dbe8bc" providerId="LiveId" clId="{62597EBC-0AC9-4870-8A52-DA5CE2A458A2}" dt="2018-09-14T23:39:31.682" v="834" actId="1076"/>
          <ac:spMkLst>
            <pc:docMk/>
            <pc:sldMk cId="3487240185" sldId="405"/>
            <ac:spMk id="6" creationId="{BA0C5593-E6C0-482E-A753-A27D4CE74301}"/>
          </ac:spMkLst>
        </pc:spChg>
        <pc:spChg chg="add mod">
          <ac:chgData name="Kang Wallter" userId="d5c269cbe9dbe8bc" providerId="LiveId" clId="{62597EBC-0AC9-4870-8A52-DA5CE2A458A2}" dt="2018-09-14T23:39:31.682" v="834" actId="1076"/>
          <ac:spMkLst>
            <pc:docMk/>
            <pc:sldMk cId="3487240185" sldId="405"/>
            <ac:spMk id="7" creationId="{92AE0216-0FBA-48C0-9575-BC50E033AC63}"/>
          </ac:spMkLst>
        </pc:spChg>
        <pc:picChg chg="add mod">
          <ac:chgData name="Kang Wallter" userId="d5c269cbe9dbe8bc" providerId="LiveId" clId="{62597EBC-0AC9-4870-8A52-DA5CE2A458A2}" dt="2018-09-14T23:39:31.682" v="834" actId="1076"/>
          <ac:picMkLst>
            <pc:docMk/>
            <pc:sldMk cId="3487240185" sldId="405"/>
            <ac:picMk id="4" creationId="{E1E1FB9C-0816-40AE-B3F7-05DA0F7F3260}"/>
          </ac:picMkLst>
        </pc:picChg>
        <pc:picChg chg="add mod">
          <ac:chgData name="Kang Wallter" userId="d5c269cbe9dbe8bc" providerId="LiveId" clId="{62597EBC-0AC9-4870-8A52-DA5CE2A458A2}" dt="2018-09-14T23:39:31.682" v="834" actId="1076"/>
          <ac:picMkLst>
            <pc:docMk/>
            <pc:sldMk cId="3487240185" sldId="405"/>
            <ac:picMk id="5" creationId="{8EB7C5CC-FF32-442D-8C38-F101006B1006}"/>
          </ac:picMkLst>
        </pc:picChg>
      </pc:sldChg>
      <pc:sldChg chg="addSp modSp add">
        <pc:chgData name="Kang Wallter" userId="d5c269cbe9dbe8bc" providerId="LiveId" clId="{62597EBC-0AC9-4870-8A52-DA5CE2A458A2}" dt="2018-09-14T23:43:52.031" v="942" actId="1076"/>
        <pc:sldMkLst>
          <pc:docMk/>
          <pc:sldMk cId="4137505462" sldId="406"/>
        </pc:sldMkLst>
        <pc:spChg chg="mod">
          <ac:chgData name="Kang Wallter" userId="d5c269cbe9dbe8bc" providerId="LiveId" clId="{62597EBC-0AC9-4870-8A52-DA5CE2A458A2}" dt="2018-09-14T23:40:13.959" v="935" actId="20577"/>
          <ac:spMkLst>
            <pc:docMk/>
            <pc:sldMk cId="4137505462" sldId="406"/>
            <ac:spMk id="2" creationId="{B86CF4CA-1DB8-4FCA-87F2-043A8AF88DE5}"/>
          </ac:spMkLst>
        </pc:spChg>
        <pc:spChg chg="mod">
          <ac:chgData name="Kang Wallter" userId="d5c269cbe9dbe8bc" providerId="LiveId" clId="{62597EBC-0AC9-4870-8A52-DA5CE2A458A2}" dt="2018-09-14T23:42:24.949" v="940"/>
          <ac:spMkLst>
            <pc:docMk/>
            <pc:sldMk cId="4137505462" sldId="406"/>
            <ac:spMk id="3" creationId="{8344AE1E-9EA8-451A-B9B6-6F46F1541095}"/>
          </ac:spMkLst>
        </pc:spChg>
        <pc:picChg chg="add mod">
          <ac:chgData name="Kang Wallter" userId="d5c269cbe9dbe8bc" providerId="LiveId" clId="{62597EBC-0AC9-4870-8A52-DA5CE2A458A2}" dt="2018-09-14T23:43:52.031" v="942" actId="1076"/>
          <ac:picMkLst>
            <pc:docMk/>
            <pc:sldMk cId="4137505462" sldId="406"/>
            <ac:picMk id="4" creationId="{EB832607-4906-46CD-82EC-45BAE15E31C2}"/>
          </ac:picMkLst>
        </pc:picChg>
      </pc:sldChg>
      <pc:sldChg chg="addSp modSp add">
        <pc:chgData name="Kang Wallter" userId="d5c269cbe9dbe8bc" providerId="LiveId" clId="{62597EBC-0AC9-4870-8A52-DA5CE2A458A2}" dt="2018-09-14T23:47:58.808" v="1160" actId="14100"/>
        <pc:sldMkLst>
          <pc:docMk/>
          <pc:sldMk cId="2155651731" sldId="407"/>
        </pc:sldMkLst>
        <pc:spChg chg="add mod">
          <ac:chgData name="Kang Wallter" userId="d5c269cbe9dbe8bc" providerId="LiveId" clId="{62597EBC-0AC9-4870-8A52-DA5CE2A458A2}" dt="2018-09-14T23:45:42.380" v="947" actId="1076"/>
          <ac:spMkLst>
            <pc:docMk/>
            <pc:sldMk cId="2155651731" sldId="407"/>
            <ac:spMk id="4" creationId="{B67775D9-CBBE-44F8-B5F3-52D6CAF3F7AF}"/>
          </ac:spMkLst>
        </pc:spChg>
        <pc:spChg chg="add mod">
          <ac:chgData name="Kang Wallter" userId="d5c269cbe9dbe8bc" providerId="LiveId" clId="{62597EBC-0AC9-4870-8A52-DA5CE2A458A2}" dt="2018-09-14T23:46:51.063" v="1155" actId="13822"/>
          <ac:spMkLst>
            <pc:docMk/>
            <pc:sldMk cId="2155651731" sldId="407"/>
            <ac:spMk id="5" creationId="{B619BE8F-CDE3-4FD7-8CB3-FB4EC642ED55}"/>
          </ac:spMkLst>
        </pc:spChg>
        <pc:spChg chg="add mod">
          <ac:chgData name="Kang Wallter" userId="d5c269cbe9dbe8bc" providerId="LiveId" clId="{62597EBC-0AC9-4870-8A52-DA5CE2A458A2}" dt="2018-09-14T23:47:58.808" v="1160" actId="14100"/>
          <ac:spMkLst>
            <pc:docMk/>
            <pc:sldMk cId="2155651731" sldId="407"/>
            <ac:spMk id="8" creationId="{BAF2B1CF-C317-431A-B6BA-9FCB92E7DD31}"/>
          </ac:spMkLst>
        </pc:spChg>
        <pc:spChg chg="add mod">
          <ac:chgData name="Kang Wallter" userId="d5c269cbe9dbe8bc" providerId="LiveId" clId="{62597EBC-0AC9-4870-8A52-DA5CE2A458A2}" dt="2018-09-14T23:47:58.808" v="1160" actId="14100"/>
          <ac:spMkLst>
            <pc:docMk/>
            <pc:sldMk cId="2155651731" sldId="407"/>
            <ac:spMk id="9" creationId="{CFF1C1C1-D9FE-440A-BEED-BD6211B653F8}"/>
          </ac:spMkLst>
        </pc:spChg>
        <pc:picChg chg="add mod">
          <ac:chgData name="Kang Wallter" userId="d5c269cbe9dbe8bc" providerId="LiveId" clId="{62597EBC-0AC9-4870-8A52-DA5CE2A458A2}" dt="2018-09-14T23:47:58.808" v="1160" actId="14100"/>
          <ac:picMkLst>
            <pc:docMk/>
            <pc:sldMk cId="2155651731" sldId="407"/>
            <ac:picMk id="6" creationId="{AE1EED94-A9D1-45E8-BFEF-24E376FDE748}"/>
          </ac:picMkLst>
        </pc:picChg>
        <pc:cxnChg chg="add mod">
          <ac:chgData name="Kang Wallter" userId="d5c269cbe9dbe8bc" providerId="LiveId" clId="{62597EBC-0AC9-4870-8A52-DA5CE2A458A2}" dt="2018-09-14T23:47:58.808" v="1160" actId="14100"/>
          <ac:cxnSpMkLst>
            <pc:docMk/>
            <pc:sldMk cId="2155651731" sldId="407"/>
            <ac:cxnSpMk id="7" creationId="{33296FDE-4BDB-48D1-AACE-30B976F9DA9B}"/>
          </ac:cxnSpMkLst>
        </pc:cxnChg>
      </pc:sldChg>
      <pc:sldChg chg="addSp delSp modSp add">
        <pc:chgData name="Kang Wallter" userId="d5c269cbe9dbe8bc" providerId="LiveId" clId="{62597EBC-0AC9-4870-8A52-DA5CE2A458A2}" dt="2018-09-14T23:51:03.543" v="1272" actId="1076"/>
        <pc:sldMkLst>
          <pc:docMk/>
          <pc:sldMk cId="2157958891" sldId="408"/>
        </pc:sldMkLst>
        <pc:spChg chg="mod">
          <ac:chgData name="Kang Wallter" userId="d5c269cbe9dbe8bc" providerId="LiveId" clId="{62597EBC-0AC9-4870-8A52-DA5CE2A458A2}" dt="2018-09-14T23:48:34.791" v="1204" actId="20577"/>
          <ac:spMkLst>
            <pc:docMk/>
            <pc:sldMk cId="2157958891" sldId="408"/>
            <ac:spMk id="2" creationId="{104F797B-7C42-4349-B854-3A3E43792077}"/>
          </ac:spMkLst>
        </pc:spChg>
        <pc:spChg chg="mod">
          <ac:chgData name="Kang Wallter" userId="d5c269cbe9dbe8bc" providerId="LiveId" clId="{62597EBC-0AC9-4870-8A52-DA5CE2A458A2}" dt="2018-09-14T23:50:11.214" v="1265" actId="20577"/>
          <ac:spMkLst>
            <pc:docMk/>
            <pc:sldMk cId="2157958891" sldId="408"/>
            <ac:spMk id="3" creationId="{2D13402E-AD43-4D84-A4C9-C3F369B7BFD8}"/>
          </ac:spMkLst>
        </pc:spChg>
        <pc:spChg chg="add del mod">
          <ac:chgData name="Kang Wallter" userId="d5c269cbe9dbe8bc" providerId="LiveId" clId="{62597EBC-0AC9-4870-8A52-DA5CE2A458A2}" dt="2018-09-14T23:49:46.766" v="1215" actId="478"/>
          <ac:spMkLst>
            <pc:docMk/>
            <pc:sldMk cId="2157958891" sldId="408"/>
            <ac:spMk id="6" creationId="{E162CB4C-57E7-4143-A0EA-6E7AE0487F31}"/>
          </ac:spMkLst>
        </pc:spChg>
        <pc:spChg chg="add">
          <ac:chgData name="Kang Wallter" userId="d5c269cbe9dbe8bc" providerId="LiveId" clId="{62597EBC-0AC9-4870-8A52-DA5CE2A458A2}" dt="2018-09-14T23:50:43.079" v="1267"/>
          <ac:spMkLst>
            <pc:docMk/>
            <pc:sldMk cId="2157958891" sldId="408"/>
            <ac:spMk id="10" creationId="{A863BF8E-6541-4F34-ACD9-BCEBCAA9690E}"/>
          </ac:spMkLst>
        </pc:spChg>
        <pc:spChg chg="add mod">
          <ac:chgData name="Kang Wallter" userId="d5c269cbe9dbe8bc" providerId="LiveId" clId="{62597EBC-0AC9-4870-8A52-DA5CE2A458A2}" dt="2018-09-14T23:51:03.543" v="1272" actId="1076"/>
          <ac:spMkLst>
            <pc:docMk/>
            <pc:sldMk cId="2157958891" sldId="408"/>
            <ac:spMk id="11" creationId="{A0D05CE1-ADAE-4399-B967-678A57C8D83F}"/>
          </ac:spMkLst>
        </pc:spChg>
        <pc:picChg chg="add mod">
          <ac:chgData name="Kang Wallter" userId="d5c269cbe9dbe8bc" providerId="LiveId" clId="{62597EBC-0AC9-4870-8A52-DA5CE2A458A2}" dt="2018-09-14T23:49:03.992" v="1209" actId="14100"/>
          <ac:picMkLst>
            <pc:docMk/>
            <pc:sldMk cId="2157958891" sldId="408"/>
            <ac:picMk id="4" creationId="{AD22BBDC-DB13-47F9-94CF-EB6B0D64448F}"/>
          </ac:picMkLst>
        </pc:picChg>
        <pc:picChg chg="add del mod">
          <ac:chgData name="Kang Wallter" userId="d5c269cbe9dbe8bc" providerId="LiveId" clId="{62597EBC-0AC9-4870-8A52-DA5CE2A458A2}" dt="2018-09-14T23:49:51.621" v="1217" actId="478"/>
          <ac:picMkLst>
            <pc:docMk/>
            <pc:sldMk cId="2157958891" sldId="408"/>
            <ac:picMk id="5" creationId="{8301108F-223C-440E-97C1-367D4A3A2E07}"/>
          </ac:picMkLst>
        </pc:picChg>
        <pc:picChg chg="add del mod">
          <ac:chgData name="Kang Wallter" userId="d5c269cbe9dbe8bc" providerId="LiveId" clId="{62597EBC-0AC9-4870-8A52-DA5CE2A458A2}" dt="2018-09-14T23:50:42.558" v="1266" actId="478"/>
          <ac:picMkLst>
            <pc:docMk/>
            <pc:sldMk cId="2157958891" sldId="408"/>
            <ac:picMk id="7" creationId="{5CF7B204-FE75-48B6-98E4-33EC82355B63}"/>
          </ac:picMkLst>
        </pc:picChg>
        <pc:picChg chg="add mod">
          <ac:chgData name="Kang Wallter" userId="d5c269cbe9dbe8bc" providerId="LiveId" clId="{62597EBC-0AC9-4870-8A52-DA5CE2A458A2}" dt="2018-09-14T23:50:58.127" v="1270" actId="1076"/>
          <ac:picMkLst>
            <pc:docMk/>
            <pc:sldMk cId="2157958891" sldId="408"/>
            <ac:picMk id="8" creationId="{FC4D1978-65E9-4992-9926-26E8640C1027}"/>
          </ac:picMkLst>
        </pc:picChg>
        <pc:picChg chg="add mod">
          <ac:chgData name="Kang Wallter" userId="d5c269cbe9dbe8bc" providerId="LiveId" clId="{62597EBC-0AC9-4870-8A52-DA5CE2A458A2}" dt="2018-09-14T23:51:00.678" v="1271" actId="1076"/>
          <ac:picMkLst>
            <pc:docMk/>
            <pc:sldMk cId="2157958891" sldId="408"/>
            <ac:picMk id="9" creationId="{F7596838-FC6F-4C22-B25C-0E71150D3EB4}"/>
          </ac:picMkLst>
        </pc:picChg>
      </pc:sldChg>
      <pc:sldChg chg="addSp modSp add">
        <pc:chgData name="Kang Wallter" userId="d5c269cbe9dbe8bc" providerId="LiveId" clId="{62597EBC-0AC9-4870-8A52-DA5CE2A458A2}" dt="2018-09-15T00:12:44.075" v="1319" actId="13822"/>
        <pc:sldMkLst>
          <pc:docMk/>
          <pc:sldMk cId="317629211" sldId="409"/>
        </pc:sldMkLst>
        <pc:spChg chg="mod">
          <ac:chgData name="Kang Wallter" userId="d5c269cbe9dbe8bc" providerId="LiveId" clId="{62597EBC-0AC9-4870-8A52-DA5CE2A458A2}" dt="2018-09-15T00:11:44.605" v="1304" actId="20577"/>
          <ac:spMkLst>
            <pc:docMk/>
            <pc:sldMk cId="317629211" sldId="409"/>
            <ac:spMk id="2" creationId="{01A6CF2D-8303-43CE-A318-937F581B5BB8}"/>
          </ac:spMkLst>
        </pc:spChg>
        <pc:spChg chg="add mod">
          <ac:chgData name="Kang Wallter" userId="d5c269cbe9dbe8bc" providerId="LiveId" clId="{62597EBC-0AC9-4870-8A52-DA5CE2A458A2}" dt="2018-09-15T00:12:06.780" v="1314" actId="13822"/>
          <ac:spMkLst>
            <pc:docMk/>
            <pc:sldMk cId="317629211" sldId="409"/>
            <ac:spMk id="4" creationId="{1BD9DEC0-16B1-4B1E-AFE5-A0DEABE62FA6}"/>
          </ac:spMkLst>
        </pc:spChg>
        <pc:picChg chg="add mod">
          <ac:chgData name="Kang Wallter" userId="d5c269cbe9dbe8bc" providerId="LiveId" clId="{62597EBC-0AC9-4870-8A52-DA5CE2A458A2}" dt="2018-09-15T00:12:44.075" v="1319" actId="13822"/>
          <ac:picMkLst>
            <pc:docMk/>
            <pc:sldMk cId="317629211" sldId="409"/>
            <ac:picMk id="5" creationId="{057DDEFC-2457-4561-B577-0CF3DE7E702C}"/>
          </ac:picMkLst>
        </pc:picChg>
        <pc:picChg chg="add mod">
          <ac:chgData name="Kang Wallter" userId="d5c269cbe9dbe8bc" providerId="LiveId" clId="{62597EBC-0AC9-4870-8A52-DA5CE2A458A2}" dt="2018-09-15T00:12:44.075" v="1319" actId="13822"/>
          <ac:picMkLst>
            <pc:docMk/>
            <pc:sldMk cId="317629211" sldId="409"/>
            <ac:picMk id="6" creationId="{3FE98B5D-AADD-4D3D-A802-20A6E1383EEE}"/>
          </ac:picMkLst>
        </pc:picChg>
      </pc:sldChg>
      <pc:sldChg chg="addSp modSp add">
        <pc:chgData name="Kang Wallter" userId="d5c269cbe9dbe8bc" providerId="LiveId" clId="{62597EBC-0AC9-4870-8A52-DA5CE2A458A2}" dt="2018-09-18T06:03:01.153" v="1613" actId="1076"/>
        <pc:sldMkLst>
          <pc:docMk/>
          <pc:sldMk cId="2782940676" sldId="410"/>
        </pc:sldMkLst>
        <pc:spChg chg="mod">
          <ac:chgData name="Kang Wallter" userId="d5c269cbe9dbe8bc" providerId="LiveId" clId="{62597EBC-0AC9-4870-8A52-DA5CE2A458A2}" dt="2018-09-15T00:13:30.446" v="1409" actId="20577"/>
          <ac:spMkLst>
            <pc:docMk/>
            <pc:sldMk cId="2782940676" sldId="410"/>
            <ac:spMk id="2" creationId="{A32E6199-F251-46CC-BFFE-50D1A83CC767}"/>
          </ac:spMkLst>
        </pc:spChg>
        <pc:spChg chg="mod">
          <ac:chgData name="Kang Wallter" userId="d5c269cbe9dbe8bc" providerId="LiveId" clId="{62597EBC-0AC9-4870-8A52-DA5CE2A458A2}" dt="2018-09-18T06:02:52.422" v="1610" actId="1076"/>
          <ac:spMkLst>
            <pc:docMk/>
            <pc:sldMk cId="2782940676" sldId="410"/>
            <ac:spMk id="3" creationId="{ED297CAA-710B-4E30-9765-2B03E073EFF0}"/>
          </ac:spMkLst>
        </pc:spChg>
        <pc:spChg chg="add">
          <ac:chgData name="Kang Wallter" userId="d5c269cbe9dbe8bc" providerId="LiveId" clId="{62597EBC-0AC9-4870-8A52-DA5CE2A458A2}" dt="2018-09-18T06:02:49.719" v="1608"/>
          <ac:spMkLst>
            <pc:docMk/>
            <pc:sldMk cId="2782940676" sldId="410"/>
            <ac:spMk id="6" creationId="{6570C50C-82C7-4C6A-B0BA-3132C9623DAA}"/>
          </ac:spMkLst>
        </pc:spChg>
        <pc:spChg chg="add">
          <ac:chgData name="Kang Wallter" userId="d5c269cbe9dbe8bc" providerId="LiveId" clId="{62597EBC-0AC9-4870-8A52-DA5CE2A458A2}" dt="2018-09-18T06:02:49.719" v="1608"/>
          <ac:spMkLst>
            <pc:docMk/>
            <pc:sldMk cId="2782940676" sldId="410"/>
            <ac:spMk id="7" creationId="{3555FE34-4587-4A33-8A12-7754E0FDBBF1}"/>
          </ac:spMkLst>
        </pc:spChg>
        <pc:picChg chg="add mod">
          <ac:chgData name="Kang Wallter" userId="d5c269cbe9dbe8bc" providerId="LiveId" clId="{62597EBC-0AC9-4870-8A52-DA5CE2A458A2}" dt="2018-09-18T06:02:56.390" v="1611" actId="1076"/>
          <ac:picMkLst>
            <pc:docMk/>
            <pc:sldMk cId="2782940676" sldId="410"/>
            <ac:picMk id="4" creationId="{C675D6A7-6EFC-43D7-90A5-47790A87AE56}"/>
          </ac:picMkLst>
        </pc:picChg>
        <pc:picChg chg="add mod">
          <ac:chgData name="Kang Wallter" userId="d5c269cbe9dbe8bc" providerId="LiveId" clId="{62597EBC-0AC9-4870-8A52-DA5CE2A458A2}" dt="2018-09-18T06:03:01.153" v="1613" actId="1076"/>
          <ac:picMkLst>
            <pc:docMk/>
            <pc:sldMk cId="2782940676" sldId="410"/>
            <ac:picMk id="5" creationId="{10943400-8D02-4060-B5D8-1B127C6E52AA}"/>
          </ac:picMkLst>
        </pc:picChg>
      </pc:sldChg>
      <pc:sldChg chg="addSp delSp modSp add">
        <pc:chgData name="Kang Wallter" userId="d5c269cbe9dbe8bc" providerId="LiveId" clId="{62597EBC-0AC9-4870-8A52-DA5CE2A458A2}" dt="2018-09-18T06:05:15.195" v="1631" actId="1076"/>
        <pc:sldMkLst>
          <pc:docMk/>
          <pc:sldMk cId="4138164389" sldId="411"/>
        </pc:sldMkLst>
        <pc:spChg chg="del">
          <ac:chgData name="Kang Wallter" userId="d5c269cbe9dbe8bc" providerId="LiveId" clId="{62597EBC-0AC9-4870-8A52-DA5CE2A458A2}" dt="2018-09-18T06:04:22.618" v="1615" actId="478"/>
          <ac:spMkLst>
            <pc:docMk/>
            <pc:sldMk cId="4138164389" sldId="411"/>
            <ac:spMk id="2" creationId="{9D7A357B-2509-4464-AE35-C82FD02CBE98}"/>
          </ac:spMkLst>
        </pc:spChg>
        <pc:spChg chg="del">
          <ac:chgData name="Kang Wallter" userId="d5c269cbe9dbe8bc" providerId="LiveId" clId="{62597EBC-0AC9-4870-8A52-DA5CE2A458A2}" dt="2018-09-18T06:04:22.618" v="1615" actId="478"/>
          <ac:spMkLst>
            <pc:docMk/>
            <pc:sldMk cId="4138164389" sldId="411"/>
            <ac:spMk id="3" creationId="{0B39150D-9BAE-4974-8FD1-ABFB559CD3D1}"/>
          </ac:spMkLst>
        </pc:spChg>
        <pc:spChg chg="add mod">
          <ac:chgData name="Kang Wallter" userId="d5c269cbe9dbe8bc" providerId="LiveId" clId="{62597EBC-0AC9-4870-8A52-DA5CE2A458A2}" dt="2018-09-18T06:04:41.066" v="1628" actId="403"/>
          <ac:spMkLst>
            <pc:docMk/>
            <pc:sldMk cId="4138164389" sldId="411"/>
            <ac:spMk id="4" creationId="{5E3204BA-A6E4-4754-B5BB-42F44BED2582}"/>
          </ac:spMkLst>
        </pc:spChg>
        <pc:picChg chg="add mod">
          <ac:chgData name="Kang Wallter" userId="d5c269cbe9dbe8bc" providerId="LiveId" clId="{62597EBC-0AC9-4870-8A52-DA5CE2A458A2}" dt="2018-09-18T06:05:15.195" v="1631" actId="1076"/>
          <ac:picMkLst>
            <pc:docMk/>
            <pc:sldMk cId="4138164389" sldId="411"/>
            <ac:picMk id="5" creationId="{0C917AA1-746F-468F-8F42-5925B69E8392}"/>
          </ac:picMkLst>
        </pc:picChg>
      </pc:sldChg>
      <pc:sldChg chg="addSp modSp add">
        <pc:chgData name="Kang Wallter" userId="d5c269cbe9dbe8bc" providerId="LiveId" clId="{62597EBC-0AC9-4870-8A52-DA5CE2A458A2}" dt="2018-09-18T06:07:30.316" v="1864" actId="13822"/>
        <pc:sldMkLst>
          <pc:docMk/>
          <pc:sldMk cId="1871815401" sldId="412"/>
        </pc:sldMkLst>
        <pc:spChg chg="mod">
          <ac:chgData name="Kang Wallter" userId="d5c269cbe9dbe8bc" providerId="LiveId" clId="{62597EBC-0AC9-4870-8A52-DA5CE2A458A2}" dt="2018-09-18T06:05:34.361" v="1681"/>
          <ac:spMkLst>
            <pc:docMk/>
            <pc:sldMk cId="1871815401" sldId="412"/>
            <ac:spMk id="2" creationId="{550CCFBD-F0BD-4671-B57A-86C17C22759A}"/>
          </ac:spMkLst>
        </pc:spChg>
        <pc:spChg chg="mod">
          <ac:chgData name="Kang Wallter" userId="d5c269cbe9dbe8bc" providerId="LiveId" clId="{62597EBC-0AC9-4870-8A52-DA5CE2A458A2}" dt="2018-09-18T06:07:05.104" v="1854" actId="20577"/>
          <ac:spMkLst>
            <pc:docMk/>
            <pc:sldMk cId="1871815401" sldId="412"/>
            <ac:spMk id="3" creationId="{68925795-91FE-4CE8-80D2-A7997451CD12}"/>
          </ac:spMkLst>
        </pc:spChg>
        <pc:spChg chg="add mod">
          <ac:chgData name="Kang Wallter" userId="d5c269cbe9dbe8bc" providerId="LiveId" clId="{62597EBC-0AC9-4870-8A52-DA5CE2A458A2}" dt="2018-09-18T06:07:30.316" v="1864" actId="13822"/>
          <ac:spMkLst>
            <pc:docMk/>
            <pc:sldMk cId="1871815401" sldId="412"/>
            <ac:spMk id="4" creationId="{9F500BA4-9068-4542-BEFE-373D6C7026D0}"/>
          </ac:spMkLst>
        </pc:spChg>
      </pc:sldChg>
      <pc:sldChg chg="addSp modSp add">
        <pc:chgData name="Kang Wallter" userId="d5c269cbe9dbe8bc" providerId="LiveId" clId="{62597EBC-0AC9-4870-8A52-DA5CE2A458A2}" dt="2018-09-18T06:08:42.800" v="2105" actId="1076"/>
        <pc:sldMkLst>
          <pc:docMk/>
          <pc:sldMk cId="1375677707" sldId="413"/>
        </pc:sldMkLst>
        <pc:spChg chg="mod">
          <ac:chgData name="Kang Wallter" userId="d5c269cbe9dbe8bc" providerId="LiveId" clId="{62597EBC-0AC9-4870-8A52-DA5CE2A458A2}" dt="2018-09-18T06:07:41.080" v="1892" actId="20577"/>
          <ac:spMkLst>
            <pc:docMk/>
            <pc:sldMk cId="1375677707" sldId="413"/>
            <ac:spMk id="2" creationId="{EC2F78F8-6468-4F66-9C36-908E8B71BA46}"/>
          </ac:spMkLst>
        </pc:spChg>
        <pc:spChg chg="mod">
          <ac:chgData name="Kang Wallter" userId="d5c269cbe9dbe8bc" providerId="LiveId" clId="{62597EBC-0AC9-4870-8A52-DA5CE2A458A2}" dt="2018-09-18T06:08:22.320" v="2103" actId="20577"/>
          <ac:spMkLst>
            <pc:docMk/>
            <pc:sldMk cId="1375677707" sldId="413"/>
            <ac:spMk id="3" creationId="{5542F0BA-F2C3-4F67-AA2C-3B5DC1898AEA}"/>
          </ac:spMkLst>
        </pc:spChg>
        <pc:spChg chg="add mod">
          <ac:chgData name="Kang Wallter" userId="d5c269cbe9dbe8bc" providerId="LiveId" clId="{62597EBC-0AC9-4870-8A52-DA5CE2A458A2}" dt="2018-09-18T06:08:42.800" v="2105" actId="1076"/>
          <ac:spMkLst>
            <pc:docMk/>
            <pc:sldMk cId="1375677707" sldId="413"/>
            <ac:spMk id="4" creationId="{ED535968-F76F-48E5-8188-4D96E4F46010}"/>
          </ac:spMkLst>
        </pc:spChg>
        <pc:spChg chg="add mod">
          <ac:chgData name="Kang Wallter" userId="d5c269cbe9dbe8bc" providerId="LiveId" clId="{62597EBC-0AC9-4870-8A52-DA5CE2A458A2}" dt="2018-09-18T06:08:42.800" v="2105" actId="1076"/>
          <ac:spMkLst>
            <pc:docMk/>
            <pc:sldMk cId="1375677707" sldId="413"/>
            <ac:spMk id="5" creationId="{B98A14B3-E555-4EED-A4AB-CDC399A3B93C}"/>
          </ac:spMkLst>
        </pc:spChg>
        <pc:picChg chg="add mod">
          <ac:chgData name="Kang Wallter" userId="d5c269cbe9dbe8bc" providerId="LiveId" clId="{62597EBC-0AC9-4870-8A52-DA5CE2A458A2}" dt="2018-09-18T06:08:42.800" v="2105" actId="1076"/>
          <ac:picMkLst>
            <pc:docMk/>
            <pc:sldMk cId="1375677707" sldId="413"/>
            <ac:picMk id="6" creationId="{B562BD5D-6663-463B-9755-E4DD318D1473}"/>
          </ac:picMkLst>
        </pc:pic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7" creationId="{7700C76A-AA7B-44E4-8C3E-931723B2F0C9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8" creationId="{71D83115-7037-48C2-999C-9FB2CF1BE266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9" creationId="{8CB81DCE-970E-435D-8FAD-CC5B82C3E2FB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0" creationId="{962A7709-5D9E-4EBA-B9C5-3641BE318C2C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1" creationId="{A86EF021-C2F8-4A2F-918D-1E03FAC34079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2" creationId="{5E1FAD67-618D-41FC-9A37-342D1353BA6E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3" creationId="{6B82241B-ED41-4C33-8F7E-4E160B95B10C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4" creationId="{9293FA96-86D6-47C7-9ED2-FEFFB7B8644F}"/>
          </ac:cxnSpMkLst>
        </pc:cxnChg>
        <pc:cxnChg chg="add mod">
          <ac:chgData name="Kang Wallter" userId="d5c269cbe9dbe8bc" providerId="LiveId" clId="{62597EBC-0AC9-4870-8A52-DA5CE2A458A2}" dt="2018-09-18T06:08:42.800" v="2105" actId="1076"/>
          <ac:cxnSpMkLst>
            <pc:docMk/>
            <pc:sldMk cId="1375677707" sldId="413"/>
            <ac:cxnSpMk id="15" creationId="{348A882D-BBD6-4F81-8A31-ACFD2185B6E6}"/>
          </ac:cxnSpMkLst>
        </pc:cxnChg>
      </pc:sldChg>
      <pc:sldChg chg="addSp delSp modSp add">
        <pc:chgData name="Kang Wallter" userId="d5c269cbe9dbe8bc" providerId="LiveId" clId="{62597EBC-0AC9-4870-8A52-DA5CE2A458A2}" dt="2018-09-18T06:27:26.823" v="2195" actId="14100"/>
        <pc:sldMkLst>
          <pc:docMk/>
          <pc:sldMk cId="1439264217" sldId="414"/>
        </pc:sldMkLst>
        <pc:spChg chg="mod">
          <ac:chgData name="Kang Wallter" userId="d5c269cbe9dbe8bc" providerId="LiveId" clId="{62597EBC-0AC9-4870-8A52-DA5CE2A458A2}" dt="2018-09-18T06:26:56.883" v="2178" actId="20577"/>
          <ac:spMkLst>
            <pc:docMk/>
            <pc:sldMk cId="1439264217" sldId="414"/>
            <ac:spMk id="2" creationId="{7B8A3F33-9B5A-4A6F-A710-5543157CA0D0}"/>
          </ac:spMkLst>
        </pc:spChg>
        <pc:spChg chg="del">
          <ac:chgData name="Kang Wallter" userId="d5c269cbe9dbe8bc" providerId="LiveId" clId="{62597EBC-0AC9-4870-8A52-DA5CE2A458A2}" dt="2018-09-18T06:27:04.955" v="2179"/>
          <ac:spMkLst>
            <pc:docMk/>
            <pc:sldMk cId="1439264217" sldId="414"/>
            <ac:spMk id="3" creationId="{C85A9BE4-B210-40EE-A17E-DB366E875993}"/>
          </ac:spMkLst>
        </pc:spChg>
        <pc:graphicFrameChg chg="add mod modGraphic">
          <ac:chgData name="Kang Wallter" userId="d5c269cbe9dbe8bc" providerId="LiveId" clId="{62597EBC-0AC9-4870-8A52-DA5CE2A458A2}" dt="2018-09-18T06:27:15.739" v="2192" actId="14100"/>
          <ac:graphicFrameMkLst>
            <pc:docMk/>
            <pc:sldMk cId="1439264217" sldId="414"/>
            <ac:graphicFrameMk id="4" creationId="{0747F645-6357-4951-A634-0CB2DDC08CCE}"/>
          </ac:graphicFrameMkLst>
        </pc:graphicFrameChg>
        <pc:picChg chg="add mod">
          <ac:chgData name="Kang Wallter" userId="d5c269cbe9dbe8bc" providerId="LiveId" clId="{62597EBC-0AC9-4870-8A52-DA5CE2A458A2}" dt="2018-09-18T06:27:26.823" v="2195" actId="14100"/>
          <ac:picMkLst>
            <pc:docMk/>
            <pc:sldMk cId="1439264217" sldId="414"/>
            <ac:picMk id="5" creationId="{4F993937-DEB6-4314-9BB9-75D81769EA5A}"/>
          </ac:picMkLst>
        </pc:picChg>
      </pc:sldChg>
      <pc:sldChg chg="addSp modSp add">
        <pc:chgData name="Kang Wallter" userId="d5c269cbe9dbe8bc" providerId="LiveId" clId="{62597EBC-0AC9-4870-8A52-DA5CE2A458A2}" dt="2018-09-18T06:32:45.084" v="2315" actId="20577"/>
        <pc:sldMkLst>
          <pc:docMk/>
          <pc:sldMk cId="1391942142" sldId="415"/>
        </pc:sldMkLst>
        <pc:spChg chg="mod">
          <ac:chgData name="Kang Wallter" userId="d5c269cbe9dbe8bc" providerId="LiveId" clId="{62597EBC-0AC9-4870-8A52-DA5CE2A458A2}" dt="2018-09-18T06:31:57.072" v="2250" actId="20577"/>
          <ac:spMkLst>
            <pc:docMk/>
            <pc:sldMk cId="1391942142" sldId="415"/>
            <ac:spMk id="2" creationId="{3E8BE9F7-2A89-4FF3-95B0-99BE20BFF989}"/>
          </ac:spMkLst>
        </pc:spChg>
        <pc:spChg chg="mod">
          <ac:chgData name="Kang Wallter" userId="d5c269cbe9dbe8bc" providerId="LiveId" clId="{62597EBC-0AC9-4870-8A52-DA5CE2A458A2}" dt="2018-09-18T06:32:45.084" v="2315" actId="20577"/>
          <ac:spMkLst>
            <pc:docMk/>
            <pc:sldMk cId="1391942142" sldId="415"/>
            <ac:spMk id="3" creationId="{FBDBF224-E32A-42F7-9875-4621DEB543A9}"/>
          </ac:spMkLst>
        </pc:spChg>
        <pc:spChg chg="add mod">
          <ac:chgData name="Kang Wallter" userId="d5c269cbe9dbe8bc" providerId="LiveId" clId="{62597EBC-0AC9-4870-8A52-DA5CE2A458A2}" dt="2018-09-18T06:32:35.093" v="2259" actId="1076"/>
          <ac:spMkLst>
            <pc:docMk/>
            <pc:sldMk cId="1391942142" sldId="415"/>
            <ac:spMk id="4" creationId="{B794DF93-CEDC-4FEF-82A2-A6D1568F2666}"/>
          </ac:spMkLst>
        </pc:spChg>
      </pc:sldChg>
      <pc:sldChg chg="addSp delSp modSp add">
        <pc:chgData name="Kang Wallter" userId="d5c269cbe9dbe8bc" providerId="LiveId" clId="{62597EBC-0AC9-4870-8A52-DA5CE2A458A2}" dt="2018-09-18T06:34:29.244" v="2459" actId="1076"/>
        <pc:sldMkLst>
          <pc:docMk/>
          <pc:sldMk cId="3560004553" sldId="416"/>
        </pc:sldMkLst>
        <pc:spChg chg="mod">
          <ac:chgData name="Kang Wallter" userId="d5c269cbe9dbe8bc" providerId="LiveId" clId="{62597EBC-0AC9-4870-8A52-DA5CE2A458A2}" dt="2018-09-18T06:33:02.926" v="2347" actId="20577"/>
          <ac:spMkLst>
            <pc:docMk/>
            <pc:sldMk cId="3560004553" sldId="416"/>
            <ac:spMk id="2" creationId="{45618655-B915-4D17-BCFE-251A3A91942D}"/>
          </ac:spMkLst>
        </pc:spChg>
        <pc:spChg chg="mod">
          <ac:chgData name="Kang Wallter" userId="d5c269cbe9dbe8bc" providerId="LiveId" clId="{62597EBC-0AC9-4870-8A52-DA5CE2A458A2}" dt="2018-09-18T06:33:54.400" v="2455" actId="20577"/>
          <ac:spMkLst>
            <pc:docMk/>
            <pc:sldMk cId="3560004553" sldId="416"/>
            <ac:spMk id="3" creationId="{4A7F8CFD-864A-4406-B066-1DE584548BD9}"/>
          </ac:spMkLst>
        </pc:spChg>
        <pc:spChg chg="add mod">
          <ac:chgData name="Kang Wallter" userId="d5c269cbe9dbe8bc" providerId="LiveId" clId="{62597EBC-0AC9-4870-8A52-DA5CE2A458A2}" dt="2018-09-18T06:34:29.244" v="2459" actId="1076"/>
          <ac:spMkLst>
            <pc:docMk/>
            <pc:sldMk cId="3560004553" sldId="416"/>
            <ac:spMk id="4" creationId="{BD29E5AD-3032-45E0-BD72-8C4793BCA1AE}"/>
          </ac:spMkLst>
        </pc:spChg>
        <pc:spChg chg="add del">
          <ac:chgData name="Kang Wallter" userId="d5c269cbe9dbe8bc" providerId="LiveId" clId="{62597EBC-0AC9-4870-8A52-DA5CE2A458A2}" dt="2018-09-18T06:34:20.057" v="2457"/>
          <ac:spMkLst>
            <pc:docMk/>
            <pc:sldMk cId="3560004553" sldId="416"/>
            <ac:spMk id="5" creationId="{9A6D28E4-96F0-442C-8AE3-01CE8FBADB38}"/>
          </ac:spMkLst>
        </pc:spChg>
      </pc:sldChg>
      <pc:sldChg chg="addSp modSp add">
        <pc:chgData name="Kang Wallter" userId="d5c269cbe9dbe8bc" providerId="LiveId" clId="{62597EBC-0AC9-4870-8A52-DA5CE2A458A2}" dt="2018-09-18T06:55:17.716" v="2481" actId="20577"/>
        <pc:sldMkLst>
          <pc:docMk/>
          <pc:sldMk cId="2814650781" sldId="417"/>
        </pc:sldMkLst>
        <pc:spChg chg="add mod">
          <ac:chgData name="Kang Wallter" userId="d5c269cbe9dbe8bc" providerId="LiveId" clId="{62597EBC-0AC9-4870-8A52-DA5CE2A458A2}" dt="2018-09-18T06:35:24.054" v="2479" actId="1076"/>
          <ac:spMkLst>
            <pc:docMk/>
            <pc:sldMk cId="2814650781" sldId="417"/>
            <ac:spMk id="4" creationId="{02C3BA6B-C926-4E22-A2C0-561CDE422160}"/>
          </ac:spMkLst>
        </pc:spChg>
        <pc:spChg chg="add mod">
          <ac:chgData name="Kang Wallter" userId="d5c269cbe9dbe8bc" providerId="LiveId" clId="{62597EBC-0AC9-4870-8A52-DA5CE2A458A2}" dt="2018-09-18T06:55:17.716" v="2481" actId="20577"/>
          <ac:spMkLst>
            <pc:docMk/>
            <pc:sldMk cId="2814650781" sldId="417"/>
            <ac:spMk id="5" creationId="{B03602D0-54BE-4131-B0DC-E34834F36E37}"/>
          </ac:spMkLst>
        </pc:spChg>
      </pc:sldChg>
      <pc:sldChg chg="addSp modSp add">
        <pc:chgData name="Kang Wallter" userId="d5c269cbe9dbe8bc" providerId="LiveId" clId="{62597EBC-0AC9-4870-8A52-DA5CE2A458A2}" dt="2018-09-18T06:56:19.150" v="2524" actId="1076"/>
        <pc:sldMkLst>
          <pc:docMk/>
          <pc:sldMk cId="690456867" sldId="418"/>
        </pc:sldMkLst>
        <pc:spChg chg="mod">
          <ac:chgData name="Kang Wallter" userId="d5c269cbe9dbe8bc" providerId="LiveId" clId="{62597EBC-0AC9-4870-8A52-DA5CE2A458A2}" dt="2018-09-18T06:55:39.585" v="2510" actId="20577"/>
          <ac:spMkLst>
            <pc:docMk/>
            <pc:sldMk cId="690456867" sldId="418"/>
            <ac:spMk id="2" creationId="{3CF8172C-C941-4DA5-BDDB-BE65FB4EA548}"/>
          </ac:spMkLst>
        </pc:spChg>
        <pc:spChg chg="add mod">
          <ac:chgData name="Kang Wallter" userId="d5c269cbe9dbe8bc" providerId="LiveId" clId="{62597EBC-0AC9-4870-8A52-DA5CE2A458A2}" dt="2018-09-18T06:56:09.220" v="2522" actId="1076"/>
          <ac:spMkLst>
            <pc:docMk/>
            <pc:sldMk cId="690456867" sldId="418"/>
            <ac:spMk id="4" creationId="{486F1598-E3EC-4B6D-B8E8-4CC32F5B2FAC}"/>
          </ac:spMkLst>
        </pc:spChg>
        <pc:picChg chg="add mod">
          <ac:chgData name="Kang Wallter" userId="d5c269cbe9dbe8bc" providerId="LiveId" clId="{62597EBC-0AC9-4870-8A52-DA5CE2A458A2}" dt="2018-09-18T06:56:19.150" v="2524" actId="1076"/>
          <ac:picMkLst>
            <pc:docMk/>
            <pc:sldMk cId="690456867" sldId="418"/>
            <ac:picMk id="5" creationId="{F6B27B74-7724-4931-9656-DA6EA6B2B01C}"/>
          </ac:picMkLst>
        </pc:picChg>
      </pc:sldChg>
      <pc:sldChg chg="addSp modSp add">
        <pc:chgData name="Kang Wallter" userId="d5c269cbe9dbe8bc" providerId="LiveId" clId="{62597EBC-0AC9-4870-8A52-DA5CE2A458A2}" dt="2018-09-18T06:58:50.344" v="2560" actId="1076"/>
        <pc:sldMkLst>
          <pc:docMk/>
          <pc:sldMk cId="4041345092" sldId="419"/>
        </pc:sldMkLst>
        <pc:spChg chg="mod">
          <ac:chgData name="Kang Wallter" userId="d5c269cbe9dbe8bc" providerId="LiveId" clId="{62597EBC-0AC9-4870-8A52-DA5CE2A458A2}" dt="2018-09-18T06:58:07.021" v="2552" actId="20577"/>
          <ac:spMkLst>
            <pc:docMk/>
            <pc:sldMk cId="4041345092" sldId="419"/>
            <ac:spMk id="2" creationId="{842B3AC9-1F8F-4465-88F0-B7FB800C4208}"/>
          </ac:spMkLst>
        </pc:spChg>
        <pc:spChg chg="add mod">
          <ac:chgData name="Kang Wallter" userId="d5c269cbe9dbe8bc" providerId="LiveId" clId="{62597EBC-0AC9-4870-8A52-DA5CE2A458A2}" dt="2018-09-18T06:58:34.230" v="2554" actId="1076"/>
          <ac:spMkLst>
            <pc:docMk/>
            <pc:sldMk cId="4041345092" sldId="419"/>
            <ac:spMk id="8" creationId="{61C09911-3825-4C7C-8493-DE01404AFAAB}"/>
          </ac:spMkLst>
        </pc:spChg>
        <pc:spChg chg="add mod">
          <ac:chgData name="Kang Wallter" userId="d5c269cbe9dbe8bc" providerId="LiveId" clId="{62597EBC-0AC9-4870-8A52-DA5CE2A458A2}" dt="2018-09-18T06:58:50.344" v="2560" actId="1076"/>
          <ac:spMkLst>
            <pc:docMk/>
            <pc:sldMk cId="4041345092" sldId="419"/>
            <ac:spMk id="9" creationId="{EB6B554D-08B9-47E5-B7F1-BF5DCBC1E178}"/>
          </ac:spMkLst>
        </pc:spChg>
        <pc:spChg chg="add mod">
          <ac:chgData name="Kang Wallter" userId="d5c269cbe9dbe8bc" providerId="LiveId" clId="{62597EBC-0AC9-4870-8A52-DA5CE2A458A2}" dt="2018-09-18T06:58:50.344" v="2560" actId="1076"/>
          <ac:spMkLst>
            <pc:docMk/>
            <pc:sldMk cId="4041345092" sldId="419"/>
            <ac:spMk id="10" creationId="{F346D174-33D6-4D7C-B279-2B7F36652866}"/>
          </ac:spMkLst>
        </pc:spChg>
        <pc:picChg chg="add mod">
          <ac:chgData name="Kang Wallter" userId="d5c269cbe9dbe8bc" providerId="LiveId" clId="{62597EBC-0AC9-4870-8A52-DA5CE2A458A2}" dt="2018-09-18T06:58:34.230" v="2554" actId="1076"/>
          <ac:picMkLst>
            <pc:docMk/>
            <pc:sldMk cId="4041345092" sldId="419"/>
            <ac:picMk id="4" creationId="{2420CAB0-2FD5-4497-806A-4BE72CAA6024}"/>
          </ac:picMkLst>
        </pc:picChg>
        <pc:picChg chg="add mod ord">
          <ac:chgData name="Kang Wallter" userId="d5c269cbe9dbe8bc" providerId="LiveId" clId="{62597EBC-0AC9-4870-8A52-DA5CE2A458A2}" dt="2018-09-18T06:58:40.414" v="2557" actId="166"/>
          <ac:picMkLst>
            <pc:docMk/>
            <pc:sldMk cId="4041345092" sldId="419"/>
            <ac:picMk id="5" creationId="{1339C956-9CEC-4527-8E10-7171B6C35495}"/>
          </ac:picMkLst>
        </pc:picChg>
        <pc:picChg chg="add mod">
          <ac:chgData name="Kang Wallter" userId="d5c269cbe9dbe8bc" providerId="LiveId" clId="{62597EBC-0AC9-4870-8A52-DA5CE2A458A2}" dt="2018-09-18T06:58:50.344" v="2560" actId="1076"/>
          <ac:picMkLst>
            <pc:docMk/>
            <pc:sldMk cId="4041345092" sldId="419"/>
            <ac:picMk id="6" creationId="{004699DF-F797-411F-9360-ECD299D60166}"/>
          </ac:picMkLst>
        </pc:picChg>
        <pc:cxnChg chg="add mod">
          <ac:chgData name="Kang Wallter" userId="d5c269cbe9dbe8bc" providerId="LiveId" clId="{62597EBC-0AC9-4870-8A52-DA5CE2A458A2}" dt="2018-09-18T06:58:36.508" v="2555" actId="1076"/>
          <ac:cxnSpMkLst>
            <pc:docMk/>
            <pc:sldMk cId="4041345092" sldId="419"/>
            <ac:cxnSpMk id="7" creationId="{374B2E73-0339-4C2D-81FF-5B1C4C58116C}"/>
          </ac:cxnSpMkLst>
        </pc:cxnChg>
      </pc:sldChg>
      <pc:sldChg chg="addSp modSp add">
        <pc:chgData name="Kang Wallter" userId="d5c269cbe9dbe8bc" providerId="LiveId" clId="{62597EBC-0AC9-4870-8A52-DA5CE2A458A2}" dt="2018-09-18T07:19:47.520" v="2751" actId="20577"/>
        <pc:sldMkLst>
          <pc:docMk/>
          <pc:sldMk cId="1629450779" sldId="420"/>
        </pc:sldMkLst>
        <pc:spChg chg="mod">
          <ac:chgData name="Kang Wallter" userId="d5c269cbe9dbe8bc" providerId="LiveId" clId="{62597EBC-0AC9-4870-8A52-DA5CE2A458A2}" dt="2018-09-18T06:59:09.716" v="2601" actId="20577"/>
          <ac:spMkLst>
            <pc:docMk/>
            <pc:sldMk cId="1629450779" sldId="420"/>
            <ac:spMk id="2" creationId="{E1EA2A9E-7863-4D8E-B384-6CE13030389B}"/>
          </ac:spMkLst>
        </pc:spChg>
        <pc:spChg chg="mod">
          <ac:chgData name="Kang Wallter" userId="d5c269cbe9dbe8bc" providerId="LiveId" clId="{62597EBC-0AC9-4870-8A52-DA5CE2A458A2}" dt="2018-09-18T07:19:47.520" v="2751" actId="20577"/>
          <ac:spMkLst>
            <pc:docMk/>
            <pc:sldMk cId="1629450779" sldId="420"/>
            <ac:spMk id="3" creationId="{C197E90E-A18B-41D8-BD72-2EDD5F914BF5}"/>
          </ac:spMkLst>
        </pc:spChg>
        <pc:spChg chg="add mod">
          <ac:chgData name="Kang Wallter" userId="d5c269cbe9dbe8bc" providerId="LiveId" clId="{62597EBC-0AC9-4870-8A52-DA5CE2A458A2}" dt="2018-09-18T07:19:25.698" v="2673" actId="13822"/>
          <ac:spMkLst>
            <pc:docMk/>
            <pc:sldMk cId="1629450779" sldId="420"/>
            <ac:spMk id="4" creationId="{A816DC93-7094-4B26-916C-7DCDB216120F}"/>
          </ac:spMkLst>
        </pc:spChg>
      </pc:sldChg>
      <pc:sldChg chg="addSp modSp add">
        <pc:chgData name="Kang Wallter" userId="d5c269cbe9dbe8bc" providerId="LiveId" clId="{62597EBC-0AC9-4870-8A52-DA5CE2A458A2}" dt="2018-09-18T07:21:48.895" v="2995" actId="13822"/>
        <pc:sldMkLst>
          <pc:docMk/>
          <pc:sldMk cId="641182811" sldId="421"/>
        </pc:sldMkLst>
        <pc:spChg chg="mod">
          <ac:chgData name="Kang Wallter" userId="d5c269cbe9dbe8bc" providerId="LiveId" clId="{62597EBC-0AC9-4870-8A52-DA5CE2A458A2}" dt="2018-09-18T07:20:08.440" v="2778" actId="20577"/>
          <ac:spMkLst>
            <pc:docMk/>
            <pc:sldMk cId="641182811" sldId="421"/>
            <ac:spMk id="2" creationId="{2206BA61-557A-469D-885D-E02A0ABA594C}"/>
          </ac:spMkLst>
        </pc:spChg>
        <pc:spChg chg="mod">
          <ac:chgData name="Kang Wallter" userId="d5c269cbe9dbe8bc" providerId="LiveId" clId="{62597EBC-0AC9-4870-8A52-DA5CE2A458A2}" dt="2018-09-18T07:20:44.008" v="2926" actId="20577"/>
          <ac:spMkLst>
            <pc:docMk/>
            <pc:sldMk cId="641182811" sldId="421"/>
            <ac:spMk id="3" creationId="{A125F3CA-4F58-46A5-84D0-6FE8E80C1BF3}"/>
          </ac:spMkLst>
        </pc:spChg>
        <pc:spChg chg="add mod">
          <ac:chgData name="Kang Wallter" userId="d5c269cbe9dbe8bc" providerId="LiveId" clId="{62597EBC-0AC9-4870-8A52-DA5CE2A458A2}" dt="2018-09-18T07:21:48.895" v="2995" actId="13822"/>
          <ac:spMkLst>
            <pc:docMk/>
            <pc:sldMk cId="641182811" sldId="421"/>
            <ac:spMk id="4" creationId="{F2605B12-4D80-4982-9DE3-4BB91EC6D5C5}"/>
          </ac:spMkLst>
        </pc:spChg>
      </pc:sldChg>
      <pc:sldChg chg="addSp delSp modSp add">
        <pc:chgData name="Kang Wallter" userId="d5c269cbe9dbe8bc" providerId="LiveId" clId="{62597EBC-0AC9-4870-8A52-DA5CE2A458A2}" dt="2018-09-18T07:22:57.200" v="3003" actId="1076"/>
        <pc:sldMkLst>
          <pc:docMk/>
          <pc:sldMk cId="2567642094" sldId="422"/>
        </pc:sldMkLst>
        <pc:spChg chg="del">
          <ac:chgData name="Kang Wallter" userId="d5c269cbe9dbe8bc" providerId="LiveId" clId="{62597EBC-0AC9-4870-8A52-DA5CE2A458A2}" dt="2018-09-18T07:22:36.962" v="2997" actId="478"/>
          <ac:spMkLst>
            <pc:docMk/>
            <pc:sldMk cId="2567642094" sldId="422"/>
            <ac:spMk id="2" creationId="{101FDC8D-1EA3-4617-85BE-6C829D810091}"/>
          </ac:spMkLst>
        </pc:spChg>
        <pc:spChg chg="del">
          <ac:chgData name="Kang Wallter" userId="d5c269cbe9dbe8bc" providerId="LiveId" clId="{62597EBC-0AC9-4870-8A52-DA5CE2A458A2}" dt="2018-09-18T07:22:36.962" v="2997" actId="478"/>
          <ac:spMkLst>
            <pc:docMk/>
            <pc:sldMk cId="2567642094" sldId="422"/>
            <ac:spMk id="3" creationId="{29A9CC83-F821-4372-B8CD-92BCF0B4DA62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9" creationId="{D3083255-901C-40F3-B96F-7DD6BA69424F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10" creationId="{9E6B4205-7253-4A6B-8435-C7F0563DCC0D}"/>
          </ac:spMkLst>
        </pc:spChg>
        <pc:spChg chg="add">
          <ac:chgData name="Kang Wallter" userId="d5c269cbe9dbe8bc" providerId="LiveId" clId="{62597EBC-0AC9-4870-8A52-DA5CE2A458A2}" dt="2018-09-18T07:22:51.551" v="3001"/>
          <ac:spMkLst>
            <pc:docMk/>
            <pc:sldMk cId="2567642094" sldId="422"/>
            <ac:spMk id="11" creationId="{190D11EC-BF05-4EDE-A3D8-F09CCB2800BE}"/>
          </ac:spMkLst>
        </pc:spChg>
        <pc:picChg chg="add del mod">
          <ac:chgData name="Kang Wallter" userId="d5c269cbe9dbe8bc" providerId="LiveId" clId="{62597EBC-0AC9-4870-8A52-DA5CE2A458A2}" dt="2018-09-18T07:22:41.010" v="3000" actId="478"/>
          <ac:picMkLst>
            <pc:docMk/>
            <pc:sldMk cId="2567642094" sldId="422"/>
            <ac:picMk id="4" creationId="{5E11195A-C00C-43AE-A26A-E03381DE869C}"/>
          </ac:picMkLst>
        </pc:picChg>
        <pc:picChg chg="add">
          <ac:chgData name="Kang Wallter" userId="d5c269cbe9dbe8bc" providerId="LiveId" clId="{62597EBC-0AC9-4870-8A52-DA5CE2A458A2}" dt="2018-09-18T07:22:51.551" v="3001"/>
          <ac:picMkLst>
            <pc:docMk/>
            <pc:sldMk cId="2567642094" sldId="422"/>
            <ac:picMk id="5" creationId="{A62B5BE4-BD9C-428A-8887-F08DE0F40E8D}"/>
          </ac:picMkLst>
        </pc:picChg>
        <pc:picChg chg="add mod">
          <ac:chgData name="Kang Wallter" userId="d5c269cbe9dbe8bc" providerId="LiveId" clId="{62597EBC-0AC9-4870-8A52-DA5CE2A458A2}" dt="2018-09-18T07:22:57.200" v="3003" actId="1076"/>
          <ac:picMkLst>
            <pc:docMk/>
            <pc:sldMk cId="2567642094" sldId="422"/>
            <ac:picMk id="6" creationId="{B397AD50-83E5-4A29-B0A3-B3732C1DC443}"/>
          </ac:picMkLst>
        </pc:picChg>
        <pc:picChg chg="add">
          <ac:chgData name="Kang Wallter" userId="d5c269cbe9dbe8bc" providerId="LiveId" clId="{62597EBC-0AC9-4870-8A52-DA5CE2A458A2}" dt="2018-09-18T07:22:51.551" v="3001"/>
          <ac:picMkLst>
            <pc:docMk/>
            <pc:sldMk cId="2567642094" sldId="422"/>
            <ac:picMk id="7" creationId="{072D7B3B-E85A-4B89-8974-BF351EE87A2B}"/>
          </ac:picMkLst>
        </pc:picChg>
        <pc:cxnChg chg="add">
          <ac:chgData name="Kang Wallter" userId="d5c269cbe9dbe8bc" providerId="LiveId" clId="{62597EBC-0AC9-4870-8A52-DA5CE2A458A2}" dt="2018-09-18T07:22:51.551" v="3001"/>
          <ac:cxnSpMkLst>
            <pc:docMk/>
            <pc:sldMk cId="2567642094" sldId="422"/>
            <ac:cxnSpMk id="8" creationId="{1EB251B0-7970-4270-AC05-5C61F720AAA0}"/>
          </ac:cxnSpMkLst>
        </pc:cxnChg>
      </pc:sldChg>
      <pc:sldChg chg="addSp modSp add">
        <pc:chgData name="Kang Wallter" userId="d5c269cbe9dbe8bc" providerId="LiveId" clId="{62597EBC-0AC9-4870-8A52-DA5CE2A458A2}" dt="2018-09-18T07:25:21.523" v="3054" actId="1076"/>
        <pc:sldMkLst>
          <pc:docMk/>
          <pc:sldMk cId="796577848" sldId="423"/>
        </pc:sldMkLst>
        <pc:spChg chg="mod">
          <ac:chgData name="Kang Wallter" userId="d5c269cbe9dbe8bc" providerId="LiveId" clId="{62597EBC-0AC9-4870-8A52-DA5CE2A458A2}" dt="2018-09-18T07:23:29.429" v="3040" actId="20577"/>
          <ac:spMkLst>
            <pc:docMk/>
            <pc:sldMk cId="796577848" sldId="423"/>
            <ac:spMk id="2" creationId="{54AEE523-9DFC-41BE-8E00-5052FF09FC04}"/>
          </ac:spMkLst>
        </pc:spChg>
        <pc:spChg chg="add mod">
          <ac:chgData name="Kang Wallter" userId="d5c269cbe9dbe8bc" providerId="LiveId" clId="{62597EBC-0AC9-4870-8A52-DA5CE2A458A2}" dt="2018-09-18T07:25:18.977" v="3053" actId="1076"/>
          <ac:spMkLst>
            <pc:docMk/>
            <pc:sldMk cId="796577848" sldId="423"/>
            <ac:spMk id="5" creationId="{CD391CB0-940C-452E-BD37-168E48A33A02}"/>
          </ac:spMkLst>
        </pc:spChg>
        <pc:picChg chg="add mod ord">
          <ac:chgData name="Kang Wallter" userId="d5c269cbe9dbe8bc" providerId="LiveId" clId="{62597EBC-0AC9-4870-8A52-DA5CE2A458A2}" dt="2018-09-18T07:25:21.523" v="3054" actId="1076"/>
          <ac:picMkLst>
            <pc:docMk/>
            <pc:sldMk cId="796577848" sldId="423"/>
            <ac:picMk id="4" creationId="{F8E300FD-0F32-4B02-B594-37892D42E893}"/>
          </ac:picMkLst>
        </pc:picChg>
      </pc:sldChg>
    </pc:docChg>
  </pc:docChgLst>
  <pc:docChgLst>
    <pc:chgData name="Kang Wallter" userId="d5c269cbe9dbe8bc" providerId="LiveId" clId="{19B148AA-2DF6-41F3-B444-B60E5DBA990E}"/>
    <pc:docChg chg="undo custSel addSld delSld modSld sldOrd">
      <pc:chgData name="Kang Wallter" userId="d5c269cbe9dbe8bc" providerId="LiveId" clId="{19B148AA-2DF6-41F3-B444-B60E5DBA990E}" dt="2018-09-13T09:14:24.147" v="6845"/>
      <pc:docMkLst>
        <pc:docMk/>
      </pc:docMkLst>
      <pc:sldChg chg="modSp">
        <pc:chgData name="Kang Wallter" userId="d5c269cbe9dbe8bc" providerId="LiveId" clId="{19B148AA-2DF6-41F3-B444-B60E5DBA990E}" dt="2018-09-13T01:56:27.240" v="0" actId="20577"/>
        <pc:sldMkLst>
          <pc:docMk/>
          <pc:sldMk cId="3534609715" sldId="256"/>
        </pc:sldMkLst>
        <pc:spChg chg="mod">
          <ac:chgData name="Kang Wallter" userId="d5c269cbe9dbe8bc" providerId="LiveId" clId="{19B148AA-2DF6-41F3-B444-B60E5DBA990E}" dt="2018-09-13T01:56:27.240" v="0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19B148AA-2DF6-41F3-B444-B60E5DBA990E}" dt="2018-09-13T01:58:23.424" v="367"/>
        <pc:sldMkLst>
          <pc:docMk/>
          <pc:sldMk cId="2101404846" sldId="257"/>
        </pc:sldMkLst>
        <pc:spChg chg="mod">
          <ac:chgData name="Kang Wallter" userId="d5c269cbe9dbe8bc" providerId="LiveId" clId="{19B148AA-2DF6-41F3-B444-B60E5DBA990E}" dt="2018-09-13T01:58:23.424" v="367"/>
          <ac:spMkLst>
            <pc:docMk/>
            <pc:sldMk cId="2101404846" sldId="257"/>
            <ac:spMk id="3" creationId="{AC44AB1D-3FF4-4D1A-B438-52C18F3D1261}"/>
          </ac:spMkLst>
        </pc:spChg>
      </pc:sldChg>
      <pc:sldChg chg="modSp">
        <pc:chgData name="Kang Wallter" userId="d5c269cbe9dbe8bc" providerId="LiveId" clId="{19B148AA-2DF6-41F3-B444-B60E5DBA990E}" dt="2018-09-13T01:59:03.105" v="406" actId="20577"/>
        <pc:sldMkLst>
          <pc:docMk/>
          <pc:sldMk cId="3322828700" sldId="357"/>
        </pc:sldMkLst>
        <pc:spChg chg="mod">
          <ac:chgData name="Kang Wallter" userId="d5c269cbe9dbe8bc" providerId="LiveId" clId="{19B148AA-2DF6-41F3-B444-B60E5DBA990E}" dt="2018-09-13T01:59:03.105" v="406" actId="20577"/>
          <ac:spMkLst>
            <pc:docMk/>
            <pc:sldMk cId="3322828700" sldId="357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19B148AA-2DF6-41F3-B444-B60E5DBA990E}" dt="2018-09-13T02:03:20.181" v="1095" actId="14100"/>
        <pc:sldMkLst>
          <pc:docMk/>
          <pc:sldMk cId="1087573849" sldId="358"/>
        </pc:sldMkLst>
        <pc:spChg chg="mod">
          <ac:chgData name="Kang Wallter" userId="d5c269cbe9dbe8bc" providerId="LiveId" clId="{19B148AA-2DF6-41F3-B444-B60E5DBA990E}" dt="2018-09-13T01:59:29.951" v="490" actId="20577"/>
          <ac:spMkLst>
            <pc:docMk/>
            <pc:sldMk cId="1087573849" sldId="358"/>
            <ac:spMk id="2" creationId="{F3C418A5-034D-4A29-B9B3-220F53ABDE31}"/>
          </ac:spMkLst>
        </pc:spChg>
        <pc:spChg chg="mod">
          <ac:chgData name="Kang Wallter" userId="d5c269cbe9dbe8bc" providerId="LiveId" clId="{19B148AA-2DF6-41F3-B444-B60E5DBA990E}" dt="2018-09-13T02:02:45.938" v="1092" actId="20577"/>
          <ac:spMkLst>
            <pc:docMk/>
            <pc:sldMk cId="1087573849" sldId="358"/>
            <ac:spMk id="3" creationId="{2D44A15D-D5BF-4B07-B1B4-3ADE1A931725}"/>
          </ac:spMkLst>
        </pc:spChg>
        <pc:picChg chg="add mod">
          <ac:chgData name="Kang Wallter" userId="d5c269cbe9dbe8bc" providerId="LiveId" clId="{19B148AA-2DF6-41F3-B444-B60E5DBA990E}" dt="2018-09-13T02:03:20.181" v="1095" actId="14100"/>
          <ac:picMkLst>
            <pc:docMk/>
            <pc:sldMk cId="1087573849" sldId="358"/>
            <ac:picMk id="4" creationId="{0CD36A82-A576-40A4-9792-E2EC389A0E17}"/>
          </ac:picMkLst>
        </pc:picChg>
      </pc:sldChg>
      <pc:sldChg chg="addSp modSp add">
        <pc:chgData name="Kang Wallter" userId="d5c269cbe9dbe8bc" providerId="LiveId" clId="{19B148AA-2DF6-41F3-B444-B60E5DBA990E}" dt="2018-09-13T02:09:38.878" v="1433" actId="404"/>
        <pc:sldMkLst>
          <pc:docMk/>
          <pc:sldMk cId="2158697462" sldId="359"/>
        </pc:sldMkLst>
        <pc:spChg chg="mod">
          <ac:chgData name="Kang Wallter" userId="d5c269cbe9dbe8bc" providerId="LiveId" clId="{19B148AA-2DF6-41F3-B444-B60E5DBA990E}" dt="2018-09-13T02:04:08.349" v="1108" actId="20577"/>
          <ac:spMkLst>
            <pc:docMk/>
            <pc:sldMk cId="2158697462" sldId="359"/>
            <ac:spMk id="2" creationId="{BB08384F-512F-4E6A-A692-C8728966C71F}"/>
          </ac:spMkLst>
        </pc:spChg>
        <pc:spChg chg="mod">
          <ac:chgData name="Kang Wallter" userId="d5c269cbe9dbe8bc" providerId="LiveId" clId="{19B148AA-2DF6-41F3-B444-B60E5DBA990E}" dt="2018-09-13T02:08:32.447" v="1423" actId="20577"/>
          <ac:spMkLst>
            <pc:docMk/>
            <pc:sldMk cId="2158697462" sldId="359"/>
            <ac:spMk id="3" creationId="{49E3E79A-76FC-482A-AE8C-9E8077AE7033}"/>
          </ac:spMkLst>
        </pc:spChg>
        <pc:graphicFrameChg chg="add mod modGraphic">
          <ac:chgData name="Kang Wallter" userId="d5c269cbe9dbe8bc" providerId="LiveId" clId="{19B148AA-2DF6-41F3-B444-B60E5DBA990E}" dt="2018-09-13T02:09:38.878" v="1433" actId="404"/>
          <ac:graphicFrameMkLst>
            <pc:docMk/>
            <pc:sldMk cId="2158697462" sldId="359"/>
            <ac:graphicFrameMk id="4" creationId="{23949BF3-8C7E-4500-836F-4C68370FDEB0}"/>
          </ac:graphicFrameMkLst>
        </pc:graphicFrameChg>
      </pc:sldChg>
      <pc:sldChg chg="modSp add">
        <pc:chgData name="Kang Wallter" userId="d5c269cbe9dbe8bc" providerId="LiveId" clId="{19B148AA-2DF6-41F3-B444-B60E5DBA990E}" dt="2018-09-13T02:10:24.024" v="1460" actId="20577"/>
        <pc:sldMkLst>
          <pc:docMk/>
          <pc:sldMk cId="1108931511" sldId="360"/>
        </pc:sldMkLst>
        <pc:spChg chg="mod">
          <ac:chgData name="Kang Wallter" userId="d5c269cbe9dbe8bc" providerId="LiveId" clId="{19B148AA-2DF6-41F3-B444-B60E5DBA990E}" dt="2018-09-13T02:09:48.185" v="1455" actId="20577"/>
          <ac:spMkLst>
            <pc:docMk/>
            <pc:sldMk cId="1108931511" sldId="360"/>
            <ac:spMk id="2" creationId="{6525AE69-5E94-431F-861D-1E2DAB1F79AF}"/>
          </ac:spMkLst>
        </pc:spChg>
        <pc:spChg chg="mod">
          <ac:chgData name="Kang Wallter" userId="d5c269cbe9dbe8bc" providerId="LiveId" clId="{19B148AA-2DF6-41F3-B444-B60E5DBA990E}" dt="2018-09-13T02:10:24.024" v="1460" actId="20577"/>
          <ac:spMkLst>
            <pc:docMk/>
            <pc:sldMk cId="1108931511" sldId="360"/>
            <ac:spMk id="3" creationId="{ABB89D28-4A42-47C8-877E-02C9C1BCD74C}"/>
          </ac:spMkLst>
        </pc:spChg>
      </pc:sldChg>
      <pc:sldChg chg="addSp modSp add">
        <pc:chgData name="Kang Wallter" userId="d5c269cbe9dbe8bc" providerId="LiveId" clId="{19B148AA-2DF6-41F3-B444-B60E5DBA990E}" dt="2018-09-13T02:13:54.075" v="1818" actId="20577"/>
        <pc:sldMkLst>
          <pc:docMk/>
          <pc:sldMk cId="3622257811" sldId="361"/>
        </pc:sldMkLst>
        <pc:spChg chg="mod">
          <ac:chgData name="Kang Wallter" userId="d5c269cbe9dbe8bc" providerId="LiveId" clId="{19B148AA-2DF6-41F3-B444-B60E5DBA990E}" dt="2018-09-13T02:11:32.827" v="1497" actId="20577"/>
          <ac:spMkLst>
            <pc:docMk/>
            <pc:sldMk cId="3622257811" sldId="361"/>
            <ac:spMk id="2" creationId="{7974DCC5-03A3-4224-9D4F-0753A66F52B5}"/>
          </ac:spMkLst>
        </pc:spChg>
        <pc:spChg chg="mod">
          <ac:chgData name="Kang Wallter" userId="d5c269cbe9dbe8bc" providerId="LiveId" clId="{19B148AA-2DF6-41F3-B444-B60E5DBA990E}" dt="2018-09-13T02:13:17.903" v="1804" actId="20577"/>
          <ac:spMkLst>
            <pc:docMk/>
            <pc:sldMk cId="3622257811" sldId="361"/>
            <ac:spMk id="3" creationId="{BCF327F8-6EBC-4C23-9A11-432E20C587D8}"/>
          </ac:spMkLst>
        </pc:spChg>
        <pc:spChg chg="add mod">
          <ac:chgData name="Kang Wallter" userId="d5c269cbe9dbe8bc" providerId="LiveId" clId="{19B148AA-2DF6-41F3-B444-B60E5DBA990E}" dt="2018-09-13T02:13:54.075" v="1818" actId="20577"/>
          <ac:spMkLst>
            <pc:docMk/>
            <pc:sldMk cId="3622257811" sldId="361"/>
            <ac:spMk id="4" creationId="{5F563CEF-C332-4A1C-A550-A94432D03A39}"/>
          </ac:spMkLst>
        </pc:spChg>
      </pc:sldChg>
      <pc:sldChg chg="modSp add">
        <pc:chgData name="Kang Wallter" userId="d5c269cbe9dbe8bc" providerId="LiveId" clId="{19B148AA-2DF6-41F3-B444-B60E5DBA990E}" dt="2018-09-13T02:16:52.231" v="2231" actId="20577"/>
        <pc:sldMkLst>
          <pc:docMk/>
          <pc:sldMk cId="1191527349" sldId="362"/>
        </pc:sldMkLst>
        <pc:spChg chg="mod">
          <ac:chgData name="Kang Wallter" userId="d5c269cbe9dbe8bc" providerId="LiveId" clId="{19B148AA-2DF6-41F3-B444-B60E5DBA990E}" dt="2018-09-13T02:14:37.871" v="1864"/>
          <ac:spMkLst>
            <pc:docMk/>
            <pc:sldMk cId="1191527349" sldId="362"/>
            <ac:spMk id="2" creationId="{2A69CD74-3FEC-4AC0-8BC8-6486ECB4840B}"/>
          </ac:spMkLst>
        </pc:spChg>
        <pc:spChg chg="mod">
          <ac:chgData name="Kang Wallter" userId="d5c269cbe9dbe8bc" providerId="LiveId" clId="{19B148AA-2DF6-41F3-B444-B60E5DBA990E}" dt="2018-09-13T02:16:52.231" v="2231" actId="20577"/>
          <ac:spMkLst>
            <pc:docMk/>
            <pc:sldMk cId="1191527349" sldId="362"/>
            <ac:spMk id="3" creationId="{F99C1A93-8619-433C-9A30-8A8BC1A04523}"/>
          </ac:spMkLst>
        </pc:spChg>
      </pc:sldChg>
      <pc:sldChg chg="addSp modSp add">
        <pc:chgData name="Kang Wallter" userId="d5c269cbe9dbe8bc" providerId="LiveId" clId="{19B148AA-2DF6-41F3-B444-B60E5DBA990E}" dt="2018-09-13T02:21:36.297" v="2454" actId="13822"/>
        <pc:sldMkLst>
          <pc:docMk/>
          <pc:sldMk cId="2252789693" sldId="363"/>
        </pc:sldMkLst>
        <pc:spChg chg="mod">
          <ac:chgData name="Kang Wallter" userId="d5c269cbe9dbe8bc" providerId="LiveId" clId="{19B148AA-2DF6-41F3-B444-B60E5DBA990E}" dt="2018-09-13T02:18:22.819" v="2388" actId="20577"/>
          <ac:spMkLst>
            <pc:docMk/>
            <pc:sldMk cId="2252789693" sldId="363"/>
            <ac:spMk id="2" creationId="{5D69DFC3-5025-454A-8586-B2582B822CFF}"/>
          </ac:spMkLst>
        </pc:spChg>
        <pc:spChg chg="mod">
          <ac:chgData name="Kang Wallter" userId="d5c269cbe9dbe8bc" providerId="LiveId" clId="{19B148AA-2DF6-41F3-B444-B60E5DBA990E}" dt="2018-09-13T02:18:28.694" v="2389" actId="14100"/>
          <ac:spMkLst>
            <pc:docMk/>
            <pc:sldMk cId="2252789693" sldId="363"/>
            <ac:spMk id="3" creationId="{E1D422DC-DB6C-4FAC-9A34-B59619C10124}"/>
          </ac:spMkLst>
        </pc:spChg>
        <pc:spChg chg="add mod">
          <ac:chgData name="Kang Wallter" userId="d5c269cbe9dbe8bc" providerId="LiveId" clId="{19B148AA-2DF6-41F3-B444-B60E5DBA990E}" dt="2018-09-13T02:20:26.266" v="2390" actId="1076"/>
          <ac:spMkLst>
            <pc:docMk/>
            <pc:sldMk cId="2252789693" sldId="363"/>
            <ac:spMk id="4" creationId="{166C7634-31E2-4B9F-B091-4DBAB8A63225}"/>
          </ac:spMkLst>
        </pc:spChg>
        <pc:spChg chg="add mod">
          <ac:chgData name="Kang Wallter" userId="d5c269cbe9dbe8bc" providerId="LiveId" clId="{19B148AA-2DF6-41F3-B444-B60E5DBA990E}" dt="2018-09-13T02:20:47.541" v="2442" actId="20577"/>
          <ac:spMkLst>
            <pc:docMk/>
            <pc:sldMk cId="2252789693" sldId="363"/>
            <ac:spMk id="5" creationId="{515E075D-6674-4163-9649-064E73C27EFD}"/>
          </ac:spMkLst>
        </pc:spChg>
        <pc:spChg chg="add mod">
          <ac:chgData name="Kang Wallter" userId="d5c269cbe9dbe8bc" providerId="LiveId" clId="{19B148AA-2DF6-41F3-B444-B60E5DBA990E}" dt="2018-09-13T02:21:36.297" v="2454" actId="13822"/>
          <ac:spMkLst>
            <pc:docMk/>
            <pc:sldMk cId="2252789693" sldId="363"/>
            <ac:spMk id="6" creationId="{9F2682A3-C76D-4E6F-B79E-EAEF10CD9CE2}"/>
          </ac:spMkLst>
        </pc:spChg>
      </pc:sldChg>
      <pc:sldChg chg="addSp delSp modSp add">
        <pc:chgData name="Kang Wallter" userId="d5c269cbe9dbe8bc" providerId="LiveId" clId="{19B148AA-2DF6-41F3-B444-B60E5DBA990E}" dt="2018-09-13T02:23:42.910" v="2575" actId="1076"/>
        <pc:sldMkLst>
          <pc:docMk/>
          <pc:sldMk cId="2345631317" sldId="364"/>
        </pc:sldMkLst>
        <pc:spChg chg="mod">
          <ac:chgData name="Kang Wallter" userId="d5c269cbe9dbe8bc" providerId="LiveId" clId="{19B148AA-2DF6-41F3-B444-B60E5DBA990E}" dt="2018-09-13T02:21:55.535" v="2484" actId="20577"/>
          <ac:spMkLst>
            <pc:docMk/>
            <pc:sldMk cId="2345631317" sldId="364"/>
            <ac:spMk id="2" creationId="{71CD39DB-C096-4886-8CED-E06155D8F90D}"/>
          </ac:spMkLst>
        </pc:spChg>
        <pc:spChg chg="del">
          <ac:chgData name="Kang Wallter" userId="d5c269cbe9dbe8bc" providerId="LiveId" clId="{19B148AA-2DF6-41F3-B444-B60E5DBA990E}" dt="2018-09-13T02:22:06.190" v="2485" actId="478"/>
          <ac:spMkLst>
            <pc:docMk/>
            <pc:sldMk cId="2345631317" sldId="364"/>
            <ac:spMk id="3" creationId="{B434189E-DFF8-4923-8706-FC84D222C600}"/>
          </ac:spMkLst>
        </pc:spChg>
        <pc:spChg chg="add mod">
          <ac:chgData name="Kang Wallter" userId="d5c269cbe9dbe8bc" providerId="LiveId" clId="{19B148AA-2DF6-41F3-B444-B60E5DBA990E}" dt="2018-09-13T02:22:28.274" v="2493" actId="1076"/>
          <ac:spMkLst>
            <pc:docMk/>
            <pc:sldMk cId="2345631317" sldId="364"/>
            <ac:spMk id="4" creationId="{612D7FC2-FB84-4383-B8A8-DFD28E397E55}"/>
          </ac:spMkLst>
        </pc:spChg>
        <pc:spChg chg="add mod">
          <ac:chgData name="Kang Wallter" userId="d5c269cbe9dbe8bc" providerId="LiveId" clId="{19B148AA-2DF6-41F3-B444-B60E5DBA990E}" dt="2018-09-13T02:23:42.910" v="2575" actId="1076"/>
          <ac:spMkLst>
            <pc:docMk/>
            <pc:sldMk cId="2345631317" sldId="364"/>
            <ac:spMk id="7" creationId="{DF56029F-45FF-4611-8A26-BF535F859ECB}"/>
          </ac:spMkLst>
        </pc:spChg>
        <pc:picChg chg="add mod">
          <ac:chgData name="Kang Wallter" userId="d5c269cbe9dbe8bc" providerId="LiveId" clId="{19B148AA-2DF6-41F3-B444-B60E5DBA990E}" dt="2018-09-13T02:23:02.315" v="2498" actId="1076"/>
          <ac:picMkLst>
            <pc:docMk/>
            <pc:sldMk cId="2345631317" sldId="364"/>
            <ac:picMk id="5" creationId="{20E912FC-3854-4C27-8578-3424BC6267C3}"/>
          </ac:picMkLst>
        </pc:picChg>
        <pc:picChg chg="add mod">
          <ac:chgData name="Kang Wallter" userId="d5c269cbe9dbe8bc" providerId="LiveId" clId="{19B148AA-2DF6-41F3-B444-B60E5DBA990E}" dt="2018-09-13T02:23:19.748" v="2503" actId="13822"/>
          <ac:picMkLst>
            <pc:docMk/>
            <pc:sldMk cId="2345631317" sldId="364"/>
            <ac:picMk id="6" creationId="{889E6798-5AAD-4CEC-9FAB-DA902144977E}"/>
          </ac:picMkLst>
        </pc:picChg>
      </pc:sldChg>
      <pc:sldChg chg="addSp delSp modSp add">
        <pc:chgData name="Kang Wallter" userId="d5c269cbe9dbe8bc" providerId="LiveId" clId="{19B148AA-2DF6-41F3-B444-B60E5DBA990E}" dt="2018-09-13T02:27:51.386" v="2705" actId="20577"/>
        <pc:sldMkLst>
          <pc:docMk/>
          <pc:sldMk cId="3543215973" sldId="365"/>
        </pc:sldMkLst>
        <pc:spChg chg="mod">
          <ac:chgData name="Kang Wallter" userId="d5c269cbe9dbe8bc" providerId="LiveId" clId="{19B148AA-2DF6-41F3-B444-B60E5DBA990E}" dt="2018-09-13T02:27:51.386" v="2705" actId="20577"/>
          <ac:spMkLst>
            <pc:docMk/>
            <pc:sldMk cId="3543215973" sldId="365"/>
            <ac:spMk id="2" creationId="{1363AF41-9742-4558-8DA9-E984BE83312E}"/>
          </ac:spMkLst>
        </pc:spChg>
        <pc:spChg chg="del mod">
          <ac:chgData name="Kang Wallter" userId="d5c269cbe9dbe8bc" providerId="LiveId" clId="{19B148AA-2DF6-41F3-B444-B60E5DBA990E}" dt="2018-09-13T02:27:13.951" v="2676" actId="478"/>
          <ac:spMkLst>
            <pc:docMk/>
            <pc:sldMk cId="3543215973" sldId="365"/>
            <ac:spMk id="3" creationId="{F16953BE-AFEC-4076-9AC9-01957AF15D4D}"/>
          </ac:spMkLst>
        </pc:spChg>
        <pc:spChg chg="add mod">
          <ac:chgData name="Kang Wallter" userId="d5c269cbe9dbe8bc" providerId="LiveId" clId="{19B148AA-2DF6-41F3-B444-B60E5DBA990E}" dt="2018-09-13T02:25:27.771" v="2675" actId="13822"/>
          <ac:spMkLst>
            <pc:docMk/>
            <pc:sldMk cId="3543215973" sldId="365"/>
            <ac:spMk id="4" creationId="{8F7F54C5-E4F3-4053-AAFD-7D3EC5015BBC}"/>
          </ac:spMkLst>
        </pc:spChg>
        <pc:spChg chg="add mod">
          <ac:chgData name="Kang Wallter" userId="d5c269cbe9dbe8bc" providerId="LiveId" clId="{19B148AA-2DF6-41F3-B444-B60E5DBA990E}" dt="2018-09-13T02:27:17.700" v="2678" actId="1076"/>
          <ac:spMkLst>
            <pc:docMk/>
            <pc:sldMk cId="3543215973" sldId="365"/>
            <ac:spMk id="7" creationId="{D94A5566-557B-4615-8109-B0A7449A8731}"/>
          </ac:spMkLst>
        </pc:spChg>
        <pc:spChg chg="add mod">
          <ac:chgData name="Kang Wallter" userId="d5c269cbe9dbe8bc" providerId="LiveId" clId="{19B148AA-2DF6-41F3-B444-B60E5DBA990E}" dt="2018-09-13T02:27:17.700" v="2678" actId="1076"/>
          <ac:spMkLst>
            <pc:docMk/>
            <pc:sldMk cId="3543215973" sldId="365"/>
            <ac:spMk id="8" creationId="{0BB851ED-79E0-4F72-A4D9-826F0076F3DC}"/>
          </ac:spMkLst>
        </pc:spChg>
        <pc:picChg chg="add mod">
          <ac:chgData name="Kang Wallter" userId="d5c269cbe9dbe8bc" providerId="LiveId" clId="{19B148AA-2DF6-41F3-B444-B60E5DBA990E}" dt="2018-09-13T02:27:17.700" v="2678" actId="1076"/>
          <ac:picMkLst>
            <pc:docMk/>
            <pc:sldMk cId="3543215973" sldId="365"/>
            <ac:picMk id="5" creationId="{25FF6B4D-D9CB-4C93-9F97-FB7950286285}"/>
          </ac:picMkLst>
        </pc:picChg>
        <pc:picChg chg="add mod">
          <ac:chgData name="Kang Wallter" userId="d5c269cbe9dbe8bc" providerId="LiveId" clId="{19B148AA-2DF6-41F3-B444-B60E5DBA990E}" dt="2018-09-13T02:27:17.700" v="2678" actId="1076"/>
          <ac:picMkLst>
            <pc:docMk/>
            <pc:sldMk cId="3543215973" sldId="365"/>
            <ac:picMk id="6" creationId="{974291DF-94BD-42FD-87CA-0E85237A7546}"/>
          </ac:picMkLst>
        </pc:picChg>
      </pc:sldChg>
      <pc:sldChg chg="addSp modSp add">
        <pc:chgData name="Kang Wallter" userId="d5c269cbe9dbe8bc" providerId="LiveId" clId="{19B148AA-2DF6-41F3-B444-B60E5DBA990E}" dt="2018-09-13T02:29:11.743" v="2729" actId="1076"/>
        <pc:sldMkLst>
          <pc:docMk/>
          <pc:sldMk cId="420720113" sldId="366"/>
        </pc:sldMkLst>
        <pc:spChg chg="mod">
          <ac:chgData name="Kang Wallter" userId="d5c269cbe9dbe8bc" providerId="LiveId" clId="{19B148AA-2DF6-41F3-B444-B60E5DBA990E}" dt="2018-09-13T02:28:07.779" v="2713" actId="20577"/>
          <ac:spMkLst>
            <pc:docMk/>
            <pc:sldMk cId="420720113" sldId="366"/>
            <ac:spMk id="2" creationId="{651B42F5-1101-45BE-98CB-324E0AD30A21}"/>
          </ac:spMkLst>
        </pc:spChg>
        <pc:spChg chg="mod">
          <ac:chgData name="Kang Wallter" userId="d5c269cbe9dbe8bc" providerId="LiveId" clId="{19B148AA-2DF6-41F3-B444-B60E5DBA990E}" dt="2018-09-13T02:28:44.794" v="2722" actId="14100"/>
          <ac:spMkLst>
            <pc:docMk/>
            <pc:sldMk cId="420720113" sldId="366"/>
            <ac:spMk id="3" creationId="{C2B5D562-24B9-4DBA-A8F1-024A9B6EDC6C}"/>
          </ac:spMkLst>
        </pc:spChg>
        <pc:spChg chg="add mod">
          <ac:chgData name="Kang Wallter" userId="d5c269cbe9dbe8bc" providerId="LiveId" clId="{19B148AA-2DF6-41F3-B444-B60E5DBA990E}" dt="2018-09-13T02:29:04.491" v="2727" actId="1076"/>
          <ac:spMkLst>
            <pc:docMk/>
            <pc:sldMk cId="420720113" sldId="366"/>
            <ac:spMk id="4" creationId="{922F7843-BE4E-4D5A-94ED-672F1D5FD6BE}"/>
          </ac:spMkLst>
        </pc:spChg>
        <pc:spChg chg="add mod">
          <ac:chgData name="Kang Wallter" userId="d5c269cbe9dbe8bc" providerId="LiveId" clId="{19B148AA-2DF6-41F3-B444-B60E5DBA990E}" dt="2018-09-13T02:29:07.499" v="2728" actId="1076"/>
          <ac:spMkLst>
            <pc:docMk/>
            <pc:sldMk cId="420720113" sldId="366"/>
            <ac:spMk id="6" creationId="{585FC023-EA1C-4505-BB4F-0D1AEBFF34B2}"/>
          </ac:spMkLst>
        </pc:spChg>
        <pc:spChg chg="add mod">
          <ac:chgData name="Kang Wallter" userId="d5c269cbe9dbe8bc" providerId="LiveId" clId="{19B148AA-2DF6-41F3-B444-B60E5DBA990E}" dt="2018-09-13T02:29:11.743" v="2729" actId="1076"/>
          <ac:spMkLst>
            <pc:docMk/>
            <pc:sldMk cId="420720113" sldId="366"/>
            <ac:spMk id="8" creationId="{48FC069C-491D-448B-9E4C-CC037EF25DA9}"/>
          </ac:spMkLst>
        </pc:spChg>
        <pc:picChg chg="add">
          <ac:chgData name="Kang Wallter" userId="d5c269cbe9dbe8bc" providerId="LiveId" clId="{19B148AA-2DF6-41F3-B444-B60E5DBA990E}" dt="2018-09-13T02:28:53.120" v="2723"/>
          <ac:picMkLst>
            <pc:docMk/>
            <pc:sldMk cId="420720113" sldId="366"/>
            <ac:picMk id="5" creationId="{3304FEEF-BD1A-4C77-9C63-B376FC6A6186}"/>
          </ac:picMkLst>
        </pc:picChg>
        <pc:picChg chg="add">
          <ac:chgData name="Kang Wallter" userId="d5c269cbe9dbe8bc" providerId="LiveId" clId="{19B148AA-2DF6-41F3-B444-B60E5DBA990E}" dt="2018-09-13T02:28:53.120" v="2723"/>
          <ac:picMkLst>
            <pc:docMk/>
            <pc:sldMk cId="420720113" sldId="366"/>
            <ac:picMk id="7" creationId="{A4222EE6-8CAE-491E-AFAB-8D79A0FD07D1}"/>
          </ac:picMkLst>
        </pc:picChg>
      </pc:sldChg>
      <pc:sldChg chg="addSp modSp add">
        <pc:chgData name="Kang Wallter" userId="d5c269cbe9dbe8bc" providerId="LiveId" clId="{19B148AA-2DF6-41F3-B444-B60E5DBA990E}" dt="2018-09-13T03:04:08.472" v="2975" actId="1076"/>
        <pc:sldMkLst>
          <pc:docMk/>
          <pc:sldMk cId="2072289564" sldId="367"/>
        </pc:sldMkLst>
        <pc:spChg chg="mod">
          <ac:chgData name="Kang Wallter" userId="d5c269cbe9dbe8bc" providerId="LiveId" clId="{19B148AA-2DF6-41F3-B444-B60E5DBA990E}" dt="2018-09-13T02:30:55.127" v="2752"/>
          <ac:spMkLst>
            <pc:docMk/>
            <pc:sldMk cId="2072289564" sldId="367"/>
            <ac:spMk id="2" creationId="{7BCF6718-942B-4549-8E90-4B13FCDCC013}"/>
          </ac:spMkLst>
        </pc:spChg>
        <pc:spChg chg="mod">
          <ac:chgData name="Kang Wallter" userId="d5c269cbe9dbe8bc" providerId="LiveId" clId="{19B148AA-2DF6-41F3-B444-B60E5DBA990E}" dt="2018-09-13T02:31:32.574" v="2964" actId="20577"/>
          <ac:spMkLst>
            <pc:docMk/>
            <pc:sldMk cId="2072289564" sldId="367"/>
            <ac:spMk id="3" creationId="{872B0BD7-73E1-426C-93CE-67A076AABD1F}"/>
          </ac:spMkLst>
        </pc:spChg>
        <pc:spChg chg="add mod">
          <ac:chgData name="Kang Wallter" userId="d5c269cbe9dbe8bc" providerId="LiveId" clId="{19B148AA-2DF6-41F3-B444-B60E5DBA990E}" dt="2018-09-13T03:04:08.472" v="2975" actId="1076"/>
          <ac:spMkLst>
            <pc:docMk/>
            <pc:sldMk cId="2072289564" sldId="367"/>
            <ac:spMk id="4" creationId="{5E963444-26D0-48AC-A833-0D6F4725F6C2}"/>
          </ac:spMkLst>
        </pc:spChg>
      </pc:sldChg>
      <pc:sldChg chg="addSp delSp modSp add">
        <pc:chgData name="Kang Wallter" userId="d5c269cbe9dbe8bc" providerId="LiveId" clId="{19B148AA-2DF6-41F3-B444-B60E5DBA990E}" dt="2018-09-13T03:06:45.196" v="2981" actId="1076"/>
        <pc:sldMkLst>
          <pc:docMk/>
          <pc:sldMk cId="4193264857" sldId="368"/>
        </pc:sldMkLst>
        <pc:spChg chg="del">
          <ac:chgData name="Kang Wallter" userId="d5c269cbe9dbe8bc" providerId="LiveId" clId="{19B148AA-2DF6-41F3-B444-B60E5DBA990E}" dt="2018-09-13T03:06:36.969" v="2977" actId="478"/>
          <ac:spMkLst>
            <pc:docMk/>
            <pc:sldMk cId="4193264857" sldId="368"/>
            <ac:spMk id="2" creationId="{76230156-975D-4039-A0A0-462CE34563B6}"/>
          </ac:spMkLst>
        </pc:spChg>
        <pc:spChg chg="del">
          <ac:chgData name="Kang Wallter" userId="d5c269cbe9dbe8bc" providerId="LiveId" clId="{19B148AA-2DF6-41F3-B444-B60E5DBA990E}" dt="2018-09-13T03:06:36.969" v="2977" actId="478"/>
          <ac:spMkLst>
            <pc:docMk/>
            <pc:sldMk cId="4193264857" sldId="368"/>
            <ac:spMk id="3" creationId="{A5296ED9-91B1-4F23-B59C-416D83C40B0B}"/>
          </ac:spMkLst>
        </pc:spChg>
        <pc:picChg chg="add mod">
          <ac:chgData name="Kang Wallter" userId="d5c269cbe9dbe8bc" providerId="LiveId" clId="{19B148AA-2DF6-41F3-B444-B60E5DBA990E}" dt="2018-09-13T03:06:45.196" v="2981" actId="1076"/>
          <ac:picMkLst>
            <pc:docMk/>
            <pc:sldMk cId="4193264857" sldId="368"/>
            <ac:picMk id="4" creationId="{1284774C-2E38-4787-92D2-333BD4C1AEA6}"/>
          </ac:picMkLst>
        </pc:picChg>
      </pc:sldChg>
      <pc:sldChg chg="modSp add">
        <pc:chgData name="Kang Wallter" userId="d5c269cbe9dbe8bc" providerId="LiveId" clId="{19B148AA-2DF6-41F3-B444-B60E5DBA990E}" dt="2018-09-13T03:08:01.935" v="3199" actId="20577"/>
        <pc:sldMkLst>
          <pc:docMk/>
          <pc:sldMk cId="1374668717" sldId="369"/>
        </pc:sldMkLst>
        <pc:spChg chg="mod">
          <ac:chgData name="Kang Wallter" userId="d5c269cbe9dbe8bc" providerId="LiveId" clId="{19B148AA-2DF6-41F3-B444-B60E5DBA990E}" dt="2018-09-13T03:07:07.791" v="3023"/>
          <ac:spMkLst>
            <pc:docMk/>
            <pc:sldMk cId="1374668717" sldId="369"/>
            <ac:spMk id="2" creationId="{CABF46C2-960B-49A1-8A81-3C8129974003}"/>
          </ac:spMkLst>
        </pc:spChg>
        <pc:spChg chg="mod">
          <ac:chgData name="Kang Wallter" userId="d5c269cbe9dbe8bc" providerId="LiveId" clId="{19B148AA-2DF6-41F3-B444-B60E5DBA990E}" dt="2018-09-13T03:08:01.935" v="3199" actId="20577"/>
          <ac:spMkLst>
            <pc:docMk/>
            <pc:sldMk cId="1374668717" sldId="369"/>
            <ac:spMk id="3" creationId="{8361BF6B-D189-4E4C-8DD6-A26A6110DFE0}"/>
          </ac:spMkLst>
        </pc:spChg>
      </pc:sldChg>
      <pc:sldChg chg="addSp modSp add">
        <pc:chgData name="Kang Wallter" userId="d5c269cbe9dbe8bc" providerId="LiveId" clId="{19B148AA-2DF6-41F3-B444-B60E5DBA990E}" dt="2018-09-13T03:10:29.803" v="3352" actId="1076"/>
        <pc:sldMkLst>
          <pc:docMk/>
          <pc:sldMk cId="803001831" sldId="370"/>
        </pc:sldMkLst>
        <pc:spChg chg="mod">
          <ac:chgData name="Kang Wallter" userId="d5c269cbe9dbe8bc" providerId="LiveId" clId="{19B148AA-2DF6-41F3-B444-B60E5DBA990E}" dt="2018-09-13T03:08:21.420" v="3217" actId="20577"/>
          <ac:spMkLst>
            <pc:docMk/>
            <pc:sldMk cId="803001831" sldId="370"/>
            <ac:spMk id="2" creationId="{1B8E760C-764F-4DB7-8FB6-DBDCA66F56F3}"/>
          </ac:spMkLst>
        </pc:spChg>
        <pc:spChg chg="mod">
          <ac:chgData name="Kang Wallter" userId="d5c269cbe9dbe8bc" providerId="LiveId" clId="{19B148AA-2DF6-41F3-B444-B60E5DBA990E}" dt="2018-09-13T03:08:43.935" v="3338" actId="20577"/>
          <ac:spMkLst>
            <pc:docMk/>
            <pc:sldMk cId="803001831" sldId="370"/>
            <ac:spMk id="3" creationId="{252621D0-56E6-4C74-85A4-066E86C40B68}"/>
          </ac:spMkLst>
        </pc:spChg>
        <pc:spChg chg="add mod">
          <ac:chgData name="Kang Wallter" userId="d5c269cbe9dbe8bc" providerId="LiveId" clId="{19B148AA-2DF6-41F3-B444-B60E5DBA990E}" dt="2018-09-13T03:08:57.170" v="3340" actId="1076"/>
          <ac:spMkLst>
            <pc:docMk/>
            <pc:sldMk cId="803001831" sldId="370"/>
            <ac:spMk id="4" creationId="{AC114626-DA27-4BE4-AFEC-5E6A4AA62312}"/>
          </ac:spMkLst>
        </pc:spChg>
        <pc:spChg chg="add mod">
          <ac:chgData name="Kang Wallter" userId="d5c269cbe9dbe8bc" providerId="LiveId" clId="{19B148AA-2DF6-41F3-B444-B60E5DBA990E}" dt="2018-09-13T03:08:57.170" v="3340" actId="1076"/>
          <ac:spMkLst>
            <pc:docMk/>
            <pc:sldMk cId="803001831" sldId="370"/>
            <ac:spMk id="5" creationId="{D904BA01-C129-4C9A-A1A5-84F4D0E77F37}"/>
          </ac:spMkLst>
        </pc:spChg>
        <pc:spChg chg="add mod">
          <ac:chgData name="Kang Wallter" userId="d5c269cbe9dbe8bc" providerId="LiveId" clId="{19B148AA-2DF6-41F3-B444-B60E5DBA990E}" dt="2018-09-13T03:09:21.745" v="3348" actId="404"/>
          <ac:spMkLst>
            <pc:docMk/>
            <pc:sldMk cId="803001831" sldId="370"/>
            <ac:spMk id="6" creationId="{70FC13B5-DE52-4000-99BB-AB28CB531860}"/>
          </ac:spMkLst>
        </pc:spChg>
        <pc:picChg chg="add mod">
          <ac:chgData name="Kang Wallter" userId="d5c269cbe9dbe8bc" providerId="LiveId" clId="{19B148AA-2DF6-41F3-B444-B60E5DBA990E}" dt="2018-09-13T03:10:29.803" v="3352" actId="1076"/>
          <ac:picMkLst>
            <pc:docMk/>
            <pc:sldMk cId="803001831" sldId="370"/>
            <ac:picMk id="7" creationId="{53C8E3C9-260D-487B-AA65-24265D15BA1D}"/>
          </ac:picMkLst>
        </pc:picChg>
      </pc:sldChg>
      <pc:sldChg chg="addSp modSp add">
        <pc:chgData name="Kang Wallter" userId="d5c269cbe9dbe8bc" providerId="LiveId" clId="{19B148AA-2DF6-41F3-B444-B60E5DBA990E}" dt="2018-09-13T03:13:47.879" v="3774" actId="20577"/>
        <pc:sldMkLst>
          <pc:docMk/>
          <pc:sldMk cId="3624860666" sldId="371"/>
        </pc:sldMkLst>
        <pc:spChg chg="mod">
          <ac:chgData name="Kang Wallter" userId="d5c269cbe9dbe8bc" providerId="LiveId" clId="{19B148AA-2DF6-41F3-B444-B60E5DBA990E}" dt="2018-09-13T03:10:49.363" v="3371" actId="20577"/>
          <ac:spMkLst>
            <pc:docMk/>
            <pc:sldMk cId="3624860666" sldId="371"/>
            <ac:spMk id="2" creationId="{36DD5E75-7A46-4477-9117-5FC31DEE9F4F}"/>
          </ac:spMkLst>
        </pc:spChg>
        <pc:spChg chg="mod">
          <ac:chgData name="Kang Wallter" userId="d5c269cbe9dbe8bc" providerId="LiveId" clId="{19B148AA-2DF6-41F3-B444-B60E5DBA990E}" dt="2018-09-13T03:12:52.484" v="3553" actId="1076"/>
          <ac:spMkLst>
            <pc:docMk/>
            <pc:sldMk cId="3624860666" sldId="371"/>
            <ac:spMk id="3" creationId="{DB8AEB92-D2AB-4063-853D-D2412DC35F44}"/>
          </ac:spMkLst>
        </pc:spChg>
        <pc:spChg chg="add mod">
          <ac:chgData name="Kang Wallter" userId="d5c269cbe9dbe8bc" providerId="LiveId" clId="{19B148AA-2DF6-41F3-B444-B60E5DBA990E}" dt="2018-09-13T03:12:10.067" v="3542" actId="13822"/>
          <ac:spMkLst>
            <pc:docMk/>
            <pc:sldMk cId="3624860666" sldId="371"/>
            <ac:spMk id="4" creationId="{4D683199-E13D-4008-BC96-0B2C58FF0060}"/>
          </ac:spMkLst>
        </pc:spChg>
        <pc:spChg chg="add mod">
          <ac:chgData name="Kang Wallter" userId="d5c269cbe9dbe8bc" providerId="LiveId" clId="{19B148AA-2DF6-41F3-B444-B60E5DBA990E}" dt="2018-09-13T03:12:51.909" v="3552" actId="1076"/>
          <ac:spMkLst>
            <pc:docMk/>
            <pc:sldMk cId="3624860666" sldId="371"/>
            <ac:spMk id="5" creationId="{B1D7783B-F391-4901-B3D9-39C665A40DBF}"/>
          </ac:spMkLst>
        </pc:spChg>
        <pc:spChg chg="add mod">
          <ac:chgData name="Kang Wallter" userId="d5c269cbe9dbe8bc" providerId="LiveId" clId="{19B148AA-2DF6-41F3-B444-B60E5DBA990E}" dt="2018-09-13T03:13:47.879" v="3774" actId="20577"/>
          <ac:spMkLst>
            <pc:docMk/>
            <pc:sldMk cId="3624860666" sldId="371"/>
            <ac:spMk id="6" creationId="{6E1A0D32-A4F1-49CB-827D-668B44D7B89D}"/>
          </ac:spMkLst>
        </pc:spChg>
      </pc:sldChg>
      <pc:sldChg chg="addSp modSp add">
        <pc:chgData name="Kang Wallter" userId="d5c269cbe9dbe8bc" providerId="LiveId" clId="{19B148AA-2DF6-41F3-B444-B60E5DBA990E}" dt="2018-09-13T03:15:18.077" v="4003" actId="20577"/>
        <pc:sldMkLst>
          <pc:docMk/>
          <pc:sldMk cId="1648900933" sldId="372"/>
        </pc:sldMkLst>
        <pc:spChg chg="mod">
          <ac:chgData name="Kang Wallter" userId="d5c269cbe9dbe8bc" providerId="LiveId" clId="{19B148AA-2DF6-41F3-B444-B60E5DBA990E}" dt="2018-09-13T03:14:00.329" v="3801" actId="20577"/>
          <ac:spMkLst>
            <pc:docMk/>
            <pc:sldMk cId="1648900933" sldId="372"/>
            <ac:spMk id="2" creationId="{48D7A29C-11AC-42B3-92E7-86E9CD640316}"/>
          </ac:spMkLst>
        </pc:spChg>
        <pc:spChg chg="mod">
          <ac:chgData name="Kang Wallter" userId="d5c269cbe9dbe8bc" providerId="LiveId" clId="{19B148AA-2DF6-41F3-B444-B60E5DBA990E}" dt="2018-09-13T03:14:32.370" v="3929" actId="20577"/>
          <ac:spMkLst>
            <pc:docMk/>
            <pc:sldMk cId="1648900933" sldId="372"/>
            <ac:spMk id="3" creationId="{74484B2D-9DE7-4294-80B0-C974C403327A}"/>
          </ac:spMkLst>
        </pc:spChg>
        <pc:spChg chg="add mod">
          <ac:chgData name="Kang Wallter" userId="d5c269cbe9dbe8bc" providerId="LiveId" clId="{19B148AA-2DF6-41F3-B444-B60E5DBA990E}" dt="2018-09-13T03:15:18.077" v="4003" actId="20577"/>
          <ac:spMkLst>
            <pc:docMk/>
            <pc:sldMk cId="1648900933" sldId="372"/>
            <ac:spMk id="4" creationId="{8DD9FEE5-5695-4DD6-8864-FD687EEC6DC1}"/>
          </ac:spMkLst>
        </pc:spChg>
      </pc:sldChg>
      <pc:sldChg chg="addSp modSp add">
        <pc:chgData name="Kang Wallter" userId="d5c269cbe9dbe8bc" providerId="LiveId" clId="{19B148AA-2DF6-41F3-B444-B60E5DBA990E}" dt="2018-09-13T03:17:24.424" v="4318" actId="14100"/>
        <pc:sldMkLst>
          <pc:docMk/>
          <pc:sldMk cId="3530595828" sldId="373"/>
        </pc:sldMkLst>
        <pc:spChg chg="mod">
          <ac:chgData name="Kang Wallter" userId="d5c269cbe9dbe8bc" providerId="LiveId" clId="{19B148AA-2DF6-41F3-B444-B60E5DBA990E}" dt="2018-09-13T03:15:49.969" v="4074" actId="20577"/>
          <ac:spMkLst>
            <pc:docMk/>
            <pc:sldMk cId="3530595828" sldId="373"/>
            <ac:spMk id="2" creationId="{DBC4590C-A436-40EE-8D19-BB8105A876DE}"/>
          </ac:spMkLst>
        </pc:spChg>
        <pc:spChg chg="mod">
          <ac:chgData name="Kang Wallter" userId="d5c269cbe9dbe8bc" providerId="LiveId" clId="{19B148AA-2DF6-41F3-B444-B60E5DBA990E}" dt="2018-09-13T03:17:11.337" v="4315" actId="20577"/>
          <ac:spMkLst>
            <pc:docMk/>
            <pc:sldMk cId="3530595828" sldId="373"/>
            <ac:spMk id="3" creationId="{2D8E64A7-D445-4E8B-950D-1D17FEE16E7C}"/>
          </ac:spMkLst>
        </pc:spChg>
        <pc:picChg chg="add mod">
          <ac:chgData name="Kang Wallter" userId="d5c269cbe9dbe8bc" providerId="LiveId" clId="{19B148AA-2DF6-41F3-B444-B60E5DBA990E}" dt="2018-09-13T03:17:24.424" v="4318" actId="14100"/>
          <ac:picMkLst>
            <pc:docMk/>
            <pc:sldMk cId="3530595828" sldId="373"/>
            <ac:picMk id="4" creationId="{488345E7-97C3-4CD9-8774-9C25B2E658E5}"/>
          </ac:picMkLst>
        </pc:picChg>
      </pc:sldChg>
      <pc:sldChg chg="addSp delSp modSp add">
        <pc:chgData name="Kang Wallter" userId="d5c269cbe9dbe8bc" providerId="LiveId" clId="{19B148AA-2DF6-41F3-B444-B60E5DBA990E}" dt="2018-09-13T03:18:14.220" v="4364" actId="1076"/>
        <pc:sldMkLst>
          <pc:docMk/>
          <pc:sldMk cId="788648227" sldId="374"/>
        </pc:sldMkLst>
        <pc:spChg chg="mod">
          <ac:chgData name="Kang Wallter" userId="d5c269cbe9dbe8bc" providerId="LiveId" clId="{19B148AA-2DF6-41F3-B444-B60E5DBA990E}" dt="2018-09-13T03:17:35.500" v="4358" actId="20577"/>
          <ac:spMkLst>
            <pc:docMk/>
            <pc:sldMk cId="788648227" sldId="374"/>
            <ac:spMk id="2" creationId="{7C9403E0-24A4-4BCD-A45D-7F300B85F109}"/>
          </ac:spMkLst>
        </pc:spChg>
        <pc:spChg chg="del">
          <ac:chgData name="Kang Wallter" userId="d5c269cbe9dbe8bc" providerId="LiveId" clId="{19B148AA-2DF6-41F3-B444-B60E5DBA990E}" dt="2018-09-13T03:18:03.912" v="4359" actId="478"/>
          <ac:spMkLst>
            <pc:docMk/>
            <pc:sldMk cId="788648227" sldId="374"/>
            <ac:spMk id="3" creationId="{DD7DC8EC-D7CF-409D-B998-328A0A1B58EA}"/>
          </ac:spMkLst>
        </pc:spChg>
        <pc:picChg chg="add mod">
          <ac:chgData name="Kang Wallter" userId="d5c269cbe9dbe8bc" providerId="LiveId" clId="{19B148AA-2DF6-41F3-B444-B60E5DBA990E}" dt="2018-09-13T03:18:14.220" v="4364" actId="1076"/>
          <ac:picMkLst>
            <pc:docMk/>
            <pc:sldMk cId="788648227" sldId="374"/>
            <ac:picMk id="4" creationId="{E9D3D542-907F-4708-A112-D82CE93E0A89}"/>
          </ac:picMkLst>
        </pc:picChg>
      </pc:sldChg>
      <pc:sldChg chg="addSp modSp add">
        <pc:chgData name="Kang Wallter" userId="d5c269cbe9dbe8bc" providerId="LiveId" clId="{19B148AA-2DF6-41F3-B444-B60E5DBA990E}" dt="2018-09-13T03:21:32.166" v="4427" actId="1076"/>
        <pc:sldMkLst>
          <pc:docMk/>
          <pc:sldMk cId="3632893667" sldId="375"/>
        </pc:sldMkLst>
        <pc:spChg chg="mod">
          <ac:chgData name="Kang Wallter" userId="d5c269cbe9dbe8bc" providerId="LiveId" clId="{19B148AA-2DF6-41F3-B444-B60E5DBA990E}" dt="2018-09-13T03:18:30.510" v="4408" actId="20577"/>
          <ac:spMkLst>
            <pc:docMk/>
            <pc:sldMk cId="3632893667" sldId="375"/>
            <ac:spMk id="2" creationId="{43DCD11F-849A-4425-90FC-60B587FD5DAA}"/>
          </ac:spMkLst>
        </pc:spChg>
        <pc:spChg chg="mod">
          <ac:chgData name="Kang Wallter" userId="d5c269cbe9dbe8bc" providerId="LiveId" clId="{19B148AA-2DF6-41F3-B444-B60E5DBA990E}" dt="2018-09-13T03:20:58.703" v="4409"/>
          <ac:spMkLst>
            <pc:docMk/>
            <pc:sldMk cId="3632893667" sldId="375"/>
            <ac:spMk id="3" creationId="{ED97B6C1-0262-44E3-92F7-9DAC05F30264}"/>
          </ac:spMkLst>
        </pc:spChg>
        <pc:graphicFrameChg chg="add mod modGraphic">
          <ac:chgData name="Kang Wallter" userId="d5c269cbe9dbe8bc" providerId="LiveId" clId="{19B148AA-2DF6-41F3-B444-B60E5DBA990E}" dt="2018-09-13T03:21:11.269" v="4419" actId="1076"/>
          <ac:graphicFrameMkLst>
            <pc:docMk/>
            <pc:sldMk cId="3632893667" sldId="375"/>
            <ac:graphicFrameMk id="4" creationId="{6D16AA2D-BE61-49BE-AA4E-B545C3493643}"/>
          </ac:graphicFrameMkLst>
        </pc:graphicFrameChg>
        <pc:graphicFrameChg chg="add mod modGraphic">
          <ac:chgData name="Kang Wallter" userId="d5c269cbe9dbe8bc" providerId="LiveId" clId="{19B148AA-2DF6-41F3-B444-B60E5DBA990E}" dt="2018-09-13T03:21:32.166" v="4427" actId="1076"/>
          <ac:graphicFrameMkLst>
            <pc:docMk/>
            <pc:sldMk cId="3632893667" sldId="375"/>
            <ac:graphicFrameMk id="5" creationId="{25868FA7-138B-4C88-BE4E-C95C1BC52E7E}"/>
          </ac:graphicFrameMkLst>
        </pc:graphicFrameChg>
      </pc:sldChg>
      <pc:sldChg chg="addSp delSp modSp add">
        <pc:chgData name="Kang Wallter" userId="d5c269cbe9dbe8bc" providerId="LiveId" clId="{19B148AA-2DF6-41F3-B444-B60E5DBA990E}" dt="2018-09-13T03:26:36.685" v="4654" actId="13822"/>
        <pc:sldMkLst>
          <pc:docMk/>
          <pc:sldMk cId="2491158986" sldId="376"/>
        </pc:sldMkLst>
        <pc:spChg chg="mod">
          <ac:chgData name="Kang Wallter" userId="d5c269cbe9dbe8bc" providerId="LiveId" clId="{19B148AA-2DF6-41F3-B444-B60E5DBA990E}" dt="2018-09-13T03:22:33.933" v="4532" actId="20577"/>
          <ac:spMkLst>
            <pc:docMk/>
            <pc:sldMk cId="2491158986" sldId="376"/>
            <ac:spMk id="2" creationId="{4FEDB6F9-9BA0-4C9F-BF18-9C84657FC920}"/>
          </ac:spMkLst>
        </pc:spChg>
        <pc:spChg chg="del">
          <ac:chgData name="Kang Wallter" userId="d5c269cbe9dbe8bc" providerId="LiveId" clId="{19B148AA-2DF6-41F3-B444-B60E5DBA990E}" dt="2018-09-13T03:22:38.062" v="4533" actId="478"/>
          <ac:spMkLst>
            <pc:docMk/>
            <pc:sldMk cId="2491158986" sldId="376"/>
            <ac:spMk id="3" creationId="{643574FF-F87E-4569-AB35-200E2E0EBCD6}"/>
          </ac:spMkLst>
        </pc:spChg>
        <pc:spChg chg="add mod">
          <ac:chgData name="Kang Wallter" userId="d5c269cbe9dbe8bc" providerId="LiveId" clId="{19B148AA-2DF6-41F3-B444-B60E5DBA990E}" dt="2018-09-13T03:23:23.687" v="4541" actId="1076"/>
          <ac:spMkLst>
            <pc:docMk/>
            <pc:sldMk cId="2491158986" sldId="376"/>
            <ac:spMk id="4" creationId="{5C2F67E8-686D-42FA-8307-A2FCD98C5ADD}"/>
          </ac:spMkLst>
        </pc:spChg>
        <pc:spChg chg="add mod">
          <ac:chgData name="Kang Wallter" userId="d5c269cbe9dbe8bc" providerId="LiveId" clId="{19B148AA-2DF6-41F3-B444-B60E5DBA990E}" dt="2018-09-13T03:23:47.523" v="4571" actId="1076"/>
          <ac:spMkLst>
            <pc:docMk/>
            <pc:sldMk cId="2491158986" sldId="376"/>
            <ac:spMk id="5" creationId="{29674F53-5926-45AF-8E69-0E7124B1940A}"/>
          </ac:spMkLst>
        </pc:spChg>
        <pc:spChg chg="add mod">
          <ac:chgData name="Kang Wallter" userId="d5c269cbe9dbe8bc" providerId="LiveId" clId="{19B148AA-2DF6-41F3-B444-B60E5DBA990E}" dt="2018-09-13T03:23:58.512" v="4581" actId="20577"/>
          <ac:spMkLst>
            <pc:docMk/>
            <pc:sldMk cId="2491158986" sldId="376"/>
            <ac:spMk id="6" creationId="{BA9C88EB-EFA9-4B18-B6E0-5F10BDC4C5C5}"/>
          </ac:spMkLst>
        </pc:spChg>
        <pc:picChg chg="add mod">
          <ac:chgData name="Kang Wallter" userId="d5c269cbe9dbe8bc" providerId="LiveId" clId="{19B148AA-2DF6-41F3-B444-B60E5DBA990E}" dt="2018-09-13T03:26:36.685" v="4654" actId="13822"/>
          <ac:picMkLst>
            <pc:docMk/>
            <pc:sldMk cId="2491158986" sldId="376"/>
            <ac:picMk id="7" creationId="{7A8817D2-C78D-4071-8C6A-98F7FAC0C127}"/>
          </ac:picMkLst>
        </pc:picChg>
      </pc:sldChg>
      <pc:sldChg chg="modSp add ord">
        <pc:chgData name="Kang Wallter" userId="d5c269cbe9dbe8bc" providerId="LiveId" clId="{19B148AA-2DF6-41F3-B444-B60E5DBA990E}" dt="2018-09-13T03:22:09.726" v="4471" actId="404"/>
        <pc:sldMkLst>
          <pc:docMk/>
          <pc:sldMk cId="3910034650" sldId="377"/>
        </pc:sldMkLst>
        <pc:spChg chg="mod">
          <ac:chgData name="Kang Wallter" userId="d5c269cbe9dbe8bc" providerId="LiveId" clId="{19B148AA-2DF6-41F3-B444-B60E5DBA990E}" dt="2018-09-13T03:22:09.726" v="4471" actId="404"/>
          <ac:spMkLst>
            <pc:docMk/>
            <pc:sldMk cId="3910034650" sldId="377"/>
            <ac:spMk id="2" creationId="{2EEFBACF-BF3B-4C2B-A8AA-46E85265C58C}"/>
          </ac:spMkLst>
        </pc:spChg>
      </pc:sldChg>
      <pc:sldChg chg="addSp delSp modSp add">
        <pc:chgData name="Kang Wallter" userId="d5c269cbe9dbe8bc" providerId="LiveId" clId="{19B148AA-2DF6-41F3-B444-B60E5DBA990E}" dt="2018-09-13T03:28:41.321" v="4697" actId="1076"/>
        <pc:sldMkLst>
          <pc:docMk/>
          <pc:sldMk cId="2560876494" sldId="378"/>
        </pc:sldMkLst>
        <pc:spChg chg="mod">
          <ac:chgData name="Kang Wallter" userId="d5c269cbe9dbe8bc" providerId="LiveId" clId="{19B148AA-2DF6-41F3-B444-B60E5DBA990E}" dt="2018-09-13T03:26:54.650" v="4682" actId="20577"/>
          <ac:spMkLst>
            <pc:docMk/>
            <pc:sldMk cId="2560876494" sldId="378"/>
            <ac:spMk id="2" creationId="{EB2704A9-1994-4D92-AE20-C48F37200E99}"/>
          </ac:spMkLst>
        </pc:spChg>
        <pc:spChg chg="del">
          <ac:chgData name="Kang Wallter" userId="d5c269cbe9dbe8bc" providerId="LiveId" clId="{19B148AA-2DF6-41F3-B444-B60E5DBA990E}" dt="2018-09-13T03:25:53.688" v="4625" actId="478"/>
          <ac:spMkLst>
            <pc:docMk/>
            <pc:sldMk cId="2560876494" sldId="378"/>
            <ac:spMk id="3" creationId="{B988E8F6-0A64-4740-8F4D-46BDB4214BCE}"/>
          </ac:spMkLst>
        </pc:spChg>
        <pc:spChg chg="add mod">
          <ac:chgData name="Kang Wallter" userId="d5c269cbe9dbe8bc" providerId="LiveId" clId="{19B148AA-2DF6-41F3-B444-B60E5DBA990E}" dt="2018-09-13T03:25:44.628" v="4624" actId="1076"/>
          <ac:spMkLst>
            <pc:docMk/>
            <pc:sldMk cId="2560876494" sldId="378"/>
            <ac:spMk id="4" creationId="{3EE4AECE-10AD-4A7F-B22F-4DA60397CAC7}"/>
          </ac:spMkLst>
        </pc:spChg>
        <pc:spChg chg="add mod">
          <ac:chgData name="Kang Wallter" userId="d5c269cbe9dbe8bc" providerId="LiveId" clId="{19B148AA-2DF6-41F3-B444-B60E5DBA990E}" dt="2018-09-13T03:27:14.675" v="4689" actId="13822"/>
          <ac:spMkLst>
            <pc:docMk/>
            <pc:sldMk cId="2560876494" sldId="378"/>
            <ac:spMk id="5" creationId="{3FB8CCF9-13EC-45C9-AD0B-D29D1079B7AB}"/>
          </ac:spMkLst>
        </pc:spChg>
        <pc:spChg chg="add mod">
          <ac:chgData name="Kang Wallter" userId="d5c269cbe9dbe8bc" providerId="LiveId" clId="{19B148AA-2DF6-41F3-B444-B60E5DBA990E}" dt="2018-09-13T03:28:41.321" v="4697" actId="1076"/>
          <ac:spMkLst>
            <pc:docMk/>
            <pc:sldMk cId="2560876494" sldId="378"/>
            <ac:spMk id="6" creationId="{CEDD4AEC-2C09-496A-81BC-FB67F0FF9118}"/>
          </ac:spMkLst>
        </pc:spChg>
      </pc:sldChg>
      <pc:sldChg chg="addSp modSp add">
        <pc:chgData name="Kang Wallter" userId="d5c269cbe9dbe8bc" providerId="LiveId" clId="{19B148AA-2DF6-41F3-B444-B60E5DBA990E}" dt="2018-09-13T03:32:30.245" v="4926" actId="20577"/>
        <pc:sldMkLst>
          <pc:docMk/>
          <pc:sldMk cId="274493074" sldId="379"/>
        </pc:sldMkLst>
        <pc:spChg chg="mod">
          <ac:chgData name="Kang Wallter" userId="d5c269cbe9dbe8bc" providerId="LiveId" clId="{19B148AA-2DF6-41F3-B444-B60E5DBA990E}" dt="2018-09-13T03:29:16.768" v="4748" actId="20577"/>
          <ac:spMkLst>
            <pc:docMk/>
            <pc:sldMk cId="274493074" sldId="379"/>
            <ac:spMk id="2" creationId="{816B5A98-3266-4D9F-B503-21FFEA1E0494}"/>
          </ac:spMkLst>
        </pc:spChg>
        <pc:spChg chg="mod">
          <ac:chgData name="Kang Wallter" userId="d5c269cbe9dbe8bc" providerId="LiveId" clId="{19B148AA-2DF6-41F3-B444-B60E5DBA990E}" dt="2018-09-13T03:32:30.245" v="4926" actId="20577"/>
          <ac:spMkLst>
            <pc:docMk/>
            <pc:sldMk cId="274493074" sldId="379"/>
            <ac:spMk id="3" creationId="{580078E1-5DCF-4573-BDE4-1547A1673B21}"/>
          </ac:spMkLst>
        </pc:spChg>
        <pc:spChg chg="add mod">
          <ac:chgData name="Kang Wallter" userId="d5c269cbe9dbe8bc" providerId="LiveId" clId="{19B148AA-2DF6-41F3-B444-B60E5DBA990E}" dt="2018-09-13T03:31:06.050" v="4768" actId="1076"/>
          <ac:spMkLst>
            <pc:docMk/>
            <pc:sldMk cId="274493074" sldId="379"/>
            <ac:spMk id="4" creationId="{8705AFEA-7905-4F79-90D9-47F478BBBCCD}"/>
          </ac:spMkLst>
        </pc:spChg>
        <pc:spChg chg="add mod">
          <ac:chgData name="Kang Wallter" userId="d5c269cbe9dbe8bc" providerId="LiveId" clId="{19B148AA-2DF6-41F3-B444-B60E5DBA990E}" dt="2018-09-13T03:31:03.450" v="4767" actId="1076"/>
          <ac:spMkLst>
            <pc:docMk/>
            <pc:sldMk cId="274493074" sldId="379"/>
            <ac:spMk id="5" creationId="{D94E767B-8538-4581-8C8F-5ED85D85C8FA}"/>
          </ac:spMkLst>
        </pc:spChg>
      </pc:sldChg>
      <pc:sldChg chg="addSp modSp add">
        <pc:chgData name="Kang Wallter" userId="d5c269cbe9dbe8bc" providerId="LiveId" clId="{19B148AA-2DF6-41F3-B444-B60E5DBA990E}" dt="2018-09-13T05:31:04.442" v="5107" actId="1076"/>
        <pc:sldMkLst>
          <pc:docMk/>
          <pc:sldMk cId="1699489177" sldId="380"/>
        </pc:sldMkLst>
        <pc:spChg chg="mod">
          <ac:chgData name="Kang Wallter" userId="d5c269cbe9dbe8bc" providerId="LiveId" clId="{19B148AA-2DF6-41F3-B444-B60E5DBA990E}" dt="2018-09-13T03:34:32.422" v="5028" actId="20577"/>
          <ac:spMkLst>
            <pc:docMk/>
            <pc:sldMk cId="1699489177" sldId="380"/>
            <ac:spMk id="2" creationId="{A4F3C2FB-6ADD-4DD2-95B7-9EF44997E08D}"/>
          </ac:spMkLst>
        </pc:spChg>
        <pc:spChg chg="mod">
          <ac:chgData name="Kang Wallter" userId="d5c269cbe9dbe8bc" providerId="LiveId" clId="{19B148AA-2DF6-41F3-B444-B60E5DBA990E}" dt="2018-09-13T03:34:45.249" v="5088" actId="20577"/>
          <ac:spMkLst>
            <pc:docMk/>
            <pc:sldMk cId="1699489177" sldId="380"/>
            <ac:spMk id="3" creationId="{05D4803A-FBD4-48DC-A62C-7B7BAACCDD37}"/>
          </ac:spMkLst>
        </pc:spChg>
        <pc:spChg chg="add mod">
          <ac:chgData name="Kang Wallter" userId="d5c269cbe9dbe8bc" providerId="LiveId" clId="{19B148AA-2DF6-41F3-B444-B60E5DBA990E}" dt="2018-09-13T05:30:46.594" v="5100" actId="1076"/>
          <ac:spMkLst>
            <pc:docMk/>
            <pc:sldMk cId="1699489177" sldId="380"/>
            <ac:spMk id="4" creationId="{22C8CCF5-8165-411E-8823-094CA0516CB8}"/>
          </ac:spMkLst>
        </pc:spChg>
        <pc:spChg chg="add mod">
          <ac:chgData name="Kang Wallter" userId="d5c269cbe9dbe8bc" providerId="LiveId" clId="{19B148AA-2DF6-41F3-B444-B60E5DBA990E}" dt="2018-09-13T05:31:04.442" v="5107" actId="1076"/>
          <ac:spMkLst>
            <pc:docMk/>
            <pc:sldMk cId="1699489177" sldId="380"/>
            <ac:spMk id="5" creationId="{B149AA04-D46E-4082-9F49-3E19BC76D16C}"/>
          </ac:spMkLst>
        </pc:spChg>
      </pc:sldChg>
      <pc:sldChg chg="addSp modSp add">
        <pc:chgData name="Kang Wallter" userId="d5c269cbe9dbe8bc" providerId="LiveId" clId="{19B148AA-2DF6-41F3-B444-B60E5DBA990E}" dt="2018-09-13T05:32:15.944" v="5191" actId="20577"/>
        <pc:sldMkLst>
          <pc:docMk/>
          <pc:sldMk cId="3862861935" sldId="381"/>
        </pc:sldMkLst>
        <pc:spChg chg="mod">
          <ac:chgData name="Kang Wallter" userId="d5c269cbe9dbe8bc" providerId="LiveId" clId="{19B148AA-2DF6-41F3-B444-B60E5DBA990E}" dt="2018-09-13T05:31:22.481" v="5135" actId="20577"/>
          <ac:spMkLst>
            <pc:docMk/>
            <pc:sldMk cId="3862861935" sldId="381"/>
            <ac:spMk id="2" creationId="{03E01F2F-A9D6-42BD-AD65-DBB831BE9F77}"/>
          </ac:spMkLst>
        </pc:spChg>
        <pc:spChg chg="mod">
          <ac:chgData name="Kang Wallter" userId="d5c269cbe9dbe8bc" providerId="LiveId" clId="{19B148AA-2DF6-41F3-B444-B60E5DBA990E}" dt="2018-09-13T05:32:15.944" v="5191" actId="20577"/>
          <ac:spMkLst>
            <pc:docMk/>
            <pc:sldMk cId="3862861935" sldId="381"/>
            <ac:spMk id="3" creationId="{8D83EF1A-1AC0-405C-A4C6-3FED627C592B}"/>
          </ac:spMkLst>
        </pc:spChg>
        <pc:spChg chg="add mod">
          <ac:chgData name="Kang Wallter" userId="d5c269cbe9dbe8bc" providerId="LiveId" clId="{19B148AA-2DF6-41F3-B444-B60E5DBA990E}" dt="2018-09-13T05:31:46.589" v="5142" actId="13822"/>
          <ac:spMkLst>
            <pc:docMk/>
            <pc:sldMk cId="3862861935" sldId="381"/>
            <ac:spMk id="4" creationId="{EC5006AB-AEAB-4D3E-82DF-2126358DEC24}"/>
          </ac:spMkLst>
        </pc:spChg>
        <pc:spChg chg="add mod">
          <ac:chgData name="Kang Wallter" userId="d5c269cbe9dbe8bc" providerId="LiveId" clId="{19B148AA-2DF6-41F3-B444-B60E5DBA990E}" dt="2018-09-13T05:32:04.565" v="5150" actId="404"/>
          <ac:spMkLst>
            <pc:docMk/>
            <pc:sldMk cId="3862861935" sldId="381"/>
            <ac:spMk id="5" creationId="{25FA2642-0DDC-489C-8272-FA3E089024BB}"/>
          </ac:spMkLst>
        </pc:spChg>
      </pc:sldChg>
      <pc:sldChg chg="addSp modSp add">
        <pc:chgData name="Kang Wallter" userId="d5c269cbe9dbe8bc" providerId="LiveId" clId="{19B148AA-2DF6-41F3-B444-B60E5DBA990E}" dt="2018-09-13T06:06:04.280" v="5593" actId="13822"/>
        <pc:sldMkLst>
          <pc:docMk/>
          <pc:sldMk cId="1375073094" sldId="383"/>
        </pc:sldMkLst>
        <pc:spChg chg="mod">
          <ac:chgData name="Kang Wallter" userId="d5c269cbe9dbe8bc" providerId="LiveId" clId="{19B148AA-2DF6-41F3-B444-B60E5DBA990E}" dt="2018-09-13T05:39:38.472" v="5279"/>
          <ac:spMkLst>
            <pc:docMk/>
            <pc:sldMk cId="1375073094" sldId="383"/>
            <ac:spMk id="2" creationId="{7B75D3D6-05F9-4474-81D2-63F9FA60F35B}"/>
          </ac:spMkLst>
        </pc:spChg>
        <pc:spChg chg="mod">
          <ac:chgData name="Kang Wallter" userId="d5c269cbe9dbe8bc" providerId="LiveId" clId="{19B148AA-2DF6-41F3-B444-B60E5DBA990E}" dt="2018-09-13T06:04:55.029" v="5573" actId="20577"/>
          <ac:spMkLst>
            <pc:docMk/>
            <pc:sldMk cId="1375073094" sldId="383"/>
            <ac:spMk id="3" creationId="{A2F69A44-DD8A-4BC5-8FE3-B88A5AC66BFE}"/>
          </ac:spMkLst>
        </pc:spChg>
        <pc:spChg chg="add mod">
          <ac:chgData name="Kang Wallter" userId="d5c269cbe9dbe8bc" providerId="LiveId" clId="{19B148AA-2DF6-41F3-B444-B60E5DBA990E}" dt="2018-09-13T06:05:37.946" v="5582" actId="14100"/>
          <ac:spMkLst>
            <pc:docMk/>
            <pc:sldMk cId="1375073094" sldId="383"/>
            <ac:spMk id="4" creationId="{2414C1EA-03A5-4C3B-B46B-8C251AB773DE}"/>
          </ac:spMkLst>
        </pc:spChg>
        <pc:spChg chg="add mod">
          <ac:chgData name="Kang Wallter" userId="d5c269cbe9dbe8bc" providerId="LiveId" clId="{19B148AA-2DF6-41F3-B444-B60E5DBA990E}" dt="2018-09-13T06:06:04.280" v="5593" actId="13822"/>
          <ac:spMkLst>
            <pc:docMk/>
            <pc:sldMk cId="1375073094" sldId="383"/>
            <ac:spMk id="5" creationId="{76AEA216-6883-4439-88FA-DAABD5EEC91D}"/>
          </ac:spMkLst>
        </pc:spChg>
      </pc:sldChg>
      <pc:sldChg chg="addSp delSp modSp add">
        <pc:chgData name="Kang Wallter" userId="d5c269cbe9dbe8bc" providerId="LiveId" clId="{19B148AA-2DF6-41F3-B444-B60E5DBA990E}" dt="2018-09-13T06:40:47.474" v="5739"/>
        <pc:sldMkLst>
          <pc:docMk/>
          <pc:sldMk cId="2869546405" sldId="384"/>
        </pc:sldMkLst>
        <pc:spChg chg="mod">
          <ac:chgData name="Kang Wallter" userId="d5c269cbe9dbe8bc" providerId="LiveId" clId="{19B148AA-2DF6-41F3-B444-B60E5DBA990E}" dt="2018-09-13T06:37:40.164" v="5633"/>
          <ac:spMkLst>
            <pc:docMk/>
            <pc:sldMk cId="2869546405" sldId="384"/>
            <ac:spMk id="2" creationId="{0C126469-C16E-45E1-9E5E-72839E3EC326}"/>
          </ac:spMkLst>
        </pc:spChg>
        <pc:spChg chg="mod">
          <ac:chgData name="Kang Wallter" userId="d5c269cbe9dbe8bc" providerId="LiveId" clId="{19B148AA-2DF6-41F3-B444-B60E5DBA990E}" dt="2018-09-13T06:38:11.156" v="5704"/>
          <ac:spMkLst>
            <pc:docMk/>
            <pc:sldMk cId="2869546405" sldId="384"/>
            <ac:spMk id="3" creationId="{1476E60F-E07A-4A0D-89AA-F2C5641DCF55}"/>
          </ac:spMkLst>
        </pc:spChg>
        <pc:spChg chg="add mod">
          <ac:chgData name="Kang Wallter" userId="d5c269cbe9dbe8bc" providerId="LiveId" clId="{19B148AA-2DF6-41F3-B444-B60E5DBA990E}" dt="2018-09-13T06:40:13.668" v="5736" actId="1076"/>
          <ac:spMkLst>
            <pc:docMk/>
            <pc:sldMk cId="2869546405" sldId="384"/>
            <ac:spMk id="4" creationId="{CF2E2C2F-ECCF-49B2-9F11-E0F363DD62CC}"/>
          </ac:spMkLst>
        </pc:spChg>
        <pc:spChg chg="add del mod">
          <ac:chgData name="Kang Wallter" userId="d5c269cbe9dbe8bc" providerId="LiveId" clId="{19B148AA-2DF6-41F3-B444-B60E5DBA990E}" dt="2018-09-13T06:40:05.604" v="5735" actId="478"/>
          <ac:spMkLst>
            <pc:docMk/>
            <pc:sldMk cId="2869546405" sldId="384"/>
            <ac:spMk id="5" creationId="{6354EF62-A3AF-419D-A9BE-0FF9D573C9F8}"/>
          </ac:spMkLst>
        </pc:spChg>
        <pc:picChg chg="add del mod">
          <ac:chgData name="Kang Wallter" userId="d5c269cbe9dbe8bc" providerId="LiveId" clId="{19B148AA-2DF6-41F3-B444-B60E5DBA990E}" dt="2018-09-13T06:40:47.474" v="5739"/>
          <ac:picMkLst>
            <pc:docMk/>
            <pc:sldMk cId="2869546405" sldId="384"/>
            <ac:picMk id="6" creationId="{618F4CC2-3C38-4EBA-B2D1-14752649422B}"/>
          </ac:picMkLst>
        </pc:picChg>
      </pc:sldChg>
      <pc:sldChg chg="addSp delSp modSp add">
        <pc:chgData name="Kang Wallter" userId="d5c269cbe9dbe8bc" providerId="LiveId" clId="{19B148AA-2DF6-41F3-B444-B60E5DBA990E}" dt="2018-09-13T06:51:21.517" v="5793" actId="13822"/>
        <pc:sldMkLst>
          <pc:docMk/>
          <pc:sldMk cId="2383273201" sldId="386"/>
        </pc:sldMkLst>
        <pc:spChg chg="mod">
          <ac:chgData name="Kang Wallter" userId="d5c269cbe9dbe8bc" providerId="LiveId" clId="{19B148AA-2DF6-41F3-B444-B60E5DBA990E}" dt="2018-09-13T06:41:28.427" v="5770" actId="20577"/>
          <ac:spMkLst>
            <pc:docMk/>
            <pc:sldMk cId="2383273201" sldId="386"/>
            <ac:spMk id="2" creationId="{92B85ACA-E806-4246-AF26-88D2E90F5558}"/>
          </ac:spMkLst>
        </pc:spChg>
        <pc:spChg chg="del">
          <ac:chgData name="Kang Wallter" userId="d5c269cbe9dbe8bc" providerId="LiveId" clId="{19B148AA-2DF6-41F3-B444-B60E5DBA990E}" dt="2018-09-13T06:50:39.865" v="5771"/>
          <ac:spMkLst>
            <pc:docMk/>
            <pc:sldMk cId="2383273201" sldId="386"/>
            <ac:spMk id="3" creationId="{380418C0-3E8A-478A-BD89-ECB82213DCB2}"/>
          </ac:spMkLst>
        </pc:spChg>
        <pc:spChg chg="add mod">
          <ac:chgData name="Kang Wallter" userId="d5c269cbe9dbe8bc" providerId="LiveId" clId="{19B148AA-2DF6-41F3-B444-B60E5DBA990E}" dt="2018-09-13T06:51:21.517" v="5793" actId="13822"/>
          <ac:spMkLst>
            <pc:docMk/>
            <pc:sldMk cId="2383273201" sldId="386"/>
            <ac:spMk id="5" creationId="{E60E1077-6CF8-45C8-8288-545A914CB164}"/>
          </ac:spMkLst>
        </pc:spChg>
        <pc:graphicFrameChg chg="add mod modGraphic">
          <ac:chgData name="Kang Wallter" userId="d5c269cbe9dbe8bc" providerId="LiveId" clId="{19B148AA-2DF6-41F3-B444-B60E5DBA990E}" dt="2018-09-13T06:50:54.273" v="5784" actId="1076"/>
          <ac:graphicFrameMkLst>
            <pc:docMk/>
            <pc:sldMk cId="2383273201" sldId="386"/>
            <ac:graphicFrameMk id="4" creationId="{2EC58FF2-B861-47D9-A362-E6F97EB72A04}"/>
          </ac:graphicFrameMkLst>
        </pc:graphicFrameChg>
      </pc:sldChg>
      <pc:sldChg chg="addSp modSp add">
        <pc:chgData name="Kang Wallter" userId="d5c269cbe9dbe8bc" providerId="LiveId" clId="{19B148AA-2DF6-41F3-B444-B60E5DBA990E}" dt="2018-09-13T07:39:16.217" v="5870" actId="1076"/>
        <pc:sldMkLst>
          <pc:docMk/>
          <pc:sldMk cId="2977167221" sldId="387"/>
        </pc:sldMkLst>
        <pc:spChg chg="mod">
          <ac:chgData name="Kang Wallter" userId="d5c269cbe9dbe8bc" providerId="LiveId" clId="{19B148AA-2DF6-41F3-B444-B60E5DBA990E}" dt="2018-09-13T06:53:24.954" v="5829" actId="20577"/>
          <ac:spMkLst>
            <pc:docMk/>
            <pc:sldMk cId="2977167221" sldId="387"/>
            <ac:spMk id="2" creationId="{BBC57EFD-06AD-4FA5-BE61-F3DF6134DA28}"/>
          </ac:spMkLst>
        </pc:spChg>
        <pc:spChg chg="mod">
          <ac:chgData name="Kang Wallter" userId="d5c269cbe9dbe8bc" providerId="LiveId" clId="{19B148AA-2DF6-41F3-B444-B60E5DBA990E}" dt="2018-09-13T07:38:54.450" v="5860" actId="20577"/>
          <ac:spMkLst>
            <pc:docMk/>
            <pc:sldMk cId="2977167221" sldId="387"/>
            <ac:spMk id="3" creationId="{A00DAD59-FD4C-4606-9428-0C23D0D46130}"/>
          </ac:spMkLst>
        </pc:spChg>
        <pc:spChg chg="add mod">
          <ac:chgData name="Kang Wallter" userId="d5c269cbe9dbe8bc" providerId="LiveId" clId="{19B148AA-2DF6-41F3-B444-B60E5DBA990E}" dt="2018-09-13T07:39:16.217" v="5870" actId="1076"/>
          <ac:spMkLst>
            <pc:docMk/>
            <pc:sldMk cId="2977167221" sldId="387"/>
            <ac:spMk id="4" creationId="{491E64BC-2695-487D-AAE0-B5F3EB531533}"/>
          </ac:spMkLst>
        </pc:spChg>
      </pc:sldChg>
      <pc:sldChg chg="addSp delSp modSp add">
        <pc:chgData name="Kang Wallter" userId="d5c269cbe9dbe8bc" providerId="LiveId" clId="{19B148AA-2DF6-41F3-B444-B60E5DBA990E}" dt="2018-09-13T07:40:27.482" v="5874" actId="14100"/>
        <pc:sldMkLst>
          <pc:docMk/>
          <pc:sldMk cId="1339872938" sldId="388"/>
        </pc:sldMkLst>
        <pc:spChg chg="del">
          <ac:chgData name="Kang Wallter" userId="d5c269cbe9dbe8bc" providerId="LiveId" clId="{19B148AA-2DF6-41F3-B444-B60E5DBA990E}" dt="2018-09-13T07:40:20.637" v="5871" actId="478"/>
          <ac:spMkLst>
            <pc:docMk/>
            <pc:sldMk cId="1339872938" sldId="388"/>
            <ac:spMk id="2" creationId="{12DE40B5-F740-40D3-B41B-7CFAB082A86A}"/>
          </ac:spMkLst>
        </pc:spChg>
        <pc:spChg chg="del">
          <ac:chgData name="Kang Wallter" userId="d5c269cbe9dbe8bc" providerId="LiveId" clId="{19B148AA-2DF6-41F3-B444-B60E5DBA990E}" dt="2018-09-13T07:40:20.637" v="5871" actId="478"/>
          <ac:spMkLst>
            <pc:docMk/>
            <pc:sldMk cId="1339872938" sldId="388"/>
            <ac:spMk id="3" creationId="{2FB2249F-ED48-4163-9966-8AD18E69060C}"/>
          </ac:spMkLst>
        </pc:spChg>
        <pc:picChg chg="add mod">
          <ac:chgData name="Kang Wallter" userId="d5c269cbe9dbe8bc" providerId="LiveId" clId="{19B148AA-2DF6-41F3-B444-B60E5DBA990E}" dt="2018-09-13T07:40:27.482" v="5874" actId="14100"/>
          <ac:picMkLst>
            <pc:docMk/>
            <pc:sldMk cId="1339872938" sldId="388"/>
            <ac:picMk id="4" creationId="{C9AF97DC-23C0-4E5E-AE69-DDCFA7A87F5E}"/>
          </ac:picMkLst>
        </pc:picChg>
      </pc:sldChg>
      <pc:sldChg chg="addSp modSp add">
        <pc:chgData name="Kang Wallter" userId="d5c269cbe9dbe8bc" providerId="LiveId" clId="{19B148AA-2DF6-41F3-B444-B60E5DBA990E}" dt="2018-09-13T07:41:08.920" v="5924" actId="1076"/>
        <pc:sldMkLst>
          <pc:docMk/>
          <pc:sldMk cId="2670784092" sldId="389"/>
        </pc:sldMkLst>
        <pc:spChg chg="mod">
          <ac:chgData name="Kang Wallter" userId="d5c269cbe9dbe8bc" providerId="LiveId" clId="{19B148AA-2DF6-41F3-B444-B60E5DBA990E}" dt="2018-09-13T07:40:44.090" v="5915" actId="20577"/>
          <ac:spMkLst>
            <pc:docMk/>
            <pc:sldMk cId="2670784092" sldId="389"/>
            <ac:spMk id="2" creationId="{9403478D-3C5B-4901-94D3-3DF644FCA318}"/>
          </ac:spMkLst>
        </pc:spChg>
        <pc:spChg chg="add mod">
          <ac:chgData name="Kang Wallter" userId="d5c269cbe9dbe8bc" providerId="LiveId" clId="{19B148AA-2DF6-41F3-B444-B60E5DBA990E}" dt="2018-09-13T07:41:08.920" v="5924" actId="1076"/>
          <ac:spMkLst>
            <pc:docMk/>
            <pc:sldMk cId="2670784092" sldId="389"/>
            <ac:spMk id="4" creationId="{5AFE0D74-998C-4288-A521-4DCBFEB87C5A}"/>
          </ac:spMkLst>
        </pc:spChg>
      </pc:sldChg>
      <pc:sldChg chg="addSp delSp modSp add">
        <pc:chgData name="Kang Wallter" userId="d5c269cbe9dbe8bc" providerId="LiveId" clId="{19B148AA-2DF6-41F3-B444-B60E5DBA990E}" dt="2018-09-13T07:41:31.633" v="5928" actId="1076"/>
        <pc:sldMkLst>
          <pc:docMk/>
          <pc:sldMk cId="1481222284" sldId="390"/>
        </pc:sldMkLst>
        <pc:spChg chg="del">
          <ac:chgData name="Kang Wallter" userId="d5c269cbe9dbe8bc" providerId="LiveId" clId="{19B148AA-2DF6-41F3-B444-B60E5DBA990E}" dt="2018-09-13T07:41:27.986" v="5926" actId="478"/>
          <ac:spMkLst>
            <pc:docMk/>
            <pc:sldMk cId="1481222284" sldId="390"/>
            <ac:spMk id="2" creationId="{6C9ED4C8-2C61-41C4-848D-A3AFE9B2A84E}"/>
          </ac:spMkLst>
        </pc:spChg>
        <pc:spChg chg="del">
          <ac:chgData name="Kang Wallter" userId="d5c269cbe9dbe8bc" providerId="LiveId" clId="{19B148AA-2DF6-41F3-B444-B60E5DBA990E}" dt="2018-09-13T07:41:27.986" v="5926" actId="478"/>
          <ac:spMkLst>
            <pc:docMk/>
            <pc:sldMk cId="1481222284" sldId="390"/>
            <ac:spMk id="3" creationId="{1DD02C28-3B2B-4058-A20E-329EDEBBED9D}"/>
          </ac:spMkLst>
        </pc:spChg>
        <pc:picChg chg="add mod">
          <ac:chgData name="Kang Wallter" userId="d5c269cbe9dbe8bc" providerId="LiveId" clId="{19B148AA-2DF6-41F3-B444-B60E5DBA990E}" dt="2018-09-13T07:41:31.633" v="5928" actId="1076"/>
          <ac:picMkLst>
            <pc:docMk/>
            <pc:sldMk cId="1481222284" sldId="390"/>
            <ac:picMk id="4" creationId="{A5982532-713A-4A77-A77C-858D4298AD32}"/>
          </ac:picMkLst>
        </pc:picChg>
      </pc:sldChg>
      <pc:sldChg chg="addSp modSp add">
        <pc:chgData name="Kang Wallter" userId="d5c269cbe9dbe8bc" providerId="LiveId" clId="{19B148AA-2DF6-41F3-B444-B60E5DBA990E}" dt="2018-09-13T07:44:56.725" v="5960" actId="1076"/>
        <pc:sldMkLst>
          <pc:docMk/>
          <pc:sldMk cId="3331839435" sldId="391"/>
        </pc:sldMkLst>
        <pc:spChg chg="mod">
          <ac:chgData name="Kang Wallter" userId="d5c269cbe9dbe8bc" providerId="LiveId" clId="{19B148AA-2DF6-41F3-B444-B60E5DBA990E}" dt="2018-09-13T07:44:27.178" v="5954"/>
          <ac:spMkLst>
            <pc:docMk/>
            <pc:sldMk cId="3331839435" sldId="391"/>
            <ac:spMk id="2" creationId="{01D806B7-3574-4409-B15E-A73870F14AF4}"/>
          </ac:spMkLst>
        </pc:spChg>
        <pc:spChg chg="add mod">
          <ac:chgData name="Kang Wallter" userId="d5c269cbe9dbe8bc" providerId="LiveId" clId="{19B148AA-2DF6-41F3-B444-B60E5DBA990E}" dt="2018-09-13T07:44:56.725" v="5960" actId="1076"/>
          <ac:spMkLst>
            <pc:docMk/>
            <pc:sldMk cId="3331839435" sldId="391"/>
            <ac:spMk id="4" creationId="{970AC3E3-3C7F-4765-AD91-CEB72F3B8A42}"/>
          </ac:spMkLst>
        </pc:spChg>
      </pc:sldChg>
      <pc:sldChg chg="addSp modSp add">
        <pc:chgData name="Kang Wallter" userId="d5c269cbe9dbe8bc" providerId="LiveId" clId="{19B148AA-2DF6-41F3-B444-B60E5DBA990E}" dt="2018-09-13T07:46:16.537" v="5996" actId="1076"/>
        <pc:sldMkLst>
          <pc:docMk/>
          <pc:sldMk cId="2338952598" sldId="392"/>
        </pc:sldMkLst>
        <pc:spChg chg="mod">
          <ac:chgData name="Kang Wallter" userId="d5c269cbe9dbe8bc" providerId="LiveId" clId="{19B148AA-2DF6-41F3-B444-B60E5DBA990E}" dt="2018-09-13T07:45:05.409" v="5980" actId="20577"/>
          <ac:spMkLst>
            <pc:docMk/>
            <pc:sldMk cId="2338952598" sldId="392"/>
            <ac:spMk id="2" creationId="{1119A5F3-BA75-48DC-8E1E-3117A06C2A2D}"/>
          </ac:spMkLst>
        </pc:spChg>
        <pc:spChg chg="add mod">
          <ac:chgData name="Kang Wallter" userId="d5c269cbe9dbe8bc" providerId="LiveId" clId="{19B148AA-2DF6-41F3-B444-B60E5DBA990E}" dt="2018-09-13T07:45:31.557" v="5989" actId="13822"/>
          <ac:spMkLst>
            <pc:docMk/>
            <pc:sldMk cId="2338952598" sldId="392"/>
            <ac:spMk id="4" creationId="{C9DB1753-98AD-417D-8564-0F20D05A6557}"/>
          </ac:spMkLst>
        </pc:spChg>
        <pc:picChg chg="add mod">
          <ac:chgData name="Kang Wallter" userId="d5c269cbe9dbe8bc" providerId="LiveId" clId="{19B148AA-2DF6-41F3-B444-B60E5DBA990E}" dt="2018-09-13T07:46:16.537" v="5996" actId="1076"/>
          <ac:picMkLst>
            <pc:docMk/>
            <pc:sldMk cId="2338952598" sldId="392"/>
            <ac:picMk id="5" creationId="{CC79A153-729B-4D08-819B-1B2019B06649}"/>
          </ac:picMkLst>
        </pc:picChg>
      </pc:sldChg>
      <pc:sldChg chg="addSp modSp add">
        <pc:chgData name="Kang Wallter" userId="d5c269cbe9dbe8bc" providerId="LiveId" clId="{19B148AA-2DF6-41F3-B444-B60E5DBA990E}" dt="2018-09-13T08:22:02.878" v="6268" actId="1076"/>
        <pc:sldMkLst>
          <pc:docMk/>
          <pc:sldMk cId="459199631" sldId="393"/>
        </pc:sldMkLst>
        <pc:spChg chg="mod">
          <ac:chgData name="Kang Wallter" userId="d5c269cbe9dbe8bc" providerId="LiveId" clId="{19B148AA-2DF6-41F3-B444-B60E5DBA990E}" dt="2018-09-13T08:19:39.389" v="6031"/>
          <ac:spMkLst>
            <pc:docMk/>
            <pc:sldMk cId="459199631" sldId="393"/>
            <ac:spMk id="2" creationId="{9E21EEE1-E712-4788-B36A-B2C8F2919A04}"/>
          </ac:spMkLst>
        </pc:spChg>
        <pc:spChg chg="mod">
          <ac:chgData name="Kang Wallter" userId="d5c269cbe9dbe8bc" providerId="LiveId" clId="{19B148AA-2DF6-41F3-B444-B60E5DBA990E}" dt="2018-09-13T08:21:05.343" v="6261" actId="20577"/>
          <ac:spMkLst>
            <pc:docMk/>
            <pc:sldMk cId="459199631" sldId="393"/>
            <ac:spMk id="3" creationId="{66B08FC0-0C9F-43C9-BFEA-DE9FF31C023B}"/>
          </ac:spMkLst>
        </pc:spChg>
        <pc:graphicFrameChg chg="add mod modGraphic">
          <ac:chgData name="Kang Wallter" userId="d5c269cbe9dbe8bc" providerId="LiveId" clId="{19B148AA-2DF6-41F3-B444-B60E5DBA990E}" dt="2018-09-13T08:22:02.878" v="6268" actId="1076"/>
          <ac:graphicFrameMkLst>
            <pc:docMk/>
            <pc:sldMk cId="459199631" sldId="393"/>
            <ac:graphicFrameMk id="4" creationId="{E191200B-A7F0-427C-B596-5D018B12481B}"/>
          </ac:graphicFrameMkLst>
        </pc:graphicFrameChg>
      </pc:sldChg>
      <pc:sldChg chg="addSp delSp modSp add">
        <pc:chgData name="Kang Wallter" userId="d5c269cbe9dbe8bc" providerId="LiveId" clId="{19B148AA-2DF6-41F3-B444-B60E5DBA990E}" dt="2018-09-13T08:24:28.193" v="6349" actId="6549"/>
        <pc:sldMkLst>
          <pc:docMk/>
          <pc:sldMk cId="1437852248" sldId="394"/>
        </pc:sldMkLst>
        <pc:spChg chg="mod">
          <ac:chgData name="Kang Wallter" userId="d5c269cbe9dbe8bc" providerId="LiveId" clId="{19B148AA-2DF6-41F3-B444-B60E5DBA990E}" dt="2018-09-13T08:22:31.394" v="6320" actId="20577"/>
          <ac:spMkLst>
            <pc:docMk/>
            <pc:sldMk cId="1437852248" sldId="394"/>
            <ac:spMk id="2" creationId="{AB96151A-9748-4945-B424-24CD86DC0692}"/>
          </ac:spMkLst>
        </pc:spChg>
        <pc:spChg chg="del">
          <ac:chgData name="Kang Wallter" userId="d5c269cbe9dbe8bc" providerId="LiveId" clId="{19B148AA-2DF6-41F3-B444-B60E5DBA990E}" dt="2018-09-13T08:23:01.112" v="6330" actId="478"/>
          <ac:spMkLst>
            <pc:docMk/>
            <pc:sldMk cId="1437852248" sldId="394"/>
            <ac:spMk id="3" creationId="{A77023A1-4063-451F-964F-C80E0BDCF351}"/>
          </ac:spMkLst>
        </pc:spChg>
        <pc:spChg chg="add mod">
          <ac:chgData name="Kang Wallter" userId="d5c269cbe9dbe8bc" providerId="LiveId" clId="{19B148AA-2DF6-41F3-B444-B60E5DBA990E}" dt="2018-09-13T08:24:28.193" v="6349" actId="6549"/>
          <ac:spMkLst>
            <pc:docMk/>
            <pc:sldMk cId="1437852248" sldId="394"/>
            <ac:spMk id="4" creationId="{7143888D-5883-42DE-9B19-94A34F08809F}"/>
          </ac:spMkLst>
        </pc:spChg>
      </pc:sldChg>
      <pc:sldChg chg="addSp modSp add">
        <pc:chgData name="Kang Wallter" userId="d5c269cbe9dbe8bc" providerId="LiveId" clId="{19B148AA-2DF6-41F3-B444-B60E5DBA990E}" dt="2018-09-13T08:25:13.606" v="6391" actId="13822"/>
        <pc:sldMkLst>
          <pc:docMk/>
          <pc:sldMk cId="1070808797" sldId="395"/>
        </pc:sldMkLst>
        <pc:spChg chg="mod">
          <ac:chgData name="Kang Wallter" userId="d5c269cbe9dbe8bc" providerId="LiveId" clId="{19B148AA-2DF6-41F3-B444-B60E5DBA990E}" dt="2018-09-13T08:24:46.275" v="6382" actId="20577"/>
          <ac:spMkLst>
            <pc:docMk/>
            <pc:sldMk cId="1070808797" sldId="395"/>
            <ac:spMk id="2" creationId="{2DA057DA-F282-4AE3-AB25-1FDF6048FFEC}"/>
          </ac:spMkLst>
        </pc:spChg>
        <pc:spChg chg="add mod">
          <ac:chgData name="Kang Wallter" userId="d5c269cbe9dbe8bc" providerId="LiveId" clId="{19B148AA-2DF6-41F3-B444-B60E5DBA990E}" dt="2018-09-13T08:25:13.606" v="6391" actId="13822"/>
          <ac:spMkLst>
            <pc:docMk/>
            <pc:sldMk cId="1070808797" sldId="395"/>
            <ac:spMk id="4" creationId="{664A04AE-E057-48B2-9C5B-3AD039787198}"/>
          </ac:spMkLst>
        </pc:spChg>
      </pc:sldChg>
      <pc:sldChg chg="addSp delSp modSp add">
        <pc:chgData name="Kang Wallter" userId="d5c269cbe9dbe8bc" providerId="LiveId" clId="{19B148AA-2DF6-41F3-B444-B60E5DBA990E}" dt="2018-09-13T08:28:19.026" v="6435" actId="1076"/>
        <pc:sldMkLst>
          <pc:docMk/>
          <pc:sldMk cId="4209817039" sldId="396"/>
        </pc:sldMkLst>
        <pc:spChg chg="del">
          <ac:chgData name="Kang Wallter" userId="d5c269cbe9dbe8bc" providerId="LiveId" clId="{19B148AA-2DF6-41F3-B444-B60E5DBA990E}" dt="2018-09-13T08:28:00.012" v="6393" actId="478"/>
          <ac:spMkLst>
            <pc:docMk/>
            <pc:sldMk cId="4209817039" sldId="396"/>
            <ac:spMk id="2" creationId="{18962A74-D1E8-4FFA-9064-935AF5F2D6F1}"/>
          </ac:spMkLst>
        </pc:spChg>
        <pc:spChg chg="del">
          <ac:chgData name="Kang Wallter" userId="d5c269cbe9dbe8bc" providerId="LiveId" clId="{19B148AA-2DF6-41F3-B444-B60E5DBA990E}" dt="2018-09-13T08:28:00.012" v="6393" actId="478"/>
          <ac:spMkLst>
            <pc:docMk/>
            <pc:sldMk cId="4209817039" sldId="396"/>
            <ac:spMk id="3" creationId="{871E8BFB-0DB2-4397-B6E3-F14CC3603233}"/>
          </ac:spMkLst>
        </pc:spChg>
        <pc:spChg chg="add mod">
          <ac:chgData name="Kang Wallter" userId="d5c269cbe9dbe8bc" providerId="LiveId" clId="{19B148AA-2DF6-41F3-B444-B60E5DBA990E}" dt="2018-09-13T08:28:19.026" v="6435" actId="1076"/>
          <ac:spMkLst>
            <pc:docMk/>
            <pc:sldMk cId="4209817039" sldId="396"/>
            <ac:spMk id="6" creationId="{CF35FA52-D27A-44C6-87AC-AED5C2FAB387}"/>
          </ac:spMkLst>
        </pc:spChg>
        <pc:picChg chg="add">
          <ac:chgData name="Kang Wallter" userId="d5c269cbe9dbe8bc" providerId="LiveId" clId="{19B148AA-2DF6-41F3-B444-B60E5DBA990E}" dt="2018-09-13T08:28:00.403" v="6394"/>
          <ac:picMkLst>
            <pc:docMk/>
            <pc:sldMk cId="4209817039" sldId="396"/>
            <ac:picMk id="4" creationId="{F0385634-E349-4B11-BBE1-BF0BD6A3C85B}"/>
          </ac:picMkLst>
        </pc:picChg>
        <pc:picChg chg="add mod">
          <ac:chgData name="Kang Wallter" userId="d5c269cbe9dbe8bc" providerId="LiveId" clId="{19B148AA-2DF6-41F3-B444-B60E5DBA990E}" dt="2018-09-13T08:28:04.243" v="6395" actId="1076"/>
          <ac:picMkLst>
            <pc:docMk/>
            <pc:sldMk cId="4209817039" sldId="396"/>
            <ac:picMk id="5" creationId="{40DBABE7-E8C1-4C4A-9EAE-5994F0C47638}"/>
          </ac:picMkLst>
        </pc:picChg>
      </pc:sldChg>
      <pc:sldChg chg="addSp delSp modSp add">
        <pc:chgData name="Kang Wallter" userId="d5c269cbe9dbe8bc" providerId="LiveId" clId="{19B148AA-2DF6-41F3-B444-B60E5DBA990E}" dt="2018-09-13T08:29:18.102" v="6498" actId="478"/>
        <pc:sldMkLst>
          <pc:docMk/>
          <pc:sldMk cId="3719765109" sldId="397"/>
        </pc:sldMkLst>
        <pc:spChg chg="mod">
          <ac:chgData name="Kang Wallter" userId="d5c269cbe9dbe8bc" providerId="LiveId" clId="{19B148AA-2DF6-41F3-B444-B60E5DBA990E}" dt="2018-09-13T08:28:42.252" v="6492" actId="20577"/>
          <ac:spMkLst>
            <pc:docMk/>
            <pc:sldMk cId="3719765109" sldId="397"/>
            <ac:spMk id="2" creationId="{EE10BA9F-7D49-4F9C-8D72-8B0CCF2CBD29}"/>
          </ac:spMkLst>
        </pc:spChg>
        <pc:spChg chg="del">
          <ac:chgData name="Kang Wallter" userId="d5c269cbe9dbe8bc" providerId="LiveId" clId="{19B148AA-2DF6-41F3-B444-B60E5DBA990E}" dt="2018-09-13T08:29:18.102" v="6498" actId="478"/>
          <ac:spMkLst>
            <pc:docMk/>
            <pc:sldMk cId="3719765109" sldId="397"/>
            <ac:spMk id="3" creationId="{6F3C60DE-3048-48B0-AEE5-6101B63EA205}"/>
          </ac:spMkLst>
        </pc:spChg>
        <pc:picChg chg="add mod">
          <ac:chgData name="Kang Wallter" userId="d5c269cbe9dbe8bc" providerId="LiveId" clId="{19B148AA-2DF6-41F3-B444-B60E5DBA990E}" dt="2018-09-13T08:29:14.817" v="6497" actId="1076"/>
          <ac:picMkLst>
            <pc:docMk/>
            <pc:sldMk cId="3719765109" sldId="397"/>
            <ac:picMk id="4" creationId="{B9D4142C-E394-4305-893D-0CBFE0C1CE0C}"/>
          </ac:picMkLst>
        </pc:picChg>
      </pc:sldChg>
      <pc:sldChg chg="addSp modSp add">
        <pc:chgData name="Kang Wallter" userId="d5c269cbe9dbe8bc" providerId="LiveId" clId="{19B148AA-2DF6-41F3-B444-B60E5DBA990E}" dt="2018-09-13T08:40:16.988" v="6540" actId="13822"/>
        <pc:sldMkLst>
          <pc:docMk/>
          <pc:sldMk cId="1708141819" sldId="398"/>
        </pc:sldMkLst>
        <pc:spChg chg="mod">
          <ac:chgData name="Kang Wallter" userId="d5c269cbe9dbe8bc" providerId="LiveId" clId="{19B148AA-2DF6-41F3-B444-B60E5DBA990E}" dt="2018-09-13T08:29:46.625" v="6532" actId="20577"/>
          <ac:spMkLst>
            <pc:docMk/>
            <pc:sldMk cId="1708141819" sldId="398"/>
            <ac:spMk id="2" creationId="{5F0E7D03-8F3E-4E2C-A8CB-35BD0FCC49F0}"/>
          </ac:spMkLst>
        </pc:spChg>
        <pc:spChg chg="add mod">
          <ac:chgData name="Kang Wallter" userId="d5c269cbe9dbe8bc" providerId="LiveId" clId="{19B148AA-2DF6-41F3-B444-B60E5DBA990E}" dt="2018-09-13T08:40:16.988" v="6540" actId="13822"/>
          <ac:spMkLst>
            <pc:docMk/>
            <pc:sldMk cId="1708141819" sldId="398"/>
            <ac:spMk id="4" creationId="{C6FA92A2-C714-4D6A-AFF2-76DE588C6FE8}"/>
          </ac:spMkLst>
        </pc:spChg>
      </pc:sldChg>
      <pc:sldChg chg="addSp delSp modSp add">
        <pc:chgData name="Kang Wallter" userId="d5c269cbe9dbe8bc" providerId="LiveId" clId="{19B148AA-2DF6-41F3-B444-B60E5DBA990E}" dt="2018-09-13T08:41:34.475" v="6586" actId="1076"/>
        <pc:sldMkLst>
          <pc:docMk/>
          <pc:sldMk cId="2269505892" sldId="399"/>
        </pc:sldMkLst>
        <pc:spChg chg="del">
          <ac:chgData name="Kang Wallter" userId="d5c269cbe9dbe8bc" providerId="LiveId" clId="{19B148AA-2DF6-41F3-B444-B60E5DBA990E}" dt="2018-09-13T08:40:42.603" v="6542" actId="478"/>
          <ac:spMkLst>
            <pc:docMk/>
            <pc:sldMk cId="2269505892" sldId="399"/>
            <ac:spMk id="2" creationId="{3AD1F6CB-D43A-43E2-9ADB-BAAB39375C2C}"/>
          </ac:spMkLst>
        </pc:spChg>
        <pc:spChg chg="del">
          <ac:chgData name="Kang Wallter" userId="d5c269cbe9dbe8bc" providerId="LiveId" clId="{19B148AA-2DF6-41F3-B444-B60E5DBA990E}" dt="2018-09-13T08:40:42.603" v="6542" actId="478"/>
          <ac:spMkLst>
            <pc:docMk/>
            <pc:sldMk cId="2269505892" sldId="399"/>
            <ac:spMk id="3" creationId="{E8964B4D-7EC1-432C-BF17-2F5EDF7752CE}"/>
          </ac:spMkLst>
        </pc:spChg>
        <pc:spChg chg="add mod">
          <ac:chgData name="Kang Wallter" userId="d5c269cbe9dbe8bc" providerId="LiveId" clId="{19B148AA-2DF6-41F3-B444-B60E5DBA990E}" dt="2018-09-13T08:40:57.449" v="6548" actId="1076"/>
          <ac:spMkLst>
            <pc:docMk/>
            <pc:sldMk cId="2269505892" sldId="399"/>
            <ac:spMk id="4" creationId="{3A301A36-52D0-49D8-8D02-17E9043383DD}"/>
          </ac:spMkLst>
        </pc:spChg>
        <pc:spChg chg="add mod">
          <ac:chgData name="Kang Wallter" userId="d5c269cbe9dbe8bc" providerId="LiveId" clId="{19B148AA-2DF6-41F3-B444-B60E5DBA990E}" dt="2018-09-13T08:41:14.641" v="6584" actId="1076"/>
          <ac:spMkLst>
            <pc:docMk/>
            <pc:sldMk cId="2269505892" sldId="399"/>
            <ac:spMk id="5" creationId="{79E390E2-F521-4E20-A12A-E62C97179489}"/>
          </ac:spMkLst>
        </pc:spChg>
        <pc:picChg chg="add mod">
          <ac:chgData name="Kang Wallter" userId="d5c269cbe9dbe8bc" providerId="LiveId" clId="{19B148AA-2DF6-41F3-B444-B60E5DBA990E}" dt="2018-09-13T08:41:34.475" v="6586" actId="1076"/>
          <ac:picMkLst>
            <pc:docMk/>
            <pc:sldMk cId="2269505892" sldId="399"/>
            <ac:picMk id="6" creationId="{3BEF9B8F-BEF8-4EF0-ABF1-A64876761630}"/>
          </ac:picMkLst>
        </pc:picChg>
      </pc:sldChg>
      <pc:sldChg chg="addSp delSp modSp add">
        <pc:chgData name="Kang Wallter" userId="d5c269cbe9dbe8bc" providerId="LiveId" clId="{19B148AA-2DF6-41F3-B444-B60E5DBA990E}" dt="2018-09-13T08:44:54.018" v="6664"/>
        <pc:sldMkLst>
          <pc:docMk/>
          <pc:sldMk cId="2589835509" sldId="400"/>
        </pc:sldMkLst>
        <pc:spChg chg="mod">
          <ac:chgData name="Kang Wallter" userId="d5c269cbe9dbe8bc" providerId="LiveId" clId="{19B148AA-2DF6-41F3-B444-B60E5DBA990E}" dt="2018-09-13T08:44:11.065" v="6625" actId="20577"/>
          <ac:spMkLst>
            <pc:docMk/>
            <pc:sldMk cId="2589835509" sldId="400"/>
            <ac:spMk id="2" creationId="{874F3C7B-8505-41A0-B6DF-8A4B7F228676}"/>
          </ac:spMkLst>
        </pc:spChg>
        <pc:spChg chg="del">
          <ac:chgData name="Kang Wallter" userId="d5c269cbe9dbe8bc" providerId="LiveId" clId="{19B148AA-2DF6-41F3-B444-B60E5DBA990E}" dt="2018-09-13T08:44:37.411" v="6636" actId="478"/>
          <ac:spMkLst>
            <pc:docMk/>
            <pc:sldMk cId="2589835509" sldId="400"/>
            <ac:spMk id="3" creationId="{1AF07829-6430-45DF-BA16-05615C80BC78}"/>
          </ac:spMkLst>
        </pc:spChg>
        <pc:spChg chg="add mod">
          <ac:chgData name="Kang Wallter" userId="d5c269cbe9dbe8bc" providerId="LiveId" clId="{19B148AA-2DF6-41F3-B444-B60E5DBA990E}" dt="2018-09-13T08:44:35.368" v="6635" actId="13822"/>
          <ac:spMkLst>
            <pc:docMk/>
            <pc:sldMk cId="2589835509" sldId="400"/>
            <ac:spMk id="4" creationId="{404C59D9-FE3F-4CAA-8106-101A6E7BE9E0}"/>
          </ac:spMkLst>
        </pc:spChg>
        <pc:spChg chg="add mod">
          <ac:chgData name="Kang Wallter" userId="d5c269cbe9dbe8bc" providerId="LiveId" clId="{19B148AA-2DF6-41F3-B444-B60E5DBA990E}" dt="2018-09-13T08:44:54.018" v="6664"/>
          <ac:spMkLst>
            <pc:docMk/>
            <pc:sldMk cId="2589835509" sldId="400"/>
            <ac:spMk id="5" creationId="{089F6E52-392D-4B99-94E2-0CAB2C578BB8}"/>
          </ac:spMkLst>
        </pc:spChg>
      </pc:sldChg>
      <pc:sldChg chg="addSp modSp add">
        <pc:chgData name="Kang Wallter" userId="d5c269cbe9dbe8bc" providerId="LiveId" clId="{19B148AA-2DF6-41F3-B444-B60E5DBA990E}" dt="2018-09-13T08:45:57.242" v="6763" actId="14100"/>
        <pc:sldMkLst>
          <pc:docMk/>
          <pc:sldMk cId="1257913421" sldId="401"/>
        </pc:sldMkLst>
        <pc:spChg chg="mod">
          <ac:chgData name="Kang Wallter" userId="d5c269cbe9dbe8bc" providerId="LiveId" clId="{19B148AA-2DF6-41F3-B444-B60E5DBA990E}" dt="2018-09-13T08:45:17.016" v="6689"/>
          <ac:spMkLst>
            <pc:docMk/>
            <pc:sldMk cId="1257913421" sldId="401"/>
            <ac:spMk id="2" creationId="{E80C605F-4E80-40F1-BF89-04D998DE879B}"/>
          </ac:spMkLst>
        </pc:spChg>
        <pc:spChg chg="mod">
          <ac:chgData name="Kang Wallter" userId="d5c269cbe9dbe8bc" providerId="LiveId" clId="{19B148AA-2DF6-41F3-B444-B60E5DBA990E}" dt="2018-09-13T08:45:24.458" v="6751" actId="20577"/>
          <ac:spMkLst>
            <pc:docMk/>
            <pc:sldMk cId="1257913421" sldId="401"/>
            <ac:spMk id="3" creationId="{BC30EBDB-F936-487C-B5D3-2E61ACB20B26}"/>
          </ac:spMkLst>
        </pc:spChg>
        <pc:spChg chg="add mod">
          <ac:chgData name="Kang Wallter" userId="d5c269cbe9dbe8bc" providerId="LiveId" clId="{19B148AA-2DF6-41F3-B444-B60E5DBA990E}" dt="2018-09-13T08:45:43.329" v="6760" actId="1076"/>
          <ac:spMkLst>
            <pc:docMk/>
            <pc:sldMk cId="1257913421" sldId="401"/>
            <ac:spMk id="4" creationId="{0C47AD3F-9A32-4C37-AEAE-495EAAFD26CE}"/>
          </ac:spMkLst>
        </pc:spChg>
        <pc:picChg chg="add mod">
          <ac:chgData name="Kang Wallter" userId="d5c269cbe9dbe8bc" providerId="LiveId" clId="{19B148AA-2DF6-41F3-B444-B60E5DBA990E}" dt="2018-09-13T08:45:57.242" v="6763" actId="14100"/>
          <ac:picMkLst>
            <pc:docMk/>
            <pc:sldMk cId="1257913421" sldId="401"/>
            <ac:picMk id="5" creationId="{9001E354-0C30-44EC-94D1-55A13C4A393F}"/>
          </ac:picMkLst>
        </pc:picChg>
      </pc:sldChg>
      <pc:sldChg chg="addSp modSp add">
        <pc:chgData name="Kang Wallter" userId="d5c269cbe9dbe8bc" providerId="LiveId" clId="{19B148AA-2DF6-41F3-B444-B60E5DBA990E}" dt="2018-09-13T08:52:54.851" v="6790" actId="13822"/>
        <pc:sldMkLst>
          <pc:docMk/>
          <pc:sldMk cId="4137924228" sldId="402"/>
        </pc:sldMkLst>
        <pc:spChg chg="mod">
          <ac:chgData name="Kang Wallter" userId="d5c269cbe9dbe8bc" providerId="LiveId" clId="{19B148AA-2DF6-41F3-B444-B60E5DBA990E}" dt="2018-09-13T08:52:32.130" v="6780" actId="20577"/>
          <ac:spMkLst>
            <pc:docMk/>
            <pc:sldMk cId="4137924228" sldId="402"/>
            <ac:spMk id="2" creationId="{132897CF-102A-4BC6-904B-D3CAA9D258CB}"/>
          </ac:spMkLst>
        </pc:spChg>
        <pc:spChg chg="add mod">
          <ac:chgData name="Kang Wallter" userId="d5c269cbe9dbe8bc" providerId="LiveId" clId="{19B148AA-2DF6-41F3-B444-B60E5DBA990E}" dt="2018-09-13T08:52:54.851" v="6790" actId="13822"/>
          <ac:spMkLst>
            <pc:docMk/>
            <pc:sldMk cId="4137924228" sldId="402"/>
            <ac:spMk id="4" creationId="{9BAF57F2-4225-4D3B-B272-259981ACA26F}"/>
          </ac:spMkLst>
        </pc:spChg>
      </pc:sldChg>
      <pc:sldChg chg="addSp modSp add">
        <pc:chgData name="Kang Wallter" userId="d5c269cbe9dbe8bc" providerId="LiveId" clId="{19B148AA-2DF6-41F3-B444-B60E5DBA990E}" dt="2018-09-13T09:13:31.732" v="6844" actId="20577"/>
        <pc:sldMkLst>
          <pc:docMk/>
          <pc:sldMk cId="1405739978" sldId="404"/>
        </pc:sldMkLst>
        <pc:spChg chg="mod">
          <ac:chgData name="Kang Wallter" userId="d5c269cbe9dbe8bc" providerId="LiveId" clId="{19B148AA-2DF6-41F3-B444-B60E5DBA990E}" dt="2018-09-13T08:53:44.080" v="6834" actId="20577"/>
          <ac:spMkLst>
            <pc:docMk/>
            <pc:sldMk cId="1405739978" sldId="404"/>
            <ac:spMk id="2" creationId="{E3162911-152D-4A3F-8443-6415DB01229D}"/>
          </ac:spMkLst>
        </pc:spChg>
        <pc:spChg chg="add mod">
          <ac:chgData name="Kang Wallter" userId="d5c269cbe9dbe8bc" providerId="LiveId" clId="{19B148AA-2DF6-41F3-B444-B60E5DBA990E}" dt="2018-09-13T09:13:31.732" v="6844" actId="20577"/>
          <ac:spMkLst>
            <pc:docMk/>
            <pc:sldMk cId="1405739978" sldId="404"/>
            <ac:spMk id="4" creationId="{2F974015-5911-42F1-90B8-D55B956469C1}"/>
          </ac:spMkLst>
        </pc:spChg>
      </pc:sldChg>
      <pc:sldChg chg="add">
        <pc:chgData name="Kang Wallter" userId="d5c269cbe9dbe8bc" providerId="LiveId" clId="{19B148AA-2DF6-41F3-B444-B60E5DBA990E}" dt="2018-09-13T09:14:24.147" v="6845"/>
        <pc:sldMkLst>
          <pc:docMk/>
          <pc:sldMk cId="3487240185" sldId="4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71B1D-448E-4DF1-B932-26B6E2C4FC26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81BB1-3636-4734-B716-6ED7ECC3A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21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https://chrome.google.com/webstore/detail/advanced-rest-client/hgmloofddffdnphfgcellkdfbfbjeloo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81BB1-3636-4734-B716-6ED7ECC3ABE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565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 모듈화</a:t>
            </a:r>
            <a:endParaRPr lang="en-US" altLang="ko-KR" dirty="0" smtClean="0"/>
          </a:p>
          <a:p>
            <a:r>
              <a:rPr lang="en-US" altLang="ko-KR" dirty="0" smtClean="0"/>
              <a:t>/board/</a:t>
            </a:r>
            <a:r>
              <a:rPr lang="en-US" altLang="ko-KR" dirty="0" err="1" smtClean="0"/>
              <a:t>get?bno</a:t>
            </a:r>
            <a:r>
              <a:rPr lang="en-US" altLang="ko-KR" dirty="0" smtClean="0"/>
              <a:t>=xxx </a:t>
            </a:r>
            <a:r>
              <a:rPr lang="ko-KR" altLang="en-US" dirty="0" err="1" smtClean="0"/>
              <a:t>요청시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reply.js </a:t>
            </a:r>
            <a:r>
              <a:rPr lang="ko-KR" altLang="en-US" dirty="0" smtClean="0"/>
              <a:t>실행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81BB1-3636-4734-B716-6ED7ECC3ABE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4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reply.js </a:t>
            </a:r>
            <a:r>
              <a:rPr lang="ko-KR" altLang="en-US" dirty="0" smtClean="0"/>
              <a:t>등록 처리</a:t>
            </a:r>
            <a:endParaRPr lang="en-US" altLang="ko-KR" dirty="0" smtClean="0"/>
          </a:p>
          <a:p>
            <a:r>
              <a:rPr lang="en-US" altLang="ko-KR" dirty="0" smtClean="0"/>
              <a:t>402,403p</a:t>
            </a:r>
          </a:p>
          <a:p>
            <a:r>
              <a:rPr lang="ko-KR" altLang="en-US" dirty="0" smtClean="0"/>
              <a:t>외부에서는 </a:t>
            </a:r>
            <a:r>
              <a:rPr lang="en-US" altLang="ko-KR" dirty="0" err="1" smtClean="0"/>
              <a:t>replyService.add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콜백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전달하는 형태로 호출할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Ajax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호출은 감춰져 있기 때문에 코드를 더 깔끔하게 작성할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81BB1-3636-4734-B716-6ED7ECC3ABE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782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Fetch/XHR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선택 후 </a:t>
            </a:r>
            <a:r>
              <a:rPr lang="en-US" altLang="ko-KR" baseline="0" dirty="0" smtClean="0"/>
              <a:t>Headers</a:t>
            </a:r>
            <a:r>
              <a:rPr lang="ko-KR" altLang="en-US" baseline="0" dirty="0" smtClean="0"/>
              <a:t>에서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81BB1-3636-4734-B716-6ED7ECC3ABE1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53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http://localhost:8090/replies/pages/3616/1</a:t>
            </a:r>
          </a:p>
          <a:p>
            <a:r>
              <a:rPr lang="en-US" altLang="ko-KR" dirty="0" smtClean="0"/>
              <a:t>http://localhost:8090/replies/pages/3616/1.json</a:t>
            </a:r>
            <a:r>
              <a:rPr lang="ko-KR" altLang="en-US" dirty="0" smtClean="0"/>
              <a:t>로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81BB1-3636-4734-B716-6ED7ECC3ABE1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78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CD39DB-C096-4886-8CED-E06155D8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JSON/XML</a:t>
            </a:r>
            <a:r>
              <a:rPr lang="ko-KR" altLang="en-US"/>
              <a:t>의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12D7FC2-FB84-4383-B8A8-DFD28E397E55}"/>
              </a:ext>
            </a:extLst>
          </p:cNvPr>
          <p:cNvSpPr/>
          <p:nvPr/>
        </p:nvSpPr>
        <p:spPr>
          <a:xfrm>
            <a:off x="410535" y="1143001"/>
            <a:ext cx="8518312" cy="20970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600" b="1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getSample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{ MediaType.</a:t>
            </a:r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getSample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(112,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스타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로드</a:t>
            </a:r>
            <a:r>
              <a:rPr lang="en-US" altLang="ko-KR" sz="16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0E912FC-3854-4C27-8578-3424BC6267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0535" y="3429000"/>
            <a:ext cx="3646849" cy="26857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89E6798-5AAD-4CEC-9FAB-DA90214497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22705" y="3461250"/>
            <a:ext cx="3646849" cy="10771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F56029F-45FF-4611-8A26-BF535F859ECB}"/>
              </a:ext>
            </a:extLst>
          </p:cNvPr>
          <p:cNvSpPr txBox="1"/>
          <p:nvPr/>
        </p:nvSpPr>
        <p:spPr>
          <a:xfrm>
            <a:off x="4222705" y="4747653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확장자에 따라 다른 타입으로 서비스 </a:t>
            </a:r>
          </a:p>
        </p:txBody>
      </p:sp>
    </p:spTree>
    <p:extLst>
      <p:ext uri="{BB962C8B-B14F-4D97-AF65-F5344CB8AC3E}">
        <p14:creationId xmlns:p14="http://schemas.microsoft.com/office/powerpoint/2010/main" val="234563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363AF41-9742-4558-8DA9-E984BE83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Collection</a:t>
            </a:r>
            <a:r>
              <a:rPr lang="ko-KR" altLang="en-US"/>
              <a:t>타입의 객체 반환</a:t>
            </a:r>
            <a:r>
              <a:rPr lang="en-US" altLang="ko-KR"/>
              <a:t>-List</a:t>
            </a:r>
            <a:r>
              <a:rPr lang="ko-KR" altLang="en-US"/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F7F54C5-E4F3-4053-AAFD-7D3EC5015BBC}"/>
              </a:ext>
            </a:extLst>
          </p:cNvPr>
          <p:cNvSpPr/>
          <p:nvPr/>
        </p:nvSpPr>
        <p:spPr>
          <a:xfrm>
            <a:off x="293615" y="1143001"/>
            <a:ext cx="8556770" cy="2168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101600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600" b="1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IntStream.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(1, 10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mapToObj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Last"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Collectors.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5FF6B4D-D9CB-4C93-9F97-FB795028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15" y="3636739"/>
            <a:ext cx="2918923" cy="1943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74291DF-94BD-42FD-87CA-0E85237A75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48794" y="3510906"/>
            <a:ext cx="2153920" cy="2472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94A5566-557B-4615-8109-B0A7449A8731}"/>
              </a:ext>
            </a:extLst>
          </p:cNvPr>
          <p:cNvSpPr txBox="1"/>
          <p:nvPr/>
        </p:nvSpPr>
        <p:spPr>
          <a:xfrm>
            <a:off x="1147893" y="4362171"/>
            <a:ext cx="241603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http://localhost:8080/sample/getList</a:t>
            </a:r>
            <a:endParaRPr lang="ko-KR" altLang="en-US" sz="100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BB851ED-79E0-4F72-A4D9-826F0076F3DC}"/>
              </a:ext>
            </a:extLst>
          </p:cNvPr>
          <p:cNvSpPr txBox="1"/>
          <p:nvPr/>
        </p:nvSpPr>
        <p:spPr>
          <a:xfrm>
            <a:off x="3844477" y="4362171"/>
            <a:ext cx="260757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http://localhost:8080/sample/getList.json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43215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51B42F5-1101-45BE-98CB-324E0AD3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Collection</a:t>
            </a:r>
            <a:r>
              <a:rPr lang="ko-KR" altLang="en-US"/>
              <a:t>타입의 객체 반환</a:t>
            </a:r>
            <a:r>
              <a:rPr lang="en-US" altLang="ko-KR"/>
              <a:t>-Map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22F7843-BE4E-4D5A-94ED-672F1D5FD6BE}"/>
              </a:ext>
            </a:extLst>
          </p:cNvPr>
          <p:cNvSpPr/>
          <p:nvPr/>
        </p:nvSpPr>
        <p:spPr>
          <a:xfrm>
            <a:off x="310394" y="994423"/>
            <a:ext cx="7961152" cy="2186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600" b="1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Map&lt;String,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Map&lt;String,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.put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"First"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(111,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그루트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주니어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304FEEF-BD1A-4C77-9C63-B376FC6A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47" y="3862094"/>
            <a:ext cx="2679789" cy="20731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85FC023-EA1C-4505-BB4F-0D1AEBFF34B2}"/>
              </a:ext>
            </a:extLst>
          </p:cNvPr>
          <p:cNvSpPr txBox="1"/>
          <p:nvPr/>
        </p:nvSpPr>
        <p:spPr>
          <a:xfrm>
            <a:off x="608703" y="3552110"/>
            <a:ext cx="241603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http://localhost:8080/sample/getMap</a:t>
            </a:r>
            <a:endParaRPr lang="ko-KR" altLang="en-US" sz="100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4222EE6-8CAE-491E-AFAB-8D79A0FD0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398" y="3862094"/>
            <a:ext cx="3760069" cy="1943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8FC069C-491D-448B-9E4C-CC037EF25DA9}"/>
              </a:ext>
            </a:extLst>
          </p:cNvPr>
          <p:cNvSpPr txBox="1"/>
          <p:nvPr/>
        </p:nvSpPr>
        <p:spPr>
          <a:xfrm>
            <a:off x="3674398" y="3552110"/>
            <a:ext cx="267978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/>
              <a:t>http://localhost:8080/sample/getMap.json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2072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BCF6718-942B-4549-8E90-4B13FCDC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ResponseEnitity</a:t>
            </a:r>
            <a:r>
              <a:rPr lang="ko-KR" altLang="en-US"/>
              <a:t>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72B0BD7-73E1-426C-93CE-67A076AA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단순히 데이터뿐만 아니라 브라우저에 </a:t>
            </a:r>
            <a:r>
              <a:rPr lang="en-US" altLang="ko-KR"/>
              <a:t>HTTP</a:t>
            </a:r>
            <a:r>
              <a:rPr lang="ko-KR" altLang="en-US"/>
              <a:t>상태 코드등 추가적인 데이터를 전달할 수 있다는 장점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E963444-26D0-48AC-A833-0D6F4725F6C2}"/>
              </a:ext>
            </a:extLst>
          </p:cNvPr>
          <p:cNvSpPr/>
          <p:nvPr/>
        </p:nvSpPr>
        <p:spPr>
          <a:xfrm>
            <a:off x="376517" y="2110207"/>
            <a:ext cx="8458200" cy="4029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600" b="1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"/check"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"height"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"weight"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check(Double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(000,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150) {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ResponseEntity.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BAD_GATEWAY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).body(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ResponseEntity.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).body(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72289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284774C-2E38-4787-92D2-333BD4C1AE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7755" y="272194"/>
            <a:ext cx="6938505" cy="31568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326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ABF46C2-960B-49A1-8A81-3C812997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@RestController</a:t>
            </a:r>
            <a:r>
              <a:rPr lang="ko-KR" altLang="en-US"/>
              <a:t>의 파라미터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361BF6B-D189-4E4C-8DD6-A26A6110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@PathVariable: </a:t>
            </a:r>
            <a:r>
              <a:rPr lang="ko-KR" altLang="ko-KR"/>
              <a:t>일반 컨트롤러에서도 사용이 가능하지만 </a:t>
            </a:r>
            <a:r>
              <a:rPr lang="en-US" altLang="ko-KR"/>
              <a:t>REST </a:t>
            </a:r>
            <a:r>
              <a:rPr lang="ko-KR" altLang="ko-KR"/>
              <a:t>방식에서 자주 사용됩니다</a:t>
            </a:r>
            <a:r>
              <a:rPr lang="en-US" altLang="ko-KR"/>
              <a:t>. URL </a:t>
            </a:r>
            <a:r>
              <a:rPr lang="ko-KR" altLang="ko-KR"/>
              <a:t>경로의 일부를 파라미터로 사용할 때 이용</a:t>
            </a:r>
          </a:p>
          <a:p>
            <a:pPr lvl="0"/>
            <a:r>
              <a:rPr lang="en-US" altLang="ko-KR"/>
              <a:t>@RequestBody: JSON </a:t>
            </a:r>
            <a:r>
              <a:rPr lang="ko-KR" altLang="ko-KR"/>
              <a:t>데이터를 원하는 타입의 객체로 변환해야 하는 경우에 주로 사용 </a:t>
            </a:r>
          </a:p>
          <a:p>
            <a:r>
              <a:rPr lang="ko-KR" altLang="en-US"/>
              <a:t>일반 </a:t>
            </a:r>
            <a:r>
              <a:rPr lang="en-US" altLang="ko-KR"/>
              <a:t>&lt;form&gt;</a:t>
            </a:r>
            <a:r>
              <a:rPr lang="ko-KR" altLang="en-US"/>
              <a:t>방식으로 처리된 데이터 </a:t>
            </a:r>
          </a:p>
        </p:txBody>
      </p:sp>
    </p:spTree>
    <p:extLst>
      <p:ext uri="{BB962C8B-B14F-4D97-AF65-F5344CB8AC3E}">
        <p14:creationId xmlns:p14="http://schemas.microsoft.com/office/powerpoint/2010/main" val="1374668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B8E760C-764F-4DB7-8FB6-DBDCA66F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@PathVariable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2621D0-56E6-4C74-85A4-066E86C4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URI</a:t>
            </a:r>
            <a:r>
              <a:rPr lang="ko-KR" altLang="en-US"/>
              <a:t>경로 중간에 들어간 값을 얻기 위해서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C114626-DA27-4BE4-AFEC-5E6A4AA62312}"/>
              </a:ext>
            </a:extLst>
          </p:cNvPr>
          <p:cNvSpPr txBox="1"/>
          <p:nvPr/>
        </p:nvSpPr>
        <p:spPr>
          <a:xfrm>
            <a:off x="1434517" y="1968534"/>
            <a:ext cx="416094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http://localhost:8080/sample/{sno}</a:t>
            </a:r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904BA01-C129-4C9A-A1A5-84F4D0E77F37}"/>
              </a:ext>
            </a:extLst>
          </p:cNvPr>
          <p:cNvSpPr txBox="1"/>
          <p:nvPr/>
        </p:nvSpPr>
        <p:spPr>
          <a:xfrm>
            <a:off x="1435915" y="2364215"/>
            <a:ext cx="416094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http://localhost:8080/sample/{sno}/page/{pno}</a:t>
            </a:r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0FC13B5-DE52-4000-99BB-AB28CB531860}"/>
              </a:ext>
            </a:extLst>
          </p:cNvPr>
          <p:cNvSpPr/>
          <p:nvPr/>
        </p:nvSpPr>
        <p:spPr>
          <a:xfrm>
            <a:off x="906011" y="3021579"/>
            <a:ext cx="7753895" cy="21996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600" b="1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"/product/{cat}/{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String[]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getPath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b="1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600" b="1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String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b="1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600" b="1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Integer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String[] {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"category: 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productid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  }</a:t>
            </a:r>
            <a:endParaRPr lang="ko-KR" altLang="en-US" sz="1600" b="1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3C8E3C9-260D-487B-AA65-24265D15BA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81509" y="5347177"/>
            <a:ext cx="4426344" cy="12633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0300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DD5E75-7A46-4477-9117-5FC31DEE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@RequestBody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B8AEB92-D2AB-4063-853D-D2412DC3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29"/>
            <a:ext cx="7886700" cy="4908233"/>
          </a:xfrm>
        </p:spPr>
        <p:txBody>
          <a:bodyPr/>
          <a:lstStyle/>
          <a:p>
            <a:r>
              <a:rPr lang="ko-KR" altLang="en-US"/>
              <a:t>전송된 데이터가 </a:t>
            </a:r>
            <a:r>
              <a:rPr lang="en-US" altLang="ko-KR"/>
              <a:t>JSON</a:t>
            </a:r>
            <a:r>
              <a:rPr lang="ko-KR" altLang="en-US"/>
              <a:t>이고</a:t>
            </a:r>
            <a:r>
              <a:rPr lang="en-US" altLang="ko-KR"/>
              <a:t>, </a:t>
            </a:r>
            <a:r>
              <a:rPr lang="ko-KR" altLang="en-US"/>
              <a:t>이를 컨트롤러에서는 사용자 정의 타입의 객체로 변환할때 사용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D683199-E13D-4008-BC96-0B2C58FF0060}"/>
              </a:ext>
            </a:extLst>
          </p:cNvPr>
          <p:cNvSpPr/>
          <p:nvPr/>
        </p:nvSpPr>
        <p:spPr>
          <a:xfrm>
            <a:off x="430306" y="1989612"/>
            <a:ext cx="4959621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ko-KR" altLang="en-US" sz="1600"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Ticket {</a:t>
            </a:r>
          </a:p>
          <a:p>
            <a:endParaRPr lang="ko-KR" altLang="en-US" sz="1600"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0000C0"/>
                </a:solidFill>
                <a:latin typeface="Consolas" panose="020B0609020204030204" pitchFamily="49" charset="0"/>
              </a:rPr>
              <a:t>tno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>
                <a:solidFill>
                  <a:srgbClr val="0000C0"/>
                </a:solidFill>
                <a:latin typeface="Consolas" panose="020B0609020204030204" pitchFamily="49" charset="0"/>
              </a:rPr>
              <a:t>owner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1D7783B-F391-4901-B3D9-39C665A40DBF}"/>
              </a:ext>
            </a:extLst>
          </p:cNvPr>
          <p:cNvSpPr/>
          <p:nvPr/>
        </p:nvSpPr>
        <p:spPr>
          <a:xfrm>
            <a:off x="3266156" y="2146230"/>
            <a:ext cx="559545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646464"/>
                </a:solidFill>
                <a:latin typeface="Consolas" panose="020B0609020204030204" pitchFamily="49" charset="0"/>
              </a:rPr>
              <a:t>@PostMapping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</a:rPr>
              <a:t>"/ticket"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Ticket convert(</a:t>
            </a:r>
            <a:r>
              <a:rPr lang="en-US" altLang="ko-KR" sz="1600" b="1">
                <a:solidFill>
                  <a:srgbClr val="646464"/>
                </a:solidFill>
                <a:latin typeface="Consolas" panose="020B0609020204030204" pitchFamily="49" charset="0"/>
              </a:rPr>
              <a:t>@RequestBody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Ticket 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ko-KR" altLang="en-US" sz="1600">
              <a:latin typeface="Consolas" panose="020B0609020204030204" pitchFamily="49" charset="0"/>
            </a:endParaRPr>
          </a:p>
          <a:p>
            <a:r>
              <a:rPr lang="en-US" altLang="ko-KR" sz="1600" b="1" i="1">
                <a:solidFill>
                  <a:srgbClr val="0000C0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.info(</a:t>
            </a:r>
            <a:r>
              <a:rPr lang="en-US" altLang="ko-KR" sz="1600" b="1" i="1">
                <a:solidFill>
                  <a:srgbClr val="2A00FF"/>
                </a:solidFill>
                <a:latin typeface="Consolas" panose="020B0609020204030204" pitchFamily="49" charset="0"/>
              </a:rPr>
              <a:t>"convert.......ticket"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6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600">
              <a:latin typeface="Consolas" panose="020B0609020204030204" pitchFamily="49" charset="0"/>
            </a:endParaRPr>
          </a:p>
          <a:p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</a:rPr>
              <a:t>ticket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600"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1A0D32-A4F1-49CB-827D-668B44D7B89D}"/>
              </a:ext>
            </a:extLst>
          </p:cNvPr>
          <p:cNvSpPr txBox="1"/>
          <p:nvPr/>
        </p:nvSpPr>
        <p:spPr>
          <a:xfrm>
            <a:off x="817927" y="5234484"/>
            <a:ext cx="7552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일반적으로 브라우저에서는 </a:t>
            </a:r>
            <a:r>
              <a:rPr lang="en-US" altLang="ko-KR" dirty="0"/>
              <a:t>JSON</a:t>
            </a:r>
            <a:r>
              <a:rPr lang="ko-KR" altLang="en-US" dirty="0"/>
              <a:t>형태의 데이터를 전송할 수 없으므로 </a:t>
            </a:r>
            <a:endParaRPr lang="en-US" altLang="ko-KR" dirty="0"/>
          </a:p>
          <a:p>
            <a:r>
              <a:rPr lang="ko-KR" altLang="en-US" dirty="0"/>
              <a:t>별도의 </a:t>
            </a:r>
            <a:r>
              <a:rPr lang="en-US" altLang="ko-KR" dirty="0"/>
              <a:t>REST</a:t>
            </a:r>
            <a:r>
              <a:rPr lang="ko-KR" altLang="en-US" dirty="0"/>
              <a:t>관련 도구를 이용해서 테스트를 진행해야 함 </a:t>
            </a:r>
          </a:p>
        </p:txBody>
      </p:sp>
    </p:spTree>
    <p:extLst>
      <p:ext uri="{BB962C8B-B14F-4D97-AF65-F5344CB8AC3E}">
        <p14:creationId xmlns:p14="http://schemas.microsoft.com/office/powerpoint/2010/main" val="3624860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D7A29C-11AC-42B3-92E7-86E9CD64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 </a:t>
            </a:r>
            <a:r>
              <a:rPr lang="ko-KR" altLang="en-US"/>
              <a:t>방식의 테스트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4484B2D-9DE7-4294-80B0-C974C403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JUnit</a:t>
            </a:r>
            <a:r>
              <a:rPr lang="ko-KR" altLang="en-US"/>
              <a:t>기반의 테스트 </a:t>
            </a:r>
            <a:endParaRPr lang="en-US" altLang="ko-KR"/>
          </a:p>
          <a:p>
            <a:r>
              <a:rPr lang="ko-KR" altLang="en-US"/>
              <a:t>별도의 프로그램인나 크롬 확장 프로그램등을 이용하는 테스트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DD9FEE5-5695-4DD6-8864-FD687EEC6DC1}"/>
              </a:ext>
            </a:extLst>
          </p:cNvPr>
          <p:cNvSpPr/>
          <p:nvPr/>
        </p:nvSpPr>
        <p:spPr>
          <a:xfrm>
            <a:off x="755008" y="2054954"/>
            <a:ext cx="8187286" cy="5099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testConvert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Exception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Ticket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Ticket();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.setTno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(123);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.setOwner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"Admin"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.setGrade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//GSON </a:t>
            </a: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라이브러리를 이용해서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 </a:t>
            </a:r>
            <a:r>
              <a:rPr lang="ko-KR" alt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데이터로 변환 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toJson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mockMvc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.perform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"/sample/ticket"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.content(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andExpect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().is(200));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48900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C4590C-A436-40EE-8D19-BB8105A8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크롬 확장 프로그램을 이용하는 테스트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8E64A7-D445-4E8B-950D-1D17FEE1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크롬 앱 스토어에서 </a:t>
            </a:r>
            <a:r>
              <a:rPr lang="en-US" altLang="ko-KR"/>
              <a:t>‘REST’</a:t>
            </a:r>
            <a:r>
              <a:rPr lang="ko-KR" altLang="en-US"/>
              <a:t>방식 호출이 가능한 다양한 프로그램들이 존재 </a:t>
            </a:r>
            <a:endParaRPr lang="en-US" altLang="ko-KR"/>
          </a:p>
          <a:p>
            <a:pPr lvl="1"/>
            <a:r>
              <a:rPr lang="en-US" altLang="ko-KR"/>
              <a:t>Yet Another REST Client</a:t>
            </a:r>
          </a:p>
          <a:p>
            <a:pPr lvl="1"/>
            <a:r>
              <a:rPr lang="en-US" altLang="ko-KR"/>
              <a:t>Restlet Client</a:t>
            </a:r>
          </a:p>
          <a:p>
            <a:pPr lvl="1"/>
            <a:r>
              <a:rPr lang="en-US" altLang="ko-KR"/>
              <a:t>etc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88345E7-97C3-4CD9-8774-9C25B2E658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0869" y="2922426"/>
            <a:ext cx="6337670" cy="33802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3059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REST</a:t>
            </a:r>
            <a:r>
              <a:rPr lang="ko-KR" altLang="en-US"/>
              <a:t>방식의 데이터 교환 방식의 이해 </a:t>
            </a:r>
            <a:endParaRPr lang="en-US" altLang="ko-KR"/>
          </a:p>
          <a:p>
            <a:pPr lvl="0"/>
            <a:r>
              <a:rPr lang="en-US" altLang="ko-KR"/>
              <a:t>Ajax</a:t>
            </a:r>
            <a:r>
              <a:rPr lang="ko-KR" altLang="en-US"/>
              <a:t>를 통한 </a:t>
            </a:r>
            <a:r>
              <a:rPr lang="en-US" altLang="ko-KR"/>
              <a:t>JSON </a:t>
            </a:r>
            <a:r>
              <a:rPr lang="ko-KR" altLang="en-US"/>
              <a:t>데이터 통신 </a:t>
            </a:r>
            <a:endParaRPr lang="en-US" altLang="ko-KR"/>
          </a:p>
          <a:p>
            <a:pPr lvl="0"/>
            <a:r>
              <a:rPr lang="en-US" altLang="ko-KR"/>
              <a:t>jQuery</a:t>
            </a:r>
            <a:r>
              <a:rPr lang="ko-KR" altLang="en-US"/>
              <a:t>를 이용하는 </a:t>
            </a:r>
            <a:r>
              <a:rPr lang="en-US" altLang="ko-KR"/>
              <a:t>Ajax </a:t>
            </a:r>
            <a:r>
              <a:rPr lang="ko-KR" altLang="en-US"/>
              <a:t>처리 </a:t>
            </a:r>
            <a:endParaRPr lang="en-US" altLang="ko-KR"/>
          </a:p>
          <a:p>
            <a:pPr lvl="0"/>
            <a:r>
              <a:rPr lang="en-US" altLang="ko-KR"/>
              <a:t>JavaScript</a:t>
            </a:r>
            <a:r>
              <a:rPr lang="ko-KR" altLang="en-US"/>
              <a:t>의 모듈 패턴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9403E0-24A4-4BCD-A45D-7F300B85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Restlet</a:t>
            </a:r>
            <a:r>
              <a:rPr lang="ko-KR" altLang="en-US"/>
              <a:t>을 이용한 테스트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9D3D542-907F-4708-A112-D82CE93E0A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0301" y="1143001"/>
            <a:ext cx="8032771" cy="40042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88648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3DCD11F-849A-4425-90FC-60B587FD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다양한 전송방식과 </a:t>
            </a:r>
            <a:r>
              <a:rPr lang="en-US" altLang="ko-KR"/>
              <a:t>URI</a:t>
            </a:r>
            <a:r>
              <a:rPr lang="ko-KR" altLang="en-US"/>
              <a:t>설계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D97B6C1-0262-44E3-92F7-9DAC05F3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REST </a:t>
            </a:r>
            <a:r>
              <a:rPr lang="ko-KR" altLang="ko-KR"/>
              <a:t>방식의 데이터 교환에서 가장 특이한 점은 기존의</a:t>
            </a:r>
            <a:r>
              <a:rPr lang="en-US" altLang="ko-KR"/>
              <a:t> GET/POST </a:t>
            </a:r>
            <a:r>
              <a:rPr lang="ko-KR" altLang="ko-KR"/>
              <a:t>외에 다양한 방식으로 데이터를 전달한다는 점</a:t>
            </a: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6D16AA2D-BE61-49BE-AA4E-B545C3493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59226"/>
              </p:ext>
            </p:extLst>
          </p:nvPr>
        </p:nvGraphicFramePr>
        <p:xfrm>
          <a:off x="1791370" y="2140304"/>
          <a:ext cx="3816350" cy="1304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175">
                  <a:extLst>
                    <a:ext uri="{9D8B030D-6E8A-4147-A177-3AD203B41FA5}">
                      <a16:colId xmlns="" xmlns:a16="http://schemas.microsoft.com/office/drawing/2014/main" val="94212957"/>
                    </a:ext>
                  </a:extLst>
                </a:gridCol>
                <a:gridCol w="1908175">
                  <a:extLst>
                    <a:ext uri="{9D8B030D-6E8A-4147-A177-3AD203B41FA5}">
                      <a16:colId xmlns="" xmlns:a16="http://schemas.microsoft.com/office/drawing/2014/main" val="40521263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작업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전송방식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829526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Create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15245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Read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978245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Update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80409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01273108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25868FA7-138B-4C88-BE4E-C95C1BC52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20040"/>
              </p:ext>
            </p:extLst>
          </p:nvPr>
        </p:nvGraphicFramePr>
        <p:xfrm>
          <a:off x="1464199" y="3719957"/>
          <a:ext cx="4894656" cy="1942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1543">
                  <a:extLst>
                    <a:ext uri="{9D8B030D-6E8A-4147-A177-3AD203B41FA5}">
                      <a16:colId xmlns="" xmlns:a16="http://schemas.microsoft.com/office/drawing/2014/main" val="3515278673"/>
                    </a:ext>
                  </a:extLst>
                </a:gridCol>
                <a:gridCol w="960728">
                  <a:extLst>
                    <a:ext uri="{9D8B030D-6E8A-4147-A177-3AD203B41FA5}">
                      <a16:colId xmlns="" xmlns:a16="http://schemas.microsoft.com/office/drawing/2014/main" val="409709266"/>
                    </a:ext>
                  </a:extLst>
                </a:gridCol>
                <a:gridCol w="3382385">
                  <a:extLst>
                    <a:ext uri="{9D8B030D-6E8A-4147-A177-3AD203B41FA5}">
                      <a16:colId xmlns="" xmlns:a16="http://schemas.microsoft.com/office/drawing/2014/main" val="1277363996"/>
                    </a:ext>
                  </a:extLst>
                </a:gridCol>
              </a:tblGrid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작업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전송방식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URI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213992181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등록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POST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/members/new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518314539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조회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/members/{id}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843915324"/>
                  </a:ext>
                </a:extLst>
              </a:tr>
              <a:tr h="4511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수정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PUT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/members/{id} + body (json </a:t>
                      </a:r>
                      <a:r>
                        <a:rPr lang="ko-KR" sz="1200">
                          <a:effectLst/>
                        </a:rPr>
                        <a:t>데이터 등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784663389"/>
                  </a:ext>
                </a:extLst>
              </a:tr>
              <a:tr h="372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삭제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DELETE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/member/{id} 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381957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893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>
            <a:normAutofit/>
          </a:bodyPr>
          <a:lstStyle/>
          <a:p>
            <a:r>
              <a:rPr lang="en-US" altLang="ko-KR" sz="4000"/>
              <a:t>17. Ajax</a:t>
            </a:r>
            <a:r>
              <a:rPr lang="ko-KR" altLang="en-US" sz="4000"/>
              <a:t>를 이용하는 댓글 처리    </a:t>
            </a:r>
            <a:r>
              <a:rPr lang="ko-KR" altLang="ko-KR" sz="2000" b="1"/>
              <a:t> </a:t>
            </a:r>
            <a:r>
              <a:rPr lang="ko-KR" altLang="ko-KR" sz="4000" b="1"/>
              <a:t/>
            </a:r>
            <a:br>
              <a:rPr lang="ko-KR" altLang="ko-KR" sz="4000" b="1"/>
            </a:b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3910034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EDB6F9-9BA0-4C9F-BF18-9C84657F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 처리를 위한 테이블 설계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C2F67E8-686D-42FA-8307-A2FCD98C5ADD}"/>
              </a:ext>
            </a:extLst>
          </p:cNvPr>
          <p:cNvSpPr/>
          <p:nvPr/>
        </p:nvSpPr>
        <p:spPr>
          <a:xfrm>
            <a:off x="192422" y="1331858"/>
            <a:ext cx="8626107" cy="4684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create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tbl_reply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(</a:t>
            </a:r>
            <a:endParaRPr lang="ko-KR" altLang="ko-KR" sz="1600" b="1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</a:t>
            </a:r>
            <a:r>
              <a:rPr lang="en-US" altLang="ko-KR" sz="1600" b="1" dirty="0" err="1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rno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number(10,0), </a:t>
            </a:r>
            <a:endParaRPr lang="ko-KR" altLang="ko-KR" sz="1600" b="1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</a:t>
            </a:r>
            <a:r>
              <a:rPr lang="en-US" altLang="ko-KR" sz="1600" b="1" dirty="0" err="1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bno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number(10,0)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600" b="1" dirty="0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</a:t>
            </a:r>
            <a:endParaRPr lang="ko-KR" altLang="ko-KR" sz="1600" b="1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reply varchar2(1000)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600" b="1" dirty="0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</a:t>
            </a:r>
            <a:endParaRPr lang="ko-KR" altLang="ko-KR" sz="1600" b="1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</a:t>
            </a:r>
            <a:r>
              <a:rPr lang="en-US" altLang="ko-KR" sz="1600" b="1" dirty="0" err="1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replyer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varchar2(50)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not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600" b="1" dirty="0">
                <a:solidFill>
                  <a:srgbClr val="4000C8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null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 </a:t>
            </a:r>
            <a:endParaRPr lang="ko-KR" altLang="ko-KR" sz="1600" b="1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</a:t>
            </a:r>
            <a:r>
              <a:rPr lang="en-US" altLang="ko-KR" sz="1600" b="1" dirty="0" err="1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replyDate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date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default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sysdate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, </a:t>
            </a:r>
            <a:endParaRPr lang="ko-KR" altLang="ko-KR" sz="1600" b="1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</a:t>
            </a:r>
            <a:r>
              <a:rPr lang="en-US" altLang="ko-KR" sz="1600" b="1" dirty="0" err="1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updateDate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date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default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sysdate</a:t>
            </a:r>
            <a:endParaRPr lang="ko-KR" altLang="ko-KR" sz="1600" b="1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);</a:t>
            </a:r>
            <a:endParaRPr lang="ko-KR" altLang="ko-KR" sz="1600" b="1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600" b="1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create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sequence </a:t>
            </a:r>
            <a:r>
              <a:rPr lang="en-US" altLang="ko-KR" sz="1600" b="1" dirty="0" err="1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seq_reply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;</a:t>
            </a:r>
            <a:endParaRPr lang="ko-KR" altLang="ko-KR" sz="1600" b="1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600" b="1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tbl_reply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add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constraint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pk_reply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primary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key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rno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);</a:t>
            </a:r>
            <a:endParaRPr lang="ko-KR" altLang="ko-KR" sz="1600" b="1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 </a:t>
            </a:r>
            <a:endParaRPr lang="ko-KR" altLang="ko-KR" sz="1600" b="1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alter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table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tbl_reply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add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constraint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600" b="1" dirty="0" err="1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fk_reply_board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</a:t>
            </a:r>
            <a:endParaRPr lang="ko-KR" altLang="ko-KR" sz="1600" b="1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foreign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key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(</a:t>
            </a:r>
            <a:r>
              <a:rPr lang="en-US" altLang="ko-KR" sz="1600" b="1" dirty="0" err="1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bno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)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references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</a:t>
            </a:r>
            <a:r>
              <a:rPr lang="en-US" altLang="ko-KR" sz="1600" b="1" dirty="0" err="1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tbl_board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(</a:t>
            </a:r>
            <a:r>
              <a:rPr lang="en-US" altLang="ko-KR" sz="1600" b="1" dirty="0" err="1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bno</a:t>
            </a:r>
            <a:r>
              <a:rPr lang="en-US" altLang="ko-KR" sz="1600" b="1" dirty="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); </a:t>
            </a:r>
            <a:endParaRPr lang="ko-KR" altLang="ko-KR" sz="1600" b="1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9674F53-5926-45AF-8E69-0E7124B1940A}"/>
              </a:ext>
            </a:extLst>
          </p:cNvPr>
          <p:cNvSpPr txBox="1"/>
          <p:nvPr/>
        </p:nvSpPr>
        <p:spPr>
          <a:xfrm>
            <a:off x="6899821" y="355833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외래키</a:t>
            </a:r>
            <a:r>
              <a:rPr lang="en-US" altLang="ko-KR" dirty="0"/>
              <a:t>(FK) </a:t>
            </a:r>
            <a:r>
              <a:rPr lang="ko-KR" altLang="en-US" dirty="0"/>
              <a:t>지정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9C88EB-EFA9-4B18-B6E0-5F10BDC4C5C5}"/>
              </a:ext>
            </a:extLst>
          </p:cNvPr>
          <p:cNvSpPr txBox="1"/>
          <p:nvPr/>
        </p:nvSpPr>
        <p:spPr>
          <a:xfrm>
            <a:off x="4681056" y="355833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식별키</a:t>
            </a:r>
            <a:r>
              <a:rPr lang="en-US" altLang="ko-KR"/>
              <a:t>(PK) </a:t>
            </a:r>
            <a:r>
              <a:rPr lang="ko-KR" altLang="en-US"/>
              <a:t>지정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A8817D2-C78D-4071-8C6A-98F7FAC0C1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77427" y="1186902"/>
            <a:ext cx="5360693" cy="21107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91158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B2704A9-1994-4D92-AE20-C48F3720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ReplyVO</a:t>
            </a:r>
            <a:r>
              <a:rPr lang="ko-KR" altLang="en-US"/>
              <a:t>클래스의 추가</a:t>
            </a:r>
            <a:r>
              <a:rPr lang="en-US" altLang="ko-KR"/>
              <a:t>/Mapper </a:t>
            </a:r>
            <a:r>
              <a:rPr lang="ko-KR" altLang="en-US"/>
              <a:t>준비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EE4AECE-10AD-4A7F-B22F-4DA60397CAC7}"/>
              </a:ext>
            </a:extLst>
          </p:cNvPr>
          <p:cNvSpPr/>
          <p:nvPr/>
        </p:nvSpPr>
        <p:spPr>
          <a:xfrm>
            <a:off x="373156" y="1339351"/>
            <a:ext cx="4572000" cy="329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endParaRPr lang="ko-KR" altLang="en-US" sz="1600" b="1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ReplyVO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sz="1600" b="1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bno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600" b="1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reply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replyer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replyDate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updateDate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600" b="1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FB8CCF9-13EC-45C9-AD0B-D29D1079B7AB}"/>
              </a:ext>
            </a:extLst>
          </p:cNvPr>
          <p:cNvSpPr/>
          <p:nvPr/>
        </p:nvSpPr>
        <p:spPr>
          <a:xfrm>
            <a:off x="3552737" y="1577230"/>
            <a:ext cx="4572000" cy="1087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ReplyMapper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EDD4AEC-2C09-496A-81BC-FB67F0FF9118}"/>
              </a:ext>
            </a:extLst>
          </p:cNvPr>
          <p:cNvSpPr/>
          <p:nvPr/>
        </p:nvSpPr>
        <p:spPr>
          <a:xfrm>
            <a:off x="3552736" y="2855165"/>
            <a:ext cx="5335770" cy="2713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altLang="ko-KR" sz="1600" b="1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en-US" altLang="ko-KR" sz="1600" b="1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DOCTYPE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"-//mybatis.org//DTD Mapper 3.0//EN"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"http://mybatis.org/</a:t>
            </a:r>
            <a:r>
              <a:rPr lang="en-US" altLang="ko-KR" sz="1600" b="1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dtd</a:t>
            </a:r>
            <a:r>
              <a:rPr lang="en-US" altLang="ko-KR" sz="16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/mybatis-3-mapper.dtd"</a:t>
            </a: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org.zerock.mapper.ReplyMapper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876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16B5A98-3266-4D9F-B503-21FFEA1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Mapper CRUD</a:t>
            </a:r>
            <a:r>
              <a:rPr lang="ko-KR" altLang="en-US"/>
              <a:t>작업</a:t>
            </a:r>
            <a:r>
              <a:rPr lang="en-US" altLang="ko-KR"/>
              <a:t>-create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80078E1-5DCF-4573-BDE4-1547A167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외래키가</a:t>
            </a:r>
            <a:r>
              <a:rPr lang="ko-KR" altLang="en-US" dirty="0"/>
              <a:t> 걸려있으므로 실제 존재하는 게시물 번호를 이용해서 테스트를 진행해야 함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705AFEA-7905-4F79-90D9-47F478BBBCCD}"/>
              </a:ext>
            </a:extLst>
          </p:cNvPr>
          <p:cNvSpPr/>
          <p:nvPr/>
        </p:nvSpPr>
        <p:spPr>
          <a:xfrm>
            <a:off x="737706" y="2014530"/>
            <a:ext cx="5467457" cy="11866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ReplyMapper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20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insert(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20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20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94E767B-8538-4581-8C8F-5ED85D85C8FA}"/>
              </a:ext>
            </a:extLst>
          </p:cNvPr>
          <p:cNvSpPr/>
          <p:nvPr/>
        </p:nvSpPr>
        <p:spPr>
          <a:xfrm>
            <a:off x="737706" y="3277990"/>
            <a:ext cx="6927117" cy="2186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org.zerock.mapper.ReplyMapper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"insert"</a:t>
            </a: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into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tbl_reply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reply,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values 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seq_reply.nextval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#{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#{reply}, #{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4493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F3C2FB-6ADD-4DD2-95B7-9EF44997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Mapper</a:t>
            </a:r>
            <a:r>
              <a:rPr lang="ko-KR" altLang="en-US"/>
              <a:t> 특정 댓글 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5D4803A-FBD4-48DC-A62C-7B7BAACC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댓글의</a:t>
            </a:r>
            <a:r>
              <a:rPr lang="ko-KR" altLang="en-US" dirty="0"/>
              <a:t> 번호를 이용해서 특정 </a:t>
            </a:r>
            <a:r>
              <a:rPr lang="ko-KR" altLang="en-US" dirty="0" err="1"/>
              <a:t>댓글</a:t>
            </a:r>
            <a:r>
              <a:rPr lang="ko-KR" altLang="en-US" dirty="0"/>
              <a:t> 조회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2C8CCF5-8165-411E-8823-094CA0516CB8}"/>
              </a:ext>
            </a:extLst>
          </p:cNvPr>
          <p:cNvSpPr/>
          <p:nvPr/>
        </p:nvSpPr>
        <p:spPr>
          <a:xfrm>
            <a:off x="595093" y="1731484"/>
            <a:ext cx="6150516" cy="1585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ReplyMapper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20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insert(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20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read(Long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20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20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149AA04-D46E-4082-9F49-3E19BC76D16C}"/>
              </a:ext>
            </a:extLst>
          </p:cNvPr>
          <p:cNvSpPr/>
          <p:nvPr/>
        </p:nvSpPr>
        <p:spPr>
          <a:xfrm>
            <a:off x="595092" y="3722846"/>
            <a:ext cx="8266519" cy="1285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2000" b="1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20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"read"</a:t>
            </a: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20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2000" b="1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org.zerock.domain.ReplyVO</a:t>
            </a:r>
            <a:r>
              <a:rPr lang="en-US" altLang="ko-KR" sz="20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20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24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20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-US" altLang="ko-KR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tbl_reply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</a:t>
            </a:r>
            <a:r>
              <a:rPr lang="en-US" altLang="ko-KR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24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2000" b="1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2000" b="1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20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99489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3E01F2F-A9D6-42BD-AD65-DBB831BE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Mapper </a:t>
            </a:r>
            <a:r>
              <a:rPr lang="ko-KR" altLang="en-US"/>
              <a:t>특정 댓글 삭제</a:t>
            </a:r>
            <a:r>
              <a:rPr lang="en-US" altLang="ko-KR"/>
              <a:t>/</a:t>
            </a:r>
            <a:r>
              <a:rPr lang="ko-KR" altLang="en-US"/>
              <a:t>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D83EF1A-1AC0-405C-A4C6-3FED627C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367123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댓글의 번호로 삭제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C5006AB-AEAB-4D3E-82DF-2126358DEC24}"/>
              </a:ext>
            </a:extLst>
          </p:cNvPr>
          <p:cNvSpPr/>
          <p:nvPr/>
        </p:nvSpPr>
        <p:spPr>
          <a:xfrm>
            <a:off x="228599" y="1799046"/>
            <a:ext cx="4491319" cy="1500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{</a:t>
            </a:r>
            <a:endParaRPr lang="ko-KR" altLang="ko-KR" b="1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b="1">
                <a:latin typeface="맑은 고딕" panose="020B0503020000020004" pitchFamily="50" charset="-127"/>
                <a:cs typeface="Arial" panose="020B0604020202020204" pitchFamily="34" charset="0"/>
              </a:rPr>
              <a:t>...</a:t>
            </a:r>
            <a:r>
              <a:rPr lang="ko-KR" altLang="en-US" b="1">
                <a:latin typeface="맑은 고딕" panose="020B0503020000020004" pitchFamily="50" charset="-127"/>
                <a:cs typeface="Arial" panose="020B0604020202020204" pitchFamily="34" charset="0"/>
              </a:rPr>
              <a:t>생략</a:t>
            </a:r>
            <a:r>
              <a:rPr lang="en-US" altLang="ko-KR" b="1">
                <a:latin typeface="맑은 고딕" panose="020B0503020000020004" pitchFamily="50" charset="-127"/>
                <a:cs typeface="Arial" panose="020B0604020202020204" pitchFamily="34" charset="0"/>
              </a:rPr>
              <a:t>...</a:t>
            </a:r>
            <a:endParaRPr lang="ko-KR" altLang="ko-KR" b="1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delete(Long 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b="1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b="1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600" b="1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5FA2642-0DDC-489C-8272-FA3E089024BB}"/>
              </a:ext>
            </a:extLst>
          </p:cNvPr>
          <p:cNvSpPr/>
          <p:nvPr/>
        </p:nvSpPr>
        <p:spPr>
          <a:xfrm>
            <a:off x="4962134" y="1780516"/>
            <a:ext cx="3553216" cy="1453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tbl_reply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sz="16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where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797AA40-F0C1-4D83-9783-C91FB0D63F05}"/>
              </a:ext>
            </a:extLst>
          </p:cNvPr>
          <p:cNvSpPr/>
          <p:nvPr/>
        </p:nvSpPr>
        <p:spPr>
          <a:xfrm>
            <a:off x="228598" y="4090355"/>
            <a:ext cx="4491319" cy="1453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ReplyMapper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="" xmlns:a16="http://schemas.microsoft.com/office/drawing/2014/main" id="{222BBE2B-D6ED-430E-8E94-29FBED048B98}"/>
              </a:ext>
            </a:extLst>
          </p:cNvPr>
          <p:cNvSpPr txBox="1">
            <a:spLocks/>
          </p:cNvSpPr>
          <p:nvPr/>
        </p:nvSpPr>
        <p:spPr>
          <a:xfrm>
            <a:off x="628650" y="3549482"/>
            <a:ext cx="7886700" cy="3671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특정 </a:t>
            </a:r>
            <a:r>
              <a:rPr lang="ko-KR" altLang="en-US" dirty="0" err="1"/>
              <a:t>댓글</a:t>
            </a:r>
            <a:r>
              <a:rPr lang="ko-KR" altLang="en-US" dirty="0"/>
              <a:t> 수정 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467ABC5-D37C-40A6-AE99-9EBCE11D5DE2}"/>
              </a:ext>
            </a:extLst>
          </p:cNvPr>
          <p:cNvSpPr/>
          <p:nvPr/>
        </p:nvSpPr>
        <p:spPr>
          <a:xfrm>
            <a:off x="4962134" y="4090355"/>
            <a:ext cx="3526323" cy="2186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"update"</a:t>
            </a: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tbl_reply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sz="16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 = #{reply}, </a:t>
            </a:r>
            <a:endParaRPr lang="en-US" altLang="ko-KR" sz="16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updatedate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sysdate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sz="16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where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#{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62861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B75D3D6-05F9-4474-81D2-63F9FA60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@Param </a:t>
            </a:r>
            <a:r>
              <a:rPr lang="ko-KR" altLang="en-US"/>
              <a:t>어노테이션과 댓글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2F69A44-DD8A-4BC5-8FE3-B88A5AC66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72" y="1268730"/>
            <a:ext cx="7886700" cy="4908233"/>
          </a:xfrm>
        </p:spPr>
        <p:txBody>
          <a:bodyPr/>
          <a:lstStyle/>
          <a:p>
            <a:r>
              <a:rPr lang="en-US" altLang="ko-KR"/>
              <a:t>MyBatis</a:t>
            </a:r>
            <a:r>
              <a:rPr lang="ko-KR" altLang="en-US"/>
              <a:t>의 파라미터는 </a:t>
            </a:r>
            <a:r>
              <a:rPr lang="en-US" altLang="ko-KR"/>
              <a:t>1</a:t>
            </a:r>
            <a:r>
              <a:rPr lang="ko-KR" altLang="en-US"/>
              <a:t>개만 허용</a:t>
            </a:r>
            <a:endParaRPr lang="en-US" altLang="ko-KR"/>
          </a:p>
          <a:p>
            <a:r>
              <a:rPr lang="ko-KR" altLang="en-US"/>
              <a:t>이를 해결하기 위해 </a:t>
            </a:r>
            <a:r>
              <a:rPr lang="en-US" altLang="ko-KR"/>
              <a:t>1)Map</a:t>
            </a:r>
            <a:r>
              <a:rPr lang="ko-KR" altLang="en-US"/>
              <a:t>형태를 사용하거나</a:t>
            </a:r>
            <a:r>
              <a:rPr lang="en-US" altLang="ko-KR"/>
              <a:t>, 2)</a:t>
            </a:r>
            <a:r>
              <a:rPr lang="ko-KR" altLang="en-US"/>
              <a:t>별도의 클래스를 이용하거나</a:t>
            </a:r>
            <a:r>
              <a:rPr lang="en-US" altLang="ko-KR"/>
              <a:t>,  3)@Param</a:t>
            </a:r>
            <a:r>
              <a:rPr lang="ko-KR" altLang="en-US"/>
              <a:t>을 이용할 수 있음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414C1EA-03A5-4C3B-B46B-8C251AB773DE}"/>
              </a:ext>
            </a:extLst>
          </p:cNvPr>
          <p:cNvSpPr/>
          <p:nvPr/>
        </p:nvSpPr>
        <p:spPr>
          <a:xfrm>
            <a:off x="628650" y="2472104"/>
            <a:ext cx="7412691" cy="10879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List&lt;ReplyVO&gt; getListWithPaging(</a:t>
            </a:r>
            <a:endParaRPr lang="ko-KR" altLang="ko-KR" sz="1600" b="1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600" b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@Param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"cri"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Criteria 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600" b="1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600" b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@Param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600" b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6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en-US" sz="1600" b="1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AEA216-6883-4439-88FA-DAABD5EEC91D}"/>
              </a:ext>
            </a:extLst>
          </p:cNvPr>
          <p:cNvSpPr/>
          <p:nvPr/>
        </p:nvSpPr>
        <p:spPr>
          <a:xfrm>
            <a:off x="628650" y="3817503"/>
            <a:ext cx="7412691" cy="2534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getListWithPaging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org.zerock.domain.ReplyVO</a:t>
            </a:r>
            <a:r>
              <a:rPr lang="en-US" altLang="ko-KR" sz="1600" b="1" i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select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reply,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replyDate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updatedate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from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tbl_reply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where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#{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order by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75073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C126469-C16E-45E1-9E5E-72839E3E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서비스영역과 컨트롤러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476E60F-E07A-4A0D-89AA-F2C5641DC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62" y="1140296"/>
            <a:ext cx="7886700" cy="4908233"/>
          </a:xfrm>
        </p:spPr>
        <p:txBody>
          <a:bodyPr/>
          <a:lstStyle/>
          <a:p>
            <a:r>
              <a:rPr lang="en-US" altLang="ko-KR" dirty="0" err="1"/>
              <a:t>ReplyService</a:t>
            </a:r>
            <a:r>
              <a:rPr lang="en-US" altLang="ko-KR" dirty="0"/>
              <a:t> </a:t>
            </a:r>
            <a:r>
              <a:rPr lang="ko-KR" altLang="en-US" dirty="0"/>
              <a:t>인터페이스와 </a:t>
            </a:r>
            <a:r>
              <a:rPr lang="en-US" altLang="ko-KR" dirty="0" err="1"/>
              <a:t>ReplyServiceImpl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2E2C2F-ECCF-49B2-9F11-E0F363DD62CC}"/>
              </a:ext>
            </a:extLst>
          </p:cNvPr>
          <p:cNvSpPr/>
          <p:nvPr/>
        </p:nvSpPr>
        <p:spPr>
          <a:xfrm>
            <a:off x="161365" y="1596895"/>
            <a:ext cx="6282522" cy="2918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get(Long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modify(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remove(Long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(Criteria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A7B52B6-D752-417E-8C83-8BA3050449EE}"/>
              </a:ext>
            </a:extLst>
          </p:cNvPr>
          <p:cNvSpPr/>
          <p:nvPr/>
        </p:nvSpPr>
        <p:spPr>
          <a:xfrm>
            <a:off x="2649068" y="3822492"/>
            <a:ext cx="6454588" cy="3650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ReplyServiceImpl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onMethod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= </a:t>
            </a:r>
            <a:r>
              <a:rPr lang="en-US" altLang="ko-KR" sz="1600" b="1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ReplyMapper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"register......"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altLang="ko-KR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54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16. REST</a:t>
            </a:r>
            <a:r>
              <a:rPr lang="ko-KR" altLang="en-US"/>
              <a:t>방식으로 전환 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2B85ACA-E806-4246-AF26-88D2E90F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ReplyController</a:t>
            </a:r>
            <a:r>
              <a:rPr lang="ko-KR" altLang="en-US" dirty="0"/>
              <a:t>의 설계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="" xmlns:a16="http://schemas.microsoft.com/office/drawing/2014/main" id="{2EC58FF2-B861-47D9-A362-E6F97EB72A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60353"/>
              </p:ext>
            </p:extLst>
          </p:nvPr>
        </p:nvGraphicFramePr>
        <p:xfrm>
          <a:off x="771787" y="1310890"/>
          <a:ext cx="6713127" cy="2118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7821">
                  <a:extLst>
                    <a:ext uri="{9D8B030D-6E8A-4147-A177-3AD203B41FA5}">
                      <a16:colId xmlns="" xmlns:a16="http://schemas.microsoft.com/office/drawing/2014/main" val="691845707"/>
                    </a:ext>
                  </a:extLst>
                </a:gridCol>
                <a:gridCol w="2743775">
                  <a:extLst>
                    <a:ext uri="{9D8B030D-6E8A-4147-A177-3AD203B41FA5}">
                      <a16:colId xmlns="" xmlns:a16="http://schemas.microsoft.com/office/drawing/2014/main" val="214327227"/>
                    </a:ext>
                  </a:extLst>
                </a:gridCol>
                <a:gridCol w="2811531">
                  <a:extLst>
                    <a:ext uri="{9D8B030D-6E8A-4147-A177-3AD203B41FA5}">
                      <a16:colId xmlns="" xmlns:a16="http://schemas.microsoft.com/office/drawing/2014/main" val="3237219399"/>
                    </a:ext>
                  </a:extLst>
                </a:gridCol>
              </a:tblGrid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작업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URL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HTTP 전송방식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907705903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등록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/</a:t>
                      </a:r>
                      <a:r>
                        <a:rPr lang="ko-KR" sz="1600" dirty="0" err="1">
                          <a:effectLst/>
                        </a:rPr>
                        <a:t>replies</a:t>
                      </a:r>
                      <a:r>
                        <a:rPr lang="ko-KR" sz="1600" dirty="0">
                          <a:effectLst/>
                        </a:rPr>
                        <a:t>/</a:t>
                      </a:r>
                      <a:r>
                        <a:rPr lang="ko-KR" sz="1600" dirty="0" err="1">
                          <a:effectLst/>
                        </a:rPr>
                        <a:t>new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POST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989944471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조회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/</a:t>
                      </a:r>
                      <a:r>
                        <a:rPr lang="ko-KR" sz="1600" dirty="0" err="1">
                          <a:effectLst/>
                        </a:rPr>
                        <a:t>replies</a:t>
                      </a:r>
                      <a:r>
                        <a:rPr lang="ko-KR" sz="1600" dirty="0">
                          <a:effectLst/>
                        </a:rPr>
                        <a:t>/:</a:t>
                      </a:r>
                      <a:r>
                        <a:rPr lang="ko-KR" sz="1600" dirty="0" err="1">
                          <a:effectLst/>
                        </a:rPr>
                        <a:t>rno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GET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291738207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삭제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/</a:t>
                      </a:r>
                      <a:r>
                        <a:rPr lang="ko-KR" sz="1600" dirty="0" err="1">
                          <a:effectLst/>
                        </a:rPr>
                        <a:t>replies</a:t>
                      </a:r>
                      <a:r>
                        <a:rPr lang="ko-KR" sz="1600" dirty="0">
                          <a:effectLst/>
                        </a:rPr>
                        <a:t>/:</a:t>
                      </a:r>
                      <a:r>
                        <a:rPr lang="ko-KR" sz="1600" dirty="0" err="1">
                          <a:effectLst/>
                        </a:rPr>
                        <a:t>rno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DELETE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383886289"/>
                  </a:ext>
                </a:extLst>
              </a:tr>
              <a:tr h="29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수정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/</a:t>
                      </a:r>
                      <a:r>
                        <a:rPr lang="ko-KR" sz="1600" dirty="0" err="1">
                          <a:effectLst/>
                        </a:rPr>
                        <a:t>replies</a:t>
                      </a:r>
                      <a:r>
                        <a:rPr lang="ko-KR" sz="1600" dirty="0">
                          <a:effectLst/>
                        </a:rPr>
                        <a:t>/:</a:t>
                      </a:r>
                      <a:r>
                        <a:rPr lang="ko-KR" sz="1600" dirty="0" err="1">
                          <a:effectLst/>
                        </a:rPr>
                        <a:t>rno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PUT </a:t>
                      </a:r>
                      <a:r>
                        <a:rPr lang="ko-KR" sz="1600" dirty="0" err="1">
                          <a:effectLst/>
                        </a:rPr>
                        <a:t>or</a:t>
                      </a:r>
                      <a:r>
                        <a:rPr lang="ko-KR" sz="1600" dirty="0">
                          <a:effectLst/>
                        </a:rPr>
                        <a:t> PATCH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44147393"/>
                  </a:ext>
                </a:extLst>
              </a:tr>
              <a:tr h="6238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페이지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/</a:t>
                      </a:r>
                      <a:r>
                        <a:rPr lang="ko-KR" sz="1600" dirty="0" err="1">
                          <a:effectLst/>
                        </a:rPr>
                        <a:t>replies</a:t>
                      </a:r>
                      <a:r>
                        <a:rPr lang="ko-KR" sz="1600" dirty="0">
                          <a:effectLst/>
                        </a:rPr>
                        <a:t>/</a:t>
                      </a:r>
                      <a:r>
                        <a:rPr lang="ko-KR" sz="1600" dirty="0" err="1">
                          <a:effectLst/>
                        </a:rPr>
                        <a:t>pages</a:t>
                      </a:r>
                      <a:r>
                        <a:rPr lang="ko-KR" sz="1600" dirty="0">
                          <a:effectLst/>
                        </a:rPr>
                        <a:t>/:</a:t>
                      </a:r>
                      <a:r>
                        <a:rPr lang="ko-KR" sz="1600" dirty="0" err="1">
                          <a:effectLst/>
                        </a:rPr>
                        <a:t>bno</a:t>
                      </a:r>
                      <a:r>
                        <a:rPr lang="ko-KR" sz="1600" dirty="0">
                          <a:effectLst/>
                        </a:rPr>
                        <a:t>/:</a:t>
                      </a:r>
                      <a:r>
                        <a:rPr lang="ko-KR" sz="1600" dirty="0" err="1">
                          <a:effectLst/>
                        </a:rPr>
                        <a:t>page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effectLst/>
                        </a:rPr>
                        <a:t>GET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43341482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60E1077-6CF8-45C8-8288-545A914CB164}"/>
              </a:ext>
            </a:extLst>
          </p:cNvPr>
          <p:cNvSpPr/>
          <p:nvPr/>
        </p:nvSpPr>
        <p:spPr>
          <a:xfrm>
            <a:off x="771786" y="3596889"/>
            <a:ext cx="5521437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600" b="1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600" b="1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600" b="1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600" b="1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600" b="1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RestController</a:t>
            </a:r>
            <a:endParaRPr lang="ko-KR" altLang="ko-KR" sz="1600" b="1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600" b="1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AllArgsConstructor</a:t>
            </a:r>
            <a:endParaRPr lang="ko-KR" altLang="ko-KR" sz="1600" b="1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ReplyController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ko-KR" altLang="ko-KR" sz="1600" b="1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private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600" b="1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600" b="1" dirty="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</p:txBody>
      </p:sp>
    </p:spTree>
    <p:extLst>
      <p:ext uri="{BB962C8B-B14F-4D97-AF65-F5344CB8AC3E}">
        <p14:creationId xmlns:p14="http://schemas.microsoft.com/office/powerpoint/2010/main" val="2383273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C57EFD-06AD-4FA5-BE61-F3DF6134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등록작업과 테스트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0DAD59-FD4C-4606-9428-0C23D0D46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1800" dirty="0" err="1"/>
              <a:t>댓글</a:t>
            </a:r>
            <a:r>
              <a:rPr lang="ko-KR" altLang="ko-KR" sz="1800" dirty="0"/>
              <a:t> 등록의 경우 브라우저에서는 JSON 타입으로 된 </a:t>
            </a:r>
            <a:r>
              <a:rPr lang="ko-KR" altLang="ko-KR" sz="1800" dirty="0" err="1"/>
              <a:t>댓글</a:t>
            </a:r>
            <a:r>
              <a:rPr lang="ko-KR" altLang="ko-KR" sz="1800" dirty="0"/>
              <a:t> 데이터를 전송하고, 서버에서는 </a:t>
            </a:r>
            <a:r>
              <a:rPr lang="ko-KR" altLang="ko-KR" sz="1800" dirty="0" err="1"/>
              <a:t>댓글의</a:t>
            </a:r>
            <a:r>
              <a:rPr lang="ko-KR" altLang="ko-KR" sz="1800" dirty="0"/>
              <a:t> 처리 결과가 정상적으로 되었는지 문자열로 결과를 알려 </a:t>
            </a:r>
            <a:r>
              <a:rPr lang="ko-KR" altLang="en-US" sz="1800" dirty="0"/>
              <a:t>주는 방식으로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91E64BC-2695-487D-AAE0-B5F3EB531533}"/>
              </a:ext>
            </a:extLst>
          </p:cNvPr>
          <p:cNvSpPr/>
          <p:nvPr/>
        </p:nvSpPr>
        <p:spPr>
          <a:xfrm>
            <a:off x="268943" y="2181557"/>
            <a:ext cx="8606116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600" b="1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PostMapping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"/new"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consumes =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</a:t>
            </a:r>
            <a:r>
              <a:rPr lang="en-US" altLang="ko-KR" sz="16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/"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produces = {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create(</a:t>
            </a:r>
            <a:r>
              <a:rPr lang="en-US" altLang="ko-KR" sz="1600" b="1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600" b="1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RequestBody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.register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"Reply INSERT COUNT: 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insertCount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1 ? </a:t>
            </a:r>
            <a:endParaRPr lang="en-US" altLang="ko-KR" sz="16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167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9AF97DC-23C0-4E5E-AE69-DDCFA7A8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56" y="989901"/>
            <a:ext cx="8350087" cy="4389904"/>
          </a:xfrm>
          <a:prstGeom prst="rect">
            <a:avLst/>
          </a:prstGeom>
        </p:spPr>
      </p:pic>
      <p:sp>
        <p:nvSpPr>
          <p:cNvPr id="2" name="말풍선: 사각형 1">
            <a:extLst>
              <a:ext uri="{FF2B5EF4-FFF2-40B4-BE49-F238E27FC236}">
                <a16:creationId xmlns="" xmlns:a16="http://schemas.microsoft.com/office/drawing/2014/main" id="{839B7683-C7F3-4EE8-A5DD-43362A579F6D}"/>
              </a:ext>
            </a:extLst>
          </p:cNvPr>
          <p:cNvSpPr/>
          <p:nvPr/>
        </p:nvSpPr>
        <p:spPr>
          <a:xfrm>
            <a:off x="5176007" y="2114026"/>
            <a:ext cx="2407641" cy="402671"/>
          </a:xfrm>
          <a:prstGeom prst="wedgeRectCallout">
            <a:avLst>
              <a:gd name="adj1" fmla="val -42261"/>
              <a:gd name="adj2" fmla="val 120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존재하는 게시물 번호를 사용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="" xmlns:a16="http://schemas.microsoft.com/office/drawing/2014/main" id="{847B7CC6-E86A-412E-9DE3-277BF2C861F9}"/>
              </a:ext>
            </a:extLst>
          </p:cNvPr>
          <p:cNvSpPr/>
          <p:nvPr/>
        </p:nvSpPr>
        <p:spPr>
          <a:xfrm>
            <a:off x="4455952" y="4300758"/>
            <a:ext cx="2407641" cy="402671"/>
          </a:xfrm>
          <a:prstGeom prst="wedgeRectCallout">
            <a:avLst>
              <a:gd name="adj1" fmla="val -42261"/>
              <a:gd name="adj2" fmla="val 120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JSON</a:t>
            </a:r>
            <a:r>
              <a:rPr lang="ko-KR" altLang="en-US" sz="1200"/>
              <a:t>타입으로 지정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A4263CAF-6A50-4359-903A-78CDCDC8A574}"/>
              </a:ext>
            </a:extLst>
          </p:cNvPr>
          <p:cNvSpPr/>
          <p:nvPr/>
        </p:nvSpPr>
        <p:spPr>
          <a:xfrm>
            <a:off x="396956" y="2902591"/>
            <a:ext cx="3176754" cy="427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72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8" y="116793"/>
            <a:ext cx="7515785" cy="674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203" y="4270562"/>
            <a:ext cx="34671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788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35" y="757238"/>
            <a:ext cx="37052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16" y="2986928"/>
            <a:ext cx="6059487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778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8" y="0"/>
            <a:ext cx="5619750" cy="575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233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" y="0"/>
            <a:ext cx="56673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212" y="3853703"/>
            <a:ext cx="5768788" cy="2786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660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403478D-3C5B-4901-94D3-3DF644FC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특정 게시물의 댓글 목록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46C5981-0BE0-475E-A4FC-8AB5C7F3A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AFE0D74-998C-4288-A521-4DCBFEB87C5A}"/>
              </a:ext>
            </a:extLst>
          </p:cNvPr>
          <p:cNvSpPr/>
          <p:nvPr/>
        </p:nvSpPr>
        <p:spPr>
          <a:xfrm>
            <a:off x="352173" y="1295270"/>
            <a:ext cx="8348074" cy="3999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600" b="1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"/pages/{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}/{page}"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produces =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&lt;List&lt;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altLang="ko-KR" sz="1600" b="1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600" b="1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</a:t>
            </a:r>
            <a:r>
              <a:rPr lang="en-US" altLang="ko-KR" sz="1600" b="1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600" b="1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   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................."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Criteria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,10);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DB1014C-975D-4879-8CD8-24BACB889C5B}"/>
              </a:ext>
            </a:extLst>
          </p:cNvPr>
          <p:cNvSpPr txBox="1"/>
          <p:nvPr/>
        </p:nvSpPr>
        <p:spPr>
          <a:xfrm>
            <a:off x="5511321" y="749951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</a:t>
            </a:r>
            <a:r>
              <a:rPr lang="ko-KR" altLang="en-US" dirty="0"/>
              <a:t>과 </a:t>
            </a:r>
            <a:r>
              <a:rPr lang="en-US" altLang="ko-KR" dirty="0"/>
              <a:t>JSON</a:t>
            </a:r>
            <a:r>
              <a:rPr lang="ko-KR" altLang="en-US" dirty="0"/>
              <a:t>타입으로 서비스 </a:t>
            </a:r>
          </a:p>
        </p:txBody>
      </p:sp>
    </p:spTree>
    <p:extLst>
      <p:ext uri="{BB962C8B-B14F-4D97-AF65-F5344CB8AC3E}">
        <p14:creationId xmlns:p14="http://schemas.microsoft.com/office/powerpoint/2010/main" val="2670784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5982532-713A-4A77-A77C-858D4298A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6" y="425479"/>
            <a:ext cx="4981575" cy="5772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81222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D806B7-3574-4409-B15E-A73870F1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댓글의 삭제</a:t>
            </a:r>
            <a:r>
              <a:rPr lang="en-US" altLang="ko-KR"/>
              <a:t>/</a:t>
            </a:r>
            <a:r>
              <a:rPr lang="ko-KR" altLang="en-US"/>
              <a:t>조회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4CBB5B9-D778-4030-A63A-8D18EE3E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70AC3E3-3C7F-4765-AD91-CEB72F3B8A42}"/>
              </a:ext>
            </a:extLst>
          </p:cNvPr>
          <p:cNvSpPr/>
          <p:nvPr/>
        </p:nvSpPr>
        <p:spPr>
          <a:xfrm>
            <a:off x="336176" y="1278145"/>
            <a:ext cx="8552329" cy="5363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600" b="1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produces = {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MediaType.</a:t>
            </a:r>
            <a:r>
              <a:rPr lang="en-US" altLang="ko-KR" sz="1600" b="1" i="1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get(</a:t>
            </a:r>
            <a:r>
              <a:rPr lang="en-US" altLang="ko-KR" sz="1600" b="1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600" b="1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"get: 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600" b="1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DeleteMapping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(value=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6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remove(</a:t>
            </a:r>
            <a:r>
              <a:rPr lang="en-US" altLang="ko-KR" sz="1600" b="1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600" b="1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"remove: 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.remove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 1 ? </a:t>
            </a:r>
            <a:endParaRPr lang="en-US" altLang="ko-KR" sz="16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: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3183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3C418A5-034D-4A29-B9B3-220F53AB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웹의 과거와 현재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44A15D-D5BF-4B07-B1B4-3ADE1A931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과거의 웹 서비스 </a:t>
            </a:r>
            <a:endParaRPr lang="en-US" altLang="ko-KR"/>
          </a:p>
          <a:p>
            <a:pPr lvl="1"/>
            <a:r>
              <a:rPr lang="ko-KR" altLang="en-US"/>
              <a:t>고정된 브라우저의 주소창 </a:t>
            </a:r>
            <a:endParaRPr lang="en-US" altLang="ko-KR"/>
          </a:p>
          <a:p>
            <a:pPr lvl="1"/>
            <a:r>
              <a:rPr lang="ko-KR" altLang="en-US"/>
              <a:t>특정한 확장자를 이용하는 모델 </a:t>
            </a:r>
            <a:r>
              <a:rPr lang="en-US" altLang="ko-KR"/>
              <a:t>2 </a:t>
            </a:r>
            <a:r>
              <a:rPr lang="ko-KR" altLang="en-US"/>
              <a:t>방식</a:t>
            </a:r>
            <a:r>
              <a:rPr lang="en-US" altLang="ko-KR"/>
              <a:t>(ex&gt; *.do) </a:t>
            </a:r>
          </a:p>
          <a:p>
            <a:pPr lvl="1"/>
            <a:r>
              <a:rPr lang="ko-KR" altLang="en-US"/>
              <a:t>특정한 파라미터에 의한 분기 구조 </a:t>
            </a:r>
            <a:endParaRPr lang="en-US" altLang="ko-KR"/>
          </a:p>
          <a:p>
            <a:r>
              <a:rPr lang="ko-KR" altLang="en-US"/>
              <a:t>현재의 웹 서비스 </a:t>
            </a:r>
            <a:endParaRPr lang="en-US" altLang="ko-KR"/>
          </a:p>
          <a:p>
            <a:pPr lvl="1"/>
            <a:r>
              <a:rPr lang="en-US" altLang="ko-KR"/>
              <a:t>URI  + </a:t>
            </a:r>
            <a:r>
              <a:rPr lang="ko-KR" altLang="en-US"/>
              <a:t>식별데이터 </a:t>
            </a:r>
            <a:endParaRPr lang="en-US" altLang="ko-KR"/>
          </a:p>
          <a:p>
            <a:pPr lvl="1"/>
            <a:r>
              <a:rPr lang="en-US" altLang="ko-KR"/>
              <a:t>GET/POST</a:t>
            </a:r>
            <a:r>
              <a:rPr lang="ko-KR" altLang="en-US"/>
              <a:t>외에 </a:t>
            </a:r>
            <a:r>
              <a:rPr lang="en-US" altLang="ko-KR"/>
              <a:t>PUT/DELETE </a:t>
            </a:r>
            <a:r>
              <a:rPr lang="ko-KR" altLang="en-US"/>
              <a:t>등의 다양한 전송 방식 사용 </a:t>
            </a:r>
            <a:endParaRPr lang="en-US" altLang="ko-KR"/>
          </a:p>
          <a:p>
            <a:pPr lvl="1"/>
            <a:r>
              <a:rPr lang="ko-KR" altLang="en-US"/>
              <a:t>서버에서는 순수한 데이터만을 서비스 하는 방식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CD36A82-A576-40A4-9792-E2EC389A0E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9696" y="4158952"/>
            <a:ext cx="4249493" cy="8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73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119A5F3-BA75-48DC-8E1E-3117A06C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댓글의 수정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9DB1753-98AD-417D-8564-0F20D05A6557}"/>
              </a:ext>
            </a:extLst>
          </p:cNvPr>
          <p:cNvSpPr/>
          <p:nvPr/>
        </p:nvSpPr>
        <p:spPr>
          <a:xfrm>
            <a:off x="628650" y="1075870"/>
            <a:ext cx="8515350" cy="4733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600" b="1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(method = {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RequestMethod.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RequestMethod.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PATCH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value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"/{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consumes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produces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 modify(</a:t>
            </a:r>
            <a:r>
              <a:rPr lang="en-US" altLang="ko-KR" sz="1600" b="1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600" b="1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RequestBody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altLang="ko-KR" sz="16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</a:t>
            </a:r>
            <a:r>
              <a:rPr lang="en-US" altLang="ko-KR" sz="1600" b="1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600" b="1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PathVariable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.setRno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"modify: 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.modify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== 1 ? </a:t>
            </a:r>
            <a:endParaRPr lang="en-US" altLang="ko-KR" sz="16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: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INTERNAL_SERVER_ERROR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C79A153-729B-4D08-819B-1B2019B0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94" y="5355330"/>
            <a:ext cx="5936171" cy="1554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38952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21EEE1-E712-4788-B36A-B2C8F291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JavaScript</a:t>
            </a:r>
            <a:r>
              <a:rPr lang="ko-KR" altLang="en-US"/>
              <a:t>의 준비 </a:t>
            </a:r>
            <a:r>
              <a:rPr lang="en-US" altLang="ko-KR"/>
              <a:t>- </a:t>
            </a:r>
            <a:r>
              <a:rPr lang="ko-KR" altLang="en-US"/>
              <a:t>모듈화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6B08FC0-0C9F-43C9-BFEA-DE9FF31C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</a:t>
            </a:r>
            <a:r>
              <a:rPr lang="ko-KR" altLang="en-US"/>
              <a:t>의 모듈 패턴 </a:t>
            </a:r>
            <a:endParaRPr lang="en-US" altLang="ko-KR"/>
          </a:p>
          <a:p>
            <a:pPr lvl="1"/>
            <a:r>
              <a:rPr lang="ko-KR" altLang="en-US"/>
              <a:t>여러 기능들을 모아서 하나의 모듈화 </a:t>
            </a:r>
            <a:endParaRPr lang="en-US" altLang="ko-KR"/>
          </a:p>
          <a:p>
            <a:pPr lvl="1"/>
            <a:r>
              <a:rPr lang="ko-KR" altLang="en-US"/>
              <a:t>클로저를 이용해서 상태 유지 </a:t>
            </a:r>
            <a:endParaRPr lang="en-US" altLang="ko-KR"/>
          </a:p>
          <a:p>
            <a:pPr lvl="1"/>
            <a:r>
              <a:rPr lang="ko-KR" altLang="en-US"/>
              <a:t>여러 함수들이 메서드화 되므로 객체지향 구조에 적합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E191200B-A7F0-427C-B596-5D018B124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227180"/>
              </p:ext>
            </p:extLst>
          </p:nvPr>
        </p:nvGraphicFramePr>
        <p:xfrm>
          <a:off x="1038301" y="2648521"/>
          <a:ext cx="5725160" cy="38567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5160">
                  <a:extLst>
                    <a:ext uri="{9D8B030D-6E8A-4147-A177-3AD203B41FA5}">
                      <a16:colId xmlns="" xmlns:a16="http://schemas.microsoft.com/office/drawing/2014/main" val="1760103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reply.js</a:t>
                      </a:r>
                      <a:endParaRPr lang="ko-KR" sz="18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7653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ko-KR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console.log("Reply Module........");</a:t>
                      </a:r>
                      <a:endParaRPr lang="ko-KR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ko-KR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var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replyService</a:t>
                      </a:r>
                      <a:r>
                        <a:rPr lang="en-US" sz="1800" dirty="0">
                          <a:effectLst/>
                        </a:rPr>
                        <a:t> = (function(){</a:t>
                      </a:r>
                      <a:endParaRPr lang="ko-KR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</a:t>
                      </a:r>
                      <a:endParaRPr lang="ko-KR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function add(reply, callback){</a:t>
                      </a:r>
                      <a:endParaRPr lang="ko-KR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console.log("reply...............");</a:t>
                      </a:r>
                      <a:endParaRPr lang="ko-KR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}</a:t>
                      </a:r>
                      <a:endParaRPr lang="ko-KR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</a:t>
                      </a:r>
                      <a:endParaRPr lang="ko-KR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return {</a:t>
                      </a:r>
                      <a:r>
                        <a:rPr lang="en-US" sz="1800" dirty="0" err="1">
                          <a:effectLst/>
                        </a:rPr>
                        <a:t>add:add</a:t>
                      </a:r>
                      <a:r>
                        <a:rPr lang="en-US" sz="1800" dirty="0">
                          <a:effectLst/>
                        </a:rPr>
                        <a:t>};</a:t>
                      </a:r>
                      <a:endParaRPr lang="ko-KR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})();</a:t>
                      </a:r>
                      <a:endParaRPr lang="ko-KR" sz="2000" dirty="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ko-KR" sz="1800" dirty="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98113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199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B96151A-9748-4945-B424-24CD86DC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reply.js</a:t>
            </a:r>
            <a:r>
              <a:rPr lang="ko-KR" altLang="en-US"/>
              <a:t> 댓글 등록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43888D-5883-42DE-9B19-94A34F08809F}"/>
              </a:ext>
            </a:extLst>
          </p:cNvPr>
          <p:cNvSpPr/>
          <p:nvPr/>
        </p:nvSpPr>
        <p:spPr>
          <a:xfrm>
            <a:off x="491280" y="980567"/>
            <a:ext cx="7789178" cy="5652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b="1" dirty="0" smtClean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add(reply, callback, error) {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"add reply..............."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$.ajax({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'/replies/new'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 :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(reply),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US" altLang="ko-KR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charset=utf-8"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status,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 callback(result); }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: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status,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 error(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: </a:t>
            </a:r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오른쪽 중괄호 2">
            <a:extLst>
              <a:ext uri="{FF2B5EF4-FFF2-40B4-BE49-F238E27FC236}">
                <a16:creationId xmlns="" xmlns:a16="http://schemas.microsoft.com/office/drawing/2014/main" id="{D5EA709C-F958-47DE-98D9-99311C941740}"/>
              </a:ext>
            </a:extLst>
          </p:cNvPr>
          <p:cNvSpPr/>
          <p:nvPr/>
        </p:nvSpPr>
        <p:spPr>
          <a:xfrm>
            <a:off x="5592864" y="1643008"/>
            <a:ext cx="301642" cy="47308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1A39334-C882-4CA3-A7E3-DAD4EED1655E}"/>
              </a:ext>
            </a:extLst>
          </p:cNvPr>
          <p:cNvSpPr txBox="1"/>
          <p:nvPr/>
        </p:nvSpPr>
        <p:spPr>
          <a:xfrm>
            <a:off x="6183673" y="3839179"/>
            <a:ext cx="275960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Ajax</a:t>
            </a:r>
            <a:r>
              <a:rPr lang="ko-KR" altLang="en-US" sz="1600" dirty="0"/>
              <a:t>로 </a:t>
            </a:r>
            <a:r>
              <a:rPr lang="en-US" altLang="ko-KR" sz="1600" dirty="0" err="1"/>
              <a:t>ReplyController</a:t>
            </a:r>
            <a:r>
              <a:rPr lang="ko-KR" altLang="en-US" sz="1600" dirty="0"/>
              <a:t>호출 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="" xmlns:a16="http://schemas.microsoft.com/office/drawing/2014/main" id="{E60FFEB2-4277-479C-9238-21937FB933E1}"/>
              </a:ext>
            </a:extLst>
          </p:cNvPr>
          <p:cNvSpPr/>
          <p:nvPr/>
        </p:nvSpPr>
        <p:spPr>
          <a:xfrm>
            <a:off x="5959725" y="1859888"/>
            <a:ext cx="2407641" cy="402671"/>
          </a:xfrm>
          <a:prstGeom prst="wedgeRectCallout">
            <a:avLst>
              <a:gd name="adj1" fmla="val -169895"/>
              <a:gd name="adj2" fmla="val -1334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Ajax</a:t>
            </a:r>
            <a:r>
              <a:rPr lang="ko-KR" altLang="en-US" sz="1200"/>
              <a:t>처리후 동작해야 하는 함수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A38030F-81F3-4D8C-98E2-72026C2DF7F6}"/>
              </a:ext>
            </a:extLst>
          </p:cNvPr>
          <p:cNvSpPr txBox="1"/>
          <p:nvPr/>
        </p:nvSpPr>
        <p:spPr>
          <a:xfrm>
            <a:off x="3124391" y="5909395"/>
            <a:ext cx="362310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모듈 패턴으로 외부에 노출하는 정보 </a:t>
            </a:r>
          </a:p>
        </p:txBody>
      </p:sp>
    </p:spTree>
    <p:extLst>
      <p:ext uri="{BB962C8B-B14F-4D97-AF65-F5344CB8AC3E}">
        <p14:creationId xmlns:p14="http://schemas.microsoft.com/office/powerpoint/2010/main" val="1437852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A057DA-F282-4AE3-AB25-1FDF6048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조회 화면에서 호출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64A04AE-E057-48B2-9C5B-3AD039787198}"/>
              </a:ext>
            </a:extLst>
          </p:cNvPr>
          <p:cNvSpPr/>
          <p:nvPr/>
        </p:nvSpPr>
        <p:spPr>
          <a:xfrm>
            <a:off x="549572" y="1234909"/>
            <a:ext cx="8002758" cy="4762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"text/</a:t>
            </a:r>
            <a:r>
              <a:rPr lang="en-US" altLang="ko-KR" sz="1600" b="1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b="1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"/resources/</a:t>
            </a:r>
            <a:r>
              <a:rPr lang="en-US" altLang="ko-KR" sz="1600" b="1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/reply.js"</a:t>
            </a: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600" b="1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600" b="1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600" b="1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"==============="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"JS TEST</a:t>
            </a:r>
            <a:r>
              <a:rPr lang="en-US" altLang="ko-KR" sz="16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bnoValue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value="${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6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}"/&gt;'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//for </a:t>
            </a:r>
            <a:r>
              <a:rPr lang="en-US" altLang="ko-KR" sz="1600" b="1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1600" b="1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test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replyService.add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   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reply: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"JS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"tester"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bno:bnoValue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,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 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alert(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result);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600" b="1" dirty="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3F7F7F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script</a:t>
            </a:r>
            <a:r>
              <a:rPr lang="en-US" altLang="ko-KR" sz="1600" b="1" dirty="0">
                <a:solidFill>
                  <a:srgbClr val="00808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&gt;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70808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0385634-E349-4B11-BBE1-BF0BD6A3C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22" y="238843"/>
            <a:ext cx="5059560" cy="31229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0DBABE7-E8C1-4C4A-9EAE-5994F0C47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99" y="3539906"/>
            <a:ext cx="8811201" cy="31567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F35FA52-D27A-44C6-87AC-AED5C2FAB387}"/>
              </a:ext>
            </a:extLst>
          </p:cNvPr>
          <p:cNvSpPr txBox="1"/>
          <p:nvPr/>
        </p:nvSpPr>
        <p:spPr>
          <a:xfrm>
            <a:off x="5663811" y="2498223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JSON</a:t>
            </a:r>
            <a:r>
              <a:rPr lang="ko-KR" altLang="en-US" dirty="0"/>
              <a:t>으로 처리되는지 확인 </a:t>
            </a:r>
          </a:p>
        </p:txBody>
      </p:sp>
    </p:spTree>
    <p:extLst>
      <p:ext uri="{BB962C8B-B14F-4D97-AF65-F5344CB8AC3E}">
        <p14:creationId xmlns:p14="http://schemas.microsoft.com/office/powerpoint/2010/main" val="4209817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E10BA9F-7D49-4F9C-8D72-8B0CCF2C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댓글의 목록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B9D4142C-E394-4305-893D-0CBFE0C1CE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5677" y="1755292"/>
            <a:ext cx="7521646" cy="29341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1FBAA39-E75E-4A4A-A582-666F8B33312F}"/>
              </a:ext>
            </a:extLst>
          </p:cNvPr>
          <p:cNvSpPr txBox="1"/>
          <p:nvPr/>
        </p:nvSpPr>
        <p:spPr>
          <a:xfrm>
            <a:off x="628650" y="1264480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댓글의 처리 전에 우선적으로 확인한 후에 진행  </a:t>
            </a:r>
          </a:p>
        </p:txBody>
      </p:sp>
    </p:spTree>
    <p:extLst>
      <p:ext uri="{BB962C8B-B14F-4D97-AF65-F5344CB8AC3E}">
        <p14:creationId xmlns:p14="http://schemas.microsoft.com/office/powerpoint/2010/main" val="37197651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0E7D03-8F3E-4E2C-A8CB-35BD0FCC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getJSON( )</a:t>
            </a:r>
            <a:r>
              <a:rPr lang="ko-KR" altLang="en-US"/>
              <a:t>처리 </a:t>
            </a:r>
            <a:r>
              <a:rPr lang="en-US" altLang="ko-KR"/>
              <a:t>–reply.js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6FA92A2-C714-4D6A-AFF2-76DE588C6FE8}"/>
              </a:ext>
            </a:extLst>
          </p:cNvPr>
          <p:cNvSpPr/>
          <p:nvPr/>
        </p:nvSpPr>
        <p:spPr>
          <a:xfrm>
            <a:off x="283129" y="1249955"/>
            <a:ext cx="7919578" cy="37809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callback, error) 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param.bno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page =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param.page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1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"/replies/pages/"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page +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 {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callback(data);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}).fail(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status, err) {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="" xmlns:a16="http://schemas.microsoft.com/office/drawing/2014/main" id="{60D3B808-52D0-427F-BF17-DF5D80DAEDC5}"/>
              </a:ext>
            </a:extLst>
          </p:cNvPr>
          <p:cNvSpPr/>
          <p:nvPr/>
        </p:nvSpPr>
        <p:spPr>
          <a:xfrm>
            <a:off x="7407096" y="2192450"/>
            <a:ext cx="337133" cy="2298868"/>
          </a:xfrm>
          <a:prstGeom prst="rightBrace">
            <a:avLst>
              <a:gd name="adj1" fmla="val 8333"/>
              <a:gd name="adj2" fmla="val 485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0F09D2A-426F-462F-9836-154A660368EB}"/>
              </a:ext>
            </a:extLst>
          </p:cNvPr>
          <p:cNvSpPr txBox="1"/>
          <p:nvPr/>
        </p:nvSpPr>
        <p:spPr>
          <a:xfrm>
            <a:off x="3465537" y="5643792"/>
            <a:ext cx="357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Ajax</a:t>
            </a:r>
            <a:r>
              <a:rPr lang="ko-KR" altLang="en-US" dirty="0"/>
              <a:t>로 </a:t>
            </a:r>
            <a:r>
              <a:rPr lang="en-US" altLang="ko-KR" dirty="0" err="1"/>
              <a:t>ReplyController</a:t>
            </a:r>
            <a:r>
              <a:rPr lang="ko-KR" altLang="en-US" dirty="0"/>
              <a:t>호출 </a:t>
            </a:r>
          </a:p>
        </p:txBody>
      </p:sp>
    </p:spTree>
    <p:extLst>
      <p:ext uri="{BB962C8B-B14F-4D97-AF65-F5344CB8AC3E}">
        <p14:creationId xmlns:p14="http://schemas.microsoft.com/office/powerpoint/2010/main" val="17081418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A301A36-52D0-49D8-8D02-17E9043383DD}"/>
              </a:ext>
            </a:extLst>
          </p:cNvPr>
          <p:cNvSpPr/>
          <p:nvPr/>
        </p:nvSpPr>
        <p:spPr>
          <a:xfrm>
            <a:off x="482367" y="541679"/>
            <a:ext cx="7822734" cy="1805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replyService.getList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bno:bnoValue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page:1},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(list){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0, 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list.length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||0;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){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console.log(list[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E390E2-F521-4E20-A12A-E62C97179489}"/>
              </a:ext>
            </a:extLst>
          </p:cNvPr>
          <p:cNvSpPr txBox="1"/>
          <p:nvPr/>
        </p:nvSpPr>
        <p:spPr>
          <a:xfrm>
            <a:off x="432033" y="172347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화면에서의 호출 테스트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BEF9B8F-BEF8-4EF0-ABF1-A648767616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92329" y="1934322"/>
            <a:ext cx="5562600" cy="1146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95058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74F3C7B-8505-41A0-B6DF-8A4B7F22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댓글의 삭제와 갱신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04C59D9-FE3F-4CAA-8106-101A6E7BE9E0}"/>
              </a:ext>
            </a:extLst>
          </p:cNvPr>
          <p:cNvSpPr/>
          <p:nvPr/>
        </p:nvSpPr>
        <p:spPr>
          <a:xfrm>
            <a:off x="369116" y="1537343"/>
            <a:ext cx="7663343" cy="4371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remove(rno,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'delete'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rno,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(deleteResult, status, xhr)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callback(deleteResult);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error(er);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0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9F6E52-392D-4B99-94E2-0CAB2C578BB8}"/>
              </a:ext>
            </a:extLst>
          </p:cNvPr>
          <p:cNvSpPr txBox="1"/>
          <p:nvPr/>
        </p:nvSpPr>
        <p:spPr>
          <a:xfrm>
            <a:off x="369116" y="1155506"/>
            <a:ext cx="165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reply.js</a:t>
            </a:r>
            <a:r>
              <a:rPr lang="ko-KR" altLang="en-US"/>
              <a:t>의 일부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36B8BBE-7D35-42F6-A68A-9B1BA9A66C90}"/>
              </a:ext>
            </a:extLst>
          </p:cNvPr>
          <p:cNvSpPr txBox="1"/>
          <p:nvPr/>
        </p:nvSpPr>
        <p:spPr>
          <a:xfrm>
            <a:off x="2784237" y="2009016"/>
            <a:ext cx="357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전송방식은 </a:t>
            </a:r>
            <a:r>
              <a:rPr lang="en-US" altLang="ko-KR"/>
              <a:t>DELETE </a:t>
            </a:r>
            <a:r>
              <a:rPr lang="ko-KR" altLang="en-US"/>
              <a:t>방식 사용  </a:t>
            </a:r>
          </a:p>
        </p:txBody>
      </p:sp>
    </p:spTree>
    <p:extLst>
      <p:ext uri="{BB962C8B-B14F-4D97-AF65-F5344CB8AC3E}">
        <p14:creationId xmlns:p14="http://schemas.microsoft.com/office/powerpoint/2010/main" val="25898355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80C605F-4E80-40F1-BF89-04D998DE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 삭제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C30EBDB-F936-487C-B5D3-2E61ACB2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존재하는 댓글의 번호를 이용해서 처리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C47AD3F-9A32-4C37-AEAE-495EAAFD26CE}"/>
              </a:ext>
            </a:extLst>
          </p:cNvPr>
          <p:cNvSpPr/>
          <p:nvPr/>
        </p:nvSpPr>
        <p:spPr>
          <a:xfrm>
            <a:off x="1123601" y="1758023"/>
            <a:ext cx="6229350" cy="3668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//23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번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삭제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테스트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replyService.remove(23,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console.log(count);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(count ===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alert(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"REMOVED"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alert(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'ERROR...'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001E354-0C30-44EC-94D1-55A13C4A39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8850" y="5138420"/>
            <a:ext cx="6745917" cy="15278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791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08384F-512F-4E6A-A692-C8728966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REST</a:t>
            </a:r>
            <a:r>
              <a:rPr lang="ko-KR" altLang="en-US"/>
              <a:t>방식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9E3E79A-76FC-482A-AE8C-9E8077AE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REST</a:t>
            </a:r>
            <a:r>
              <a:rPr lang="ko-KR" altLang="ko-KR"/>
              <a:t>는 </a:t>
            </a:r>
            <a:r>
              <a:rPr lang="en-US" altLang="ko-KR"/>
              <a:t>‘Representational State Transfer’</a:t>
            </a:r>
            <a:r>
              <a:rPr lang="ko-KR" altLang="ko-KR"/>
              <a:t>의 약어로 하나의 </a:t>
            </a:r>
            <a:r>
              <a:rPr lang="en-US" altLang="ko-KR"/>
              <a:t>URI</a:t>
            </a:r>
            <a:r>
              <a:rPr lang="ko-KR" altLang="ko-KR"/>
              <a:t>는 하나의 고유한 리소스</a:t>
            </a:r>
            <a:r>
              <a:rPr lang="en-US" altLang="ko-KR"/>
              <a:t>(Resource)</a:t>
            </a:r>
            <a:r>
              <a:rPr lang="ko-KR" altLang="ko-KR"/>
              <a:t>를 대표하도록 설계된다는 개념에 전송방식을 결합해서 원하는 작업을 지정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스프링에서는 다양한 어노테이션과 기능을 통해서 </a:t>
            </a:r>
            <a:r>
              <a:rPr lang="en-US" altLang="ko-KR"/>
              <a:t>REST</a:t>
            </a:r>
            <a:r>
              <a:rPr lang="ko-KR" altLang="en-US"/>
              <a:t>방식의 서비스를 간편하게 구축할 수 있음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23949BF3-8C7E-4500-836F-4C68370FD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95470"/>
              </p:ext>
            </p:extLst>
          </p:nvPr>
        </p:nvGraphicFramePr>
        <p:xfrm>
          <a:off x="880843" y="3590195"/>
          <a:ext cx="7290033" cy="2727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9418">
                  <a:extLst>
                    <a:ext uri="{9D8B030D-6E8A-4147-A177-3AD203B41FA5}">
                      <a16:colId xmlns="" xmlns:a16="http://schemas.microsoft.com/office/drawing/2014/main" val="783761854"/>
                    </a:ext>
                  </a:extLst>
                </a:gridCol>
                <a:gridCol w="5230615">
                  <a:extLst>
                    <a:ext uri="{9D8B030D-6E8A-4147-A177-3AD203B41FA5}">
                      <a16:colId xmlns="" xmlns:a16="http://schemas.microsoft.com/office/drawing/2014/main" val="1921765236"/>
                    </a:ext>
                  </a:extLst>
                </a:gridCol>
              </a:tblGrid>
              <a:tr h="2384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어노테이션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기능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486425169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@RestController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Controller</a:t>
                      </a:r>
                      <a:r>
                        <a:rPr lang="ko-KR" sz="1400">
                          <a:effectLst/>
                        </a:rPr>
                        <a:t>가 </a:t>
                      </a:r>
                      <a:r>
                        <a:rPr lang="en-US" sz="1400">
                          <a:effectLst/>
                        </a:rPr>
                        <a:t>REST </a:t>
                      </a:r>
                      <a:r>
                        <a:rPr lang="ko-KR" sz="1400">
                          <a:effectLst/>
                        </a:rPr>
                        <a:t>방식을 처리하기 위한 것임을 명시합니다</a:t>
                      </a:r>
                      <a:r>
                        <a:rPr lang="en-US" sz="1400">
                          <a:effectLst/>
                        </a:rPr>
                        <a:t>. 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990938136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@ResponseBody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일반적인 </a:t>
                      </a:r>
                      <a:r>
                        <a:rPr lang="en-US" sz="1400">
                          <a:effectLst/>
                        </a:rPr>
                        <a:t>JSP</a:t>
                      </a:r>
                      <a:r>
                        <a:rPr lang="ko-KR" sz="1400">
                          <a:effectLst/>
                        </a:rPr>
                        <a:t>와 같은 뷰로 전달되는 게 아니라 데이터 자체를 전달하기 위한 용도 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776001409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@PathVariable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URL </a:t>
                      </a:r>
                      <a:r>
                        <a:rPr lang="ko-KR" sz="1400">
                          <a:effectLst/>
                        </a:rPr>
                        <a:t>경로에 있는 값을 파라미터로 추출하려고 할 때 사용 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830013554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@CrossOrigin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Ajax</a:t>
                      </a:r>
                      <a:r>
                        <a:rPr lang="ko-KR" sz="1400">
                          <a:effectLst/>
                        </a:rPr>
                        <a:t>의 크로스 도메인 문제를 해결해주는 어노테이션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572278400"/>
                  </a:ext>
                </a:extLst>
              </a:tr>
              <a:tr h="4977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@RequestBoby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JSON </a:t>
                      </a:r>
                      <a:r>
                        <a:rPr lang="ko-KR" sz="1400">
                          <a:effectLst/>
                        </a:rPr>
                        <a:t>데이터를 원하는 타입으로 바인딩 처리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19552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697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32897CF-102A-4BC6-904B-D3CAA9D2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 수정</a:t>
            </a:r>
            <a:r>
              <a:rPr lang="en-US" altLang="ko-KR"/>
              <a:t>/</a:t>
            </a:r>
            <a:r>
              <a:rPr lang="ko-KR" altLang="en-US"/>
              <a:t>테스트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E5A4B9D-F7F8-44BA-AE32-323FFED0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BAF57F2-4225-4D3B-B272-259981ACA26F}"/>
              </a:ext>
            </a:extLst>
          </p:cNvPr>
          <p:cNvSpPr/>
          <p:nvPr/>
        </p:nvSpPr>
        <p:spPr>
          <a:xfrm>
            <a:off x="628650" y="1268730"/>
            <a:ext cx="7886700" cy="5058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update(reply,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'put'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'/replies/'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reply.rno,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 : JSON.stringify(reply),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contentType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"application/json; charset=utf-8"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success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(result, status, xhr)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callback(result);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error :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error(er);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오른쪽 중괄호 4">
            <a:extLst>
              <a:ext uri="{FF2B5EF4-FFF2-40B4-BE49-F238E27FC236}">
                <a16:creationId xmlns="" xmlns:a16="http://schemas.microsoft.com/office/drawing/2014/main" id="{6CCAC133-8E21-4E4E-999B-E436BD720401}"/>
              </a:ext>
            </a:extLst>
          </p:cNvPr>
          <p:cNvSpPr/>
          <p:nvPr/>
        </p:nvSpPr>
        <p:spPr>
          <a:xfrm>
            <a:off x="4572000" y="1740675"/>
            <a:ext cx="337133" cy="18959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51B7235-155A-4A7A-89B6-6DCFF91AD302}"/>
              </a:ext>
            </a:extLst>
          </p:cNvPr>
          <p:cNvSpPr txBox="1"/>
          <p:nvPr/>
        </p:nvSpPr>
        <p:spPr>
          <a:xfrm>
            <a:off x="5070640" y="2503965"/>
            <a:ext cx="357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PUT</a:t>
            </a:r>
            <a:r>
              <a:rPr lang="ko-KR" altLang="en-US"/>
              <a:t>방식으로 호출 </a:t>
            </a:r>
            <a:endParaRPr lang="en-US" altLang="ko-KR"/>
          </a:p>
          <a:p>
            <a:r>
              <a:rPr lang="ko-KR" altLang="en-US"/>
              <a:t>전달하는 데이터는 </a:t>
            </a:r>
            <a:r>
              <a:rPr lang="en-US" altLang="ko-KR"/>
              <a:t>JSON</a:t>
            </a:r>
            <a:r>
              <a:rPr lang="ko-KR" altLang="en-US"/>
              <a:t>데이터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7D3DE7D-C844-4303-B10E-C22F0B6A3AD9}"/>
              </a:ext>
            </a:extLst>
          </p:cNvPr>
          <p:cNvSpPr/>
          <p:nvPr/>
        </p:nvSpPr>
        <p:spPr>
          <a:xfrm>
            <a:off x="5116235" y="3511029"/>
            <a:ext cx="3893541" cy="2920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//22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번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수정</a:t>
            </a:r>
            <a:r>
              <a:rPr lang="ko-KR" altLang="ko-KR" sz="100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replyService.update({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rno : 22,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bno : bnoValue,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reply :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"Modified Reply...."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alert(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수정</a:t>
            </a:r>
            <a:r>
              <a:rPr lang="ko-KR" altLang="ko-KR" sz="10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완료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242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3162911-152D-4A3F-8443-6415DB01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특정댓글조회</a:t>
            </a:r>
            <a:r>
              <a:rPr lang="en-US" altLang="ko-KR"/>
              <a:t>/</a:t>
            </a:r>
            <a:r>
              <a:rPr lang="ko-KR" altLang="en-US"/>
              <a:t>테스트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AD0B37F-7C08-4EEF-AB93-2FD05741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F974015-5911-42F1-90B8-D55B956469C1}"/>
              </a:ext>
            </a:extLst>
          </p:cNvPr>
          <p:cNvSpPr/>
          <p:nvPr/>
        </p:nvSpPr>
        <p:spPr>
          <a:xfrm>
            <a:off x="628649" y="1222818"/>
            <a:ext cx="7886699" cy="4029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get(rno, callback, 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$.get(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rno +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".json"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callback(result);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}).fail(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B4D82D7-10E7-4A26-B9CF-9A9001E53BB2}"/>
              </a:ext>
            </a:extLst>
          </p:cNvPr>
          <p:cNvSpPr/>
          <p:nvPr/>
        </p:nvSpPr>
        <p:spPr>
          <a:xfrm>
            <a:off x="4572000" y="3237761"/>
            <a:ext cx="4572000" cy="653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replyService.get(10, function(data){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  console.log(data);</a:t>
            </a:r>
            <a:endParaRPr lang="ko-KR" altLang="ko-KR" sz="1000">
              <a:latin typeface="Consolas" panose="020B0609020204030204" pitchFamily="49" charset="0"/>
              <a:ea typeface="Consolas" panose="020B0609020204030204" pitchFamily="49" charset="0"/>
              <a:cs typeface="한컴돋움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000">
                <a:latin typeface="Consolas" panose="020B0609020204030204" pitchFamily="49" charset="0"/>
                <a:ea typeface="Consolas" panose="020B0609020204030204" pitchFamily="49" charset="0"/>
                <a:cs typeface="한컴돋움"/>
              </a:rPr>
              <a:t>  });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4057399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93A0608-3EAD-4439-9247-103BCC13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이벤트 처리와 </a:t>
            </a:r>
            <a:r>
              <a:rPr lang="en-US" altLang="ko-KR"/>
              <a:t>HTML</a:t>
            </a:r>
            <a:r>
              <a:rPr lang="ko-KR" altLang="en-US"/>
              <a:t>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DC5CF29-AA80-4DDF-AD6B-5987D468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Ajax</a:t>
            </a:r>
            <a:r>
              <a:rPr lang="ko-KR" altLang="en-US"/>
              <a:t>호출 이벤트 처리와 후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1E1FB9C-0816-40AE-B3F7-05DA0F7F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62" y="1794628"/>
            <a:ext cx="3343698" cy="37946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EB7C5CC-FF32-442D-8C38-F101006B1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94628"/>
            <a:ext cx="3343698" cy="3794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0C5593-E6C0-482E-A753-A27D4CE74301}"/>
              </a:ext>
            </a:extLst>
          </p:cNvPr>
          <p:cNvSpPr txBox="1"/>
          <p:nvPr/>
        </p:nvSpPr>
        <p:spPr>
          <a:xfrm>
            <a:off x="1165294" y="2915279"/>
            <a:ext cx="3304465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조회 페이지가 열리면 댓글을 가져와서 아래쪽에 출력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2AE0216-0FBA-48C0-9575-BC50E033AC63}"/>
              </a:ext>
            </a:extLst>
          </p:cNvPr>
          <p:cNvSpPr txBox="1"/>
          <p:nvPr/>
        </p:nvSpPr>
        <p:spPr>
          <a:xfrm>
            <a:off x="4611233" y="3998857"/>
            <a:ext cx="326523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댓글에 대한 처리는 모달창을 이용</a:t>
            </a:r>
          </a:p>
        </p:txBody>
      </p:sp>
    </p:spTree>
    <p:extLst>
      <p:ext uri="{BB962C8B-B14F-4D97-AF65-F5344CB8AC3E}">
        <p14:creationId xmlns:p14="http://schemas.microsoft.com/office/powerpoint/2010/main" val="34872401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86CF4CA-1DB8-4FCA-87F2-043A8AF8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 목록의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344AE1E-9EA8-451A-B9B6-6F46F154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/>
              <a:t>댓글의 목록은 &lt;ul&gt; 태그 내에 &lt;li&gt; 태그를 이용해서 처리</a:t>
            </a:r>
            <a:endParaRPr lang="en-US" altLang="ko-KR"/>
          </a:p>
          <a:p>
            <a:r>
              <a:rPr lang="ko-KR" altLang="ko-KR"/>
              <a:t>&lt;li&gt; 태그는 하나의 댓글을 의미</a:t>
            </a:r>
            <a:endParaRPr lang="en-US" altLang="ko-KR"/>
          </a:p>
          <a:p>
            <a:r>
              <a:rPr lang="ko-KR" altLang="ko-KR"/>
              <a:t>수정이나 삭제 시에는 반드시 댓글의 번호(rno)가 필요하므로 ‘data-rno’ 속성을 이용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B832607-4906-46CD-82EC-45BAE15E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29" y="2933220"/>
            <a:ext cx="4428731" cy="27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054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7C20CC-60FA-473F-B798-DFF3F820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EBB6E84-3AF9-4B28-9C35-82C9AD10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67775D9-CBBE-44F8-B5F3-52D6CAF3F7AF}"/>
              </a:ext>
            </a:extLst>
          </p:cNvPr>
          <p:cNvSpPr/>
          <p:nvPr/>
        </p:nvSpPr>
        <p:spPr>
          <a:xfrm>
            <a:off x="628650" y="365127"/>
            <a:ext cx="6673442" cy="5371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showList(page){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replyService.getList({bno:bnoValue,page: page|| 1 },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(list) 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 ==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list.length == 0){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replyUL.html(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8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0, len = list.length || 0; i &lt; len; i++) {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 class='left clearfix' data-rno='"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+list[i].rno+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&lt;div&gt;&lt;div class='header'&gt;&lt;strong class='primary-font'&gt;"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+list[i].replyer+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"&lt;/strong&gt;"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&lt;small class='pull-right text-muted'&gt;"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+list[i].replyDate+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"&lt;/small&gt;&lt;/div&gt;"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str +=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&lt;p&gt;"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+list[i].reply+</a:t>
            </a:r>
            <a:r>
              <a:rPr lang="en-US" altLang="ko-KR" sz="8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"&lt;/p&gt;&lt;/div&gt;&lt;/li&gt;"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replyUL.html(str);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r>
              <a:rPr lang="en-US" altLang="ko-KR" sz="8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function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r>
              <a:rPr lang="en-US" altLang="ko-KR" sz="8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showList</a:t>
            </a:r>
            <a:endParaRPr lang="ko-KR" altLang="ko-KR" sz="20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619BE8F-CDE3-4FD7-8CB3-FB4EC642ED55}"/>
              </a:ext>
            </a:extLst>
          </p:cNvPr>
          <p:cNvSpPr txBox="1"/>
          <p:nvPr/>
        </p:nvSpPr>
        <p:spPr>
          <a:xfrm>
            <a:off x="3965371" y="1501629"/>
            <a:ext cx="523572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showList(</a:t>
            </a:r>
            <a:r>
              <a:rPr lang="ko-KR" altLang="en-US"/>
              <a:t>페이지번호</a:t>
            </a:r>
            <a:r>
              <a:rPr lang="en-US" altLang="ko-KR"/>
              <a:t>)</a:t>
            </a:r>
            <a:r>
              <a:rPr lang="ko-KR" altLang="en-US"/>
              <a:t>는</a:t>
            </a:r>
            <a:r>
              <a:rPr lang="en-US" altLang="ko-KR"/>
              <a:t> </a:t>
            </a:r>
            <a:r>
              <a:rPr lang="ko-KR" altLang="en-US"/>
              <a:t>해당 게시글의 댓글을</a:t>
            </a:r>
            <a:endParaRPr lang="en-US" altLang="ko-KR"/>
          </a:p>
          <a:p>
            <a:r>
              <a:rPr lang="ko-KR" altLang="en-US"/>
              <a:t>가져온 후 </a:t>
            </a:r>
            <a:r>
              <a:rPr lang="en-US" altLang="ko-KR"/>
              <a:t>&lt;li&gt;</a:t>
            </a:r>
            <a:r>
              <a:rPr lang="ko-KR" altLang="en-US"/>
              <a:t>태그를 만들어서 화면에 보여준다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E1EED94-A9D1-45E8-BFEF-24E376FD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29" y="3893415"/>
            <a:ext cx="5050172" cy="2857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33296FDE-4BDB-48D1-AACE-30B976F9DA9B}"/>
              </a:ext>
            </a:extLst>
          </p:cNvPr>
          <p:cNvCxnSpPr>
            <a:cxnSpLocks/>
          </p:cNvCxnSpPr>
          <p:nvPr/>
        </p:nvCxnSpPr>
        <p:spPr>
          <a:xfrm>
            <a:off x="5361870" y="4335343"/>
            <a:ext cx="0" cy="2031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AF2B1CF-C317-431A-B6BA-9FCB92E7DD31}"/>
              </a:ext>
            </a:extLst>
          </p:cNvPr>
          <p:cNvSpPr txBox="1"/>
          <p:nvPr/>
        </p:nvSpPr>
        <p:spPr>
          <a:xfrm>
            <a:off x="5517484" y="4228127"/>
            <a:ext cx="152217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댓글은 순번대로</a:t>
            </a:r>
            <a:endParaRPr lang="en-US" altLang="ko-KR" sz="1400"/>
          </a:p>
          <a:p>
            <a:r>
              <a:rPr lang="ko-KR" altLang="en-US" sz="1400"/>
              <a:t>아래쪽으로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FF1C1C1-D9FE-440A-BEED-BD6211B653F8}"/>
              </a:ext>
            </a:extLst>
          </p:cNvPr>
          <p:cNvSpPr txBox="1"/>
          <p:nvPr/>
        </p:nvSpPr>
        <p:spPr>
          <a:xfrm>
            <a:off x="6593160" y="5143711"/>
            <a:ext cx="172938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날짜 처리가 필요함</a:t>
            </a:r>
          </a:p>
        </p:txBody>
      </p:sp>
    </p:spTree>
    <p:extLst>
      <p:ext uri="{BB962C8B-B14F-4D97-AF65-F5344CB8AC3E}">
        <p14:creationId xmlns:p14="http://schemas.microsoft.com/office/powerpoint/2010/main" val="21556517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04F797B-7C42-4349-B854-3A3E4379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 댓글의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13402E-AD43-4D84-A4C9-C3F369B7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모달창을 이용해서 댓글 추가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D22BBDC-DB13-47F9-94CF-EB6B0D644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9" y="1720448"/>
            <a:ext cx="3688568" cy="703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C4D1978-65E9-4992-9926-26E8640C1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52" y="2716969"/>
            <a:ext cx="4836679" cy="40374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F7596838-FC6F-4C22-B25C-0E71150D3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287" y="3373437"/>
            <a:ext cx="4009063" cy="2088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863BF8E-6541-4F34-ACD9-BCEBCAA9690E}"/>
              </a:ext>
            </a:extLst>
          </p:cNvPr>
          <p:cNvSpPr txBox="1"/>
          <p:nvPr/>
        </p:nvSpPr>
        <p:spPr>
          <a:xfrm>
            <a:off x="3683624" y="2891315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원래의 모달창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0D05CE1-ADAE-4399-B967-678A57C8D83F}"/>
              </a:ext>
            </a:extLst>
          </p:cNvPr>
          <p:cNvSpPr txBox="1"/>
          <p:nvPr/>
        </p:nvSpPr>
        <p:spPr>
          <a:xfrm>
            <a:off x="6311638" y="2939931"/>
            <a:ext cx="2346663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/>
              <a:t>새로운 댓글 등록의 모달창</a:t>
            </a:r>
          </a:p>
        </p:txBody>
      </p:sp>
    </p:spTree>
    <p:extLst>
      <p:ext uri="{BB962C8B-B14F-4D97-AF65-F5344CB8AC3E}">
        <p14:creationId xmlns:p14="http://schemas.microsoft.com/office/powerpoint/2010/main" val="21579588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A6CF2D-8303-43CE-A318-937F581B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 추가후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D0C882-63D8-4583-A7AA-4AF4B24D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BD9DEC0-16B1-4B1E-AFE5-A0DEABE62FA6}"/>
              </a:ext>
            </a:extLst>
          </p:cNvPr>
          <p:cNvSpPr/>
          <p:nvPr/>
        </p:nvSpPr>
        <p:spPr>
          <a:xfrm>
            <a:off x="268448" y="1143001"/>
            <a:ext cx="6446939" cy="47091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modalRegisterBtn.on(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reply: modalInputReply.val(),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replyer:modalInputReplyer.val(),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bno:bnoValue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replyService.add(reply,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modal.find(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modal.modal(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0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57DDEFC-2457-4561-B577-0CF3DE7E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91" y="1640134"/>
            <a:ext cx="3888078" cy="2082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FE98B5D-AADD-4D3D-A802-20A6E138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391" y="4016250"/>
            <a:ext cx="3793746" cy="2041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76292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32E6199-F251-46CC-BFFE-50D1A83C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특정 댓글의 클릭 이벤트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D297CAA-710B-4E30-9765-2B03E073E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r>
              <a:rPr lang="ko-KR" altLang="en-US"/>
              <a:t>댓글은 </a:t>
            </a:r>
            <a:r>
              <a:rPr lang="en-US" altLang="ko-KR"/>
              <a:t>Ajax</a:t>
            </a:r>
            <a:r>
              <a:rPr lang="ko-KR" altLang="en-US"/>
              <a:t>로 가져온 결과를 </a:t>
            </a:r>
            <a:r>
              <a:rPr lang="en-US" altLang="ko-KR"/>
              <a:t>DOM</a:t>
            </a:r>
            <a:r>
              <a:rPr lang="ko-KR" altLang="en-US"/>
              <a:t>에 추가하는 형태이므로 이벤트 위임</a:t>
            </a:r>
            <a:r>
              <a:rPr lang="en-US" altLang="ko-KR"/>
              <a:t>(delegation) </a:t>
            </a:r>
            <a:r>
              <a:rPr lang="ko-KR" altLang="en-US"/>
              <a:t>방식을 이용해서 처리 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675D6A7-6EFC-43D7-90A5-47790A87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44" y="2332586"/>
            <a:ext cx="4428731" cy="27805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0943400-8D02-4060-B5D8-1B127C6E5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128" y="4270157"/>
            <a:ext cx="2324100" cy="1171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570C50C-82C7-4C6A-B0BA-3132C9623DAA}"/>
              </a:ext>
            </a:extLst>
          </p:cNvPr>
          <p:cNvSpPr txBox="1"/>
          <p:nvPr/>
        </p:nvSpPr>
        <p:spPr>
          <a:xfrm>
            <a:off x="404745" y="3428170"/>
            <a:ext cx="27914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이벤트의 대상은 </a:t>
            </a:r>
            <a:r>
              <a:rPr lang="en-US" altLang="ko-KR"/>
              <a:t>&lt;ul&gt;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555FE34-4587-4A33-8A12-7754E0FDBBF1}"/>
              </a:ext>
            </a:extLst>
          </p:cNvPr>
          <p:cNvSpPr txBox="1"/>
          <p:nvPr/>
        </p:nvSpPr>
        <p:spPr>
          <a:xfrm>
            <a:off x="5765944" y="3474336"/>
            <a:ext cx="279145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이벤트</a:t>
            </a:r>
            <a:r>
              <a:rPr lang="en-US" altLang="ko-KR"/>
              <a:t> </a:t>
            </a:r>
            <a:r>
              <a:rPr lang="ko-KR" altLang="en-US"/>
              <a:t>위임으로 </a:t>
            </a:r>
            <a:r>
              <a:rPr lang="en-US" altLang="ko-KR"/>
              <a:t>&lt;li&gt;</a:t>
            </a:r>
            <a:r>
              <a:rPr lang="ko-KR" altLang="en-US"/>
              <a:t>가 이벤트의 주인공</a:t>
            </a:r>
          </a:p>
        </p:txBody>
      </p:sp>
    </p:spTree>
    <p:extLst>
      <p:ext uri="{BB962C8B-B14F-4D97-AF65-F5344CB8AC3E}">
        <p14:creationId xmlns:p14="http://schemas.microsoft.com/office/powerpoint/2010/main" val="27829406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E3204BA-A6E4-4754-B5BB-42F44BED2582}"/>
              </a:ext>
            </a:extLst>
          </p:cNvPr>
          <p:cNvSpPr/>
          <p:nvPr/>
        </p:nvSpPr>
        <p:spPr>
          <a:xfrm>
            <a:off x="553673" y="279914"/>
            <a:ext cx="6572774" cy="5746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조회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클릭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이벤트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처리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".chat"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rno = $(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).data(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replyService.get(rno,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(reply){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modalInputReply.val(reply.reply);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modalInputReplyer.val(reply.replyer);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modalInputReplyDate.val(replyService.displayTime( reply.replyDate))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.attr(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"readonly"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"readonly"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modal.data(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reply.rno);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modal.find(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"button[id !='modalCloseBtn']"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).hide();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modalModBtn.show();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modalRemoveBtn.show();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$(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".modal"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).modal(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"show"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5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C917AA1-746F-468F-8F42-5925B69E83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4255" y="4550867"/>
            <a:ext cx="5579745" cy="174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643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50CCFBD-F0BD-4671-B57A-86C17C22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댓글의 수정</a:t>
            </a:r>
            <a:r>
              <a:rPr lang="en-US" altLang="ko-KR"/>
              <a:t>/</a:t>
            </a:r>
            <a:r>
              <a:rPr lang="ko-KR" altLang="en-US"/>
              <a:t>삭제 처리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8925795-91FE-4CE8-80D2-A7997451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 처리는 </a:t>
            </a:r>
            <a:r>
              <a:rPr lang="en-US" altLang="ko-KR"/>
              <a:t>Ajax</a:t>
            </a:r>
            <a:r>
              <a:rPr lang="ko-KR" altLang="en-US"/>
              <a:t>로 하고</a:t>
            </a:r>
            <a:r>
              <a:rPr lang="en-US" altLang="ko-KR"/>
              <a:t>, </a:t>
            </a:r>
            <a:r>
              <a:rPr lang="ko-KR" altLang="en-US"/>
              <a:t>모달창 </a:t>
            </a:r>
            <a:r>
              <a:rPr lang="en-US" altLang="ko-KR"/>
              <a:t>close</a:t>
            </a:r>
          </a:p>
          <a:p>
            <a:r>
              <a:rPr lang="ko-KR" altLang="en-US"/>
              <a:t>수정</a:t>
            </a:r>
            <a:r>
              <a:rPr lang="en-US" altLang="ko-KR"/>
              <a:t>/</a:t>
            </a:r>
            <a:r>
              <a:rPr lang="ko-KR" altLang="en-US"/>
              <a:t>삭제 후에는 다시 최신 댓글 목록 갱신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F500BA4-9068-4542-BEFE-373D6C7026D0}"/>
              </a:ext>
            </a:extLst>
          </p:cNvPr>
          <p:cNvSpPr/>
          <p:nvPr/>
        </p:nvSpPr>
        <p:spPr>
          <a:xfrm>
            <a:off x="1447100" y="2289400"/>
            <a:ext cx="6329493" cy="34609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modalModBtn.on(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{rno:modal.data(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"rno"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reply: modalInputReply.val()};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replyService.update(reply,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modal.modal(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showList(1);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});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87181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525AE69-5E94-431F-861D-1E2DAB1F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@RestController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BB89D28-4A42-47C8-877E-02C9C1BC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/>
              <a:t>스프링 </a:t>
            </a:r>
            <a:r>
              <a:rPr lang="en-US" altLang="ko-KR"/>
              <a:t>4</a:t>
            </a:r>
            <a:r>
              <a:rPr lang="ko-KR" altLang="ko-KR"/>
              <a:t>에서부터는 </a:t>
            </a:r>
            <a:r>
              <a:rPr lang="en-US" altLang="ko-KR"/>
              <a:t>@Controller </a:t>
            </a:r>
            <a:r>
              <a:rPr lang="ko-KR" altLang="ko-KR"/>
              <a:t>외에 </a:t>
            </a:r>
            <a:r>
              <a:rPr lang="en-US" altLang="ko-KR"/>
              <a:t>@RestController</a:t>
            </a:r>
            <a:r>
              <a:rPr lang="ko-KR" altLang="ko-KR"/>
              <a:t>라는 어노테이션을 추가해서 해당</a:t>
            </a:r>
            <a:r>
              <a:rPr lang="en-US" altLang="ko-KR"/>
              <a:t> Controller</a:t>
            </a:r>
            <a:r>
              <a:rPr lang="ko-KR" altLang="ko-KR"/>
              <a:t>의 모든 메서드의 리턴 타입을 기존과 다르게 처리한다는 것을 명시</a:t>
            </a:r>
            <a:endParaRPr lang="en-US" altLang="ko-KR"/>
          </a:p>
          <a:p>
            <a:r>
              <a:rPr lang="en-US" altLang="ko-KR"/>
              <a:t>@RestController</a:t>
            </a:r>
            <a:r>
              <a:rPr lang="ko-KR" altLang="ko-KR"/>
              <a:t>는 메서드의 리턴 타입으로 사용자가 정의한 클래스 타입을 사용할 수 있고</a:t>
            </a:r>
            <a:r>
              <a:rPr lang="en-US" altLang="ko-KR"/>
              <a:t>, </a:t>
            </a:r>
            <a:r>
              <a:rPr lang="ko-KR" altLang="ko-KR"/>
              <a:t>이를 </a:t>
            </a:r>
            <a:r>
              <a:rPr lang="en-US" altLang="ko-KR"/>
              <a:t>JSON</a:t>
            </a:r>
            <a:r>
              <a:rPr lang="ko-KR" altLang="ko-KR"/>
              <a:t>이나 </a:t>
            </a:r>
            <a:r>
              <a:rPr lang="en-US" altLang="ko-KR"/>
              <a:t>XML</a:t>
            </a:r>
            <a:r>
              <a:rPr lang="ko-KR" altLang="ko-KR"/>
              <a:t>로 자동으로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9315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C2F78F8-6468-4F66-9C36-908E8B71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댓글의 페이징처리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542F0BA-F2C3-4F67-AA2C-3B5DC189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데이터베이스의 인덱스 설계 </a:t>
            </a:r>
            <a:endParaRPr lang="en-US" altLang="ko-KR"/>
          </a:p>
          <a:p>
            <a:pPr lvl="1"/>
            <a:r>
              <a:rPr lang="ko-KR" altLang="en-US"/>
              <a:t>모든 댓글의 조회는 게시물 번호를 이용해서 처리하므로</a:t>
            </a:r>
            <a:r>
              <a:rPr lang="en-US" altLang="ko-KR"/>
              <a:t>, </a:t>
            </a:r>
            <a:r>
              <a:rPr lang="ko-KR" altLang="en-US"/>
              <a:t>게시물 번호의 정렬된 구조가 필요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D535968-F76F-48E5-8188-4D96E4F46010}"/>
              </a:ext>
            </a:extLst>
          </p:cNvPr>
          <p:cNvSpPr txBox="1"/>
          <p:nvPr/>
        </p:nvSpPr>
        <p:spPr>
          <a:xfrm>
            <a:off x="1049566" y="2465296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IDX_REPLY</a:t>
            </a:r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98A14B3-E555-4EED-A4AB-CDC399A3B93C}"/>
              </a:ext>
            </a:extLst>
          </p:cNvPr>
          <p:cNvSpPr txBox="1"/>
          <p:nvPr/>
        </p:nvSpPr>
        <p:spPr>
          <a:xfrm>
            <a:off x="4268312" y="2465296"/>
            <a:ext cx="1785362" cy="30777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/>
              <a:t>TBL_REPLY</a:t>
            </a:r>
            <a:endParaRPr lang="ko-KR" altLang="en-US" sz="140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562BD5D-6663-463B-9755-E4DD318D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30" y="2878049"/>
            <a:ext cx="6200775" cy="250507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7700C76A-AA7B-44E4-8C3E-931723B2F0C9}"/>
              </a:ext>
            </a:extLst>
          </p:cNvPr>
          <p:cNvCxnSpPr>
            <a:cxnSpLocks/>
          </p:cNvCxnSpPr>
          <p:nvPr/>
        </p:nvCxnSpPr>
        <p:spPr>
          <a:xfrm>
            <a:off x="3355596" y="3347207"/>
            <a:ext cx="729842" cy="16694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71D83115-7037-48C2-999C-9FB2CF1BE266}"/>
              </a:ext>
            </a:extLst>
          </p:cNvPr>
          <p:cNvCxnSpPr/>
          <p:nvPr/>
        </p:nvCxnSpPr>
        <p:spPr>
          <a:xfrm>
            <a:off x="3363985" y="3531765"/>
            <a:ext cx="729842" cy="411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8CB81DCE-970E-435D-8FAD-CC5B82C3E2FB}"/>
              </a:ext>
            </a:extLst>
          </p:cNvPr>
          <p:cNvCxnSpPr/>
          <p:nvPr/>
        </p:nvCxnSpPr>
        <p:spPr>
          <a:xfrm>
            <a:off x="3355596" y="3758268"/>
            <a:ext cx="7298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962A7709-5D9E-4EBA-B9C5-3641BE318C2C}"/>
              </a:ext>
            </a:extLst>
          </p:cNvPr>
          <p:cNvCxnSpPr/>
          <p:nvPr/>
        </p:nvCxnSpPr>
        <p:spPr>
          <a:xfrm flipV="1">
            <a:off x="3363985" y="3531765"/>
            <a:ext cx="721453" cy="411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A86EF021-C2F8-4A2F-918D-1E03FAC34079}"/>
              </a:ext>
            </a:extLst>
          </p:cNvPr>
          <p:cNvCxnSpPr/>
          <p:nvPr/>
        </p:nvCxnSpPr>
        <p:spPr>
          <a:xfrm>
            <a:off x="3363985" y="4181911"/>
            <a:ext cx="66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5E1FAD67-618D-41FC-9A37-342D1353BA6E}"/>
              </a:ext>
            </a:extLst>
          </p:cNvPr>
          <p:cNvCxnSpPr/>
          <p:nvPr/>
        </p:nvCxnSpPr>
        <p:spPr>
          <a:xfrm>
            <a:off x="3363985" y="4370664"/>
            <a:ext cx="729842" cy="167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6B82241B-ED41-4C33-8F7E-4E160B95B10C}"/>
              </a:ext>
            </a:extLst>
          </p:cNvPr>
          <p:cNvCxnSpPr/>
          <p:nvPr/>
        </p:nvCxnSpPr>
        <p:spPr>
          <a:xfrm flipV="1">
            <a:off x="3520406" y="3323044"/>
            <a:ext cx="573421" cy="1422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9293FA96-86D6-47C7-9ED2-FEFFB7B8644F}"/>
              </a:ext>
            </a:extLst>
          </p:cNvPr>
          <p:cNvCxnSpPr/>
          <p:nvPr/>
        </p:nvCxnSpPr>
        <p:spPr>
          <a:xfrm flipV="1">
            <a:off x="3520406" y="4378789"/>
            <a:ext cx="565032" cy="593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348A882D-BBD6-4F81-8A31-ACFD2185B6E6}"/>
              </a:ext>
            </a:extLst>
          </p:cNvPr>
          <p:cNvCxnSpPr>
            <a:cxnSpLocks/>
          </p:cNvCxnSpPr>
          <p:nvPr/>
        </p:nvCxnSpPr>
        <p:spPr>
          <a:xfrm>
            <a:off x="3397541" y="5189952"/>
            <a:ext cx="6627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777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B8A3F33-9B5A-4A6F-A710-5543157C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인덱스를 이용하는 댓글 페이징 처리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="" xmlns:a16="http://schemas.microsoft.com/office/drawing/2014/main" id="{0747F645-6357-4951-A634-0CB2DDC08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547358"/>
              </p:ext>
            </p:extLst>
          </p:nvPr>
        </p:nvGraphicFramePr>
        <p:xfrm>
          <a:off x="920854" y="1476912"/>
          <a:ext cx="6939629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9629">
                  <a:extLst>
                    <a:ext uri="{9D8B030D-6E8A-4147-A177-3AD203B41FA5}">
                      <a16:colId xmlns="" xmlns:a16="http://schemas.microsoft.com/office/drawing/2014/main" val="4216029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select /*+INDEX(tbl_reply idx_reply) */ 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rownum rn, bno, rno, reply, replyer, replyDate, updatedate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from tbl_reply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where bno = 3145745(</a:t>
                      </a:r>
                      <a:r>
                        <a:rPr lang="ko-KR" sz="1600">
                          <a:effectLst/>
                        </a:rPr>
                        <a:t>게시물 번호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ko-KR" sz="1600">
                        <a:effectLst/>
                      </a:endParaRPr>
                    </a:p>
                    <a:p>
                      <a:pPr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   and rno &gt; 0;</a:t>
                      </a:r>
                      <a:endParaRPr lang="ko-KR" sz="1600">
                        <a:effectLst/>
                        <a:latin typeface="Consolas" panose="020B0609020204030204" pitchFamily="49" charset="0"/>
                        <a:ea typeface="Consolas" panose="020B0609020204030204" pitchFamily="49" charset="0"/>
                        <a:cs typeface="한컴돋움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0294969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F993937-DEB6-4314-9BB9-75D81769EA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0854" y="3123536"/>
            <a:ext cx="6939629" cy="14984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92642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E8BE9F7-2A89-4FF3-95B0-99BE20BF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댓글의 수</a:t>
            </a:r>
            <a:r>
              <a:rPr lang="en-US" altLang="ko-KR"/>
              <a:t>(</a:t>
            </a:r>
            <a:r>
              <a:rPr lang="ko-KR" altLang="en-US"/>
              <a:t>카운트</a:t>
            </a:r>
            <a:r>
              <a:rPr lang="en-US" altLang="ko-KR"/>
              <a:t>)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BDBF224-E32A-42F7-9875-4621DEB5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댓글 페이징을 위한 숫자 파악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794DF93-CEDC-4FEF-82A2-A6D1568F2666}"/>
              </a:ext>
            </a:extLst>
          </p:cNvPr>
          <p:cNvSpPr/>
          <p:nvPr/>
        </p:nvSpPr>
        <p:spPr>
          <a:xfrm>
            <a:off x="780176" y="2064760"/>
            <a:ext cx="6715387" cy="14467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"getCountByBno"</a:t>
            </a: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resultType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"int"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&lt;![CDATA[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count(rno) from tbl_reply where bno = #{bno}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421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618655-B915-4D17-BCFE-251A3A91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ReplyServiceImpl</a:t>
            </a:r>
            <a:r>
              <a:rPr lang="ko-KR" altLang="en-US"/>
              <a:t>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A7F8CFD-864A-4406-B066-1DE584548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댓글의 숫자와 댓글 목록을 처리하는 </a:t>
            </a:r>
            <a:r>
              <a:rPr lang="en-US" altLang="ko-KR"/>
              <a:t>ReplyPageDTO </a:t>
            </a:r>
            <a:r>
              <a:rPr lang="ko-KR" altLang="en-US"/>
              <a:t>클래스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D29E5AD-3032-45E0-BD72-8C4793BCA1AE}"/>
              </a:ext>
            </a:extLst>
          </p:cNvPr>
          <p:cNvSpPr/>
          <p:nvPr/>
        </p:nvSpPr>
        <p:spPr>
          <a:xfrm>
            <a:off x="628650" y="1696989"/>
            <a:ext cx="4572000" cy="2132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@Getter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replyCnt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List&lt;ReplyVO&gt; </a:t>
            </a:r>
            <a:r>
              <a:rPr lang="en-US" altLang="ko-KR" sz="10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600045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BE98E94-7094-49E0-91A6-E8E700AE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D4BBE92-D7C5-443F-870A-0580786B4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2C3BA6B-C926-4E22-A2C0-561CDE422160}"/>
              </a:ext>
            </a:extLst>
          </p:cNvPr>
          <p:cNvSpPr/>
          <p:nvPr/>
        </p:nvSpPr>
        <p:spPr>
          <a:xfrm>
            <a:off x="4413133" y="1541608"/>
            <a:ext cx="4572000" cy="5316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@Service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ReplyServiceImpl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@Setter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(onMethod_ =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Autowired)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ReplyMapper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  <a:r>
              <a:rPr lang="ko-KR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 getListPage(Criteria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ReplyPageDTO(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.getCountByBno(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.getListWithPaging(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03602D0-54BE-4131-B0DC-E34834F36E37}"/>
              </a:ext>
            </a:extLst>
          </p:cNvPr>
          <p:cNvSpPr/>
          <p:nvPr/>
        </p:nvSpPr>
        <p:spPr>
          <a:xfrm>
            <a:off x="158867" y="70564"/>
            <a:ext cx="5100506" cy="19977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ReplyService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ko-KR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생략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ReplyPageDTO getListPage(Criteria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Long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6507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F8172C-C941-4DA5-BDDB-BE65FB4E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ReplyController</a:t>
            </a:r>
            <a:r>
              <a:rPr lang="ko-KR" altLang="en-US"/>
              <a:t>의 수정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1E4F9BB-715B-4908-B14B-9F30857D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86F1598-E3EC-4B6D-B8E8-4CC32F5B2FAC}"/>
              </a:ext>
            </a:extLst>
          </p:cNvPr>
          <p:cNvSpPr/>
          <p:nvPr/>
        </p:nvSpPr>
        <p:spPr>
          <a:xfrm>
            <a:off x="541089" y="1136604"/>
            <a:ext cx="7886700" cy="32401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"/pages/{bno}/{page}"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produces = { MediaType.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APPLICATION_XML_VALUE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MediaType.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ResponseEntity&lt;ReplyPageDTO&gt; getList(</a:t>
            </a:r>
            <a:r>
              <a:rPr lang="en-US" altLang="ko-KR" sz="9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Long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Criteria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Criteria(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"get Reply List bno: 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"cri:"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9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ResponseEntity&lt;&gt;(</a:t>
            </a:r>
            <a:r>
              <a:rPr lang="en-US" altLang="ko-KR" sz="9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.getListPage(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HttpStatus.</a:t>
            </a:r>
            <a:r>
              <a:rPr lang="en-US" altLang="ko-KR" sz="9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9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90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6B27B74-7724-4931-9656-DA6EA6B2B0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4968" y="4273943"/>
            <a:ext cx="5731510" cy="24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56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2B3AC9-1F8F-4465-88F0-B7FB800C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댓글의 화면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8B793B2-87D7-4430-A35B-83F301EB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420CAB0-2FD5-4497-806A-4BE72CAA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8" y="1176950"/>
            <a:ext cx="3568228" cy="4292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04699DF-F797-411F-9360-ECD299D60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21" y="3020086"/>
            <a:ext cx="4921801" cy="370306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374B2E73-0339-4C2D-81FF-5B1C4C58116C}"/>
              </a:ext>
            </a:extLst>
          </p:cNvPr>
          <p:cNvCxnSpPr>
            <a:cxnSpLocks/>
          </p:cNvCxnSpPr>
          <p:nvPr/>
        </p:nvCxnSpPr>
        <p:spPr>
          <a:xfrm>
            <a:off x="3716306" y="1665557"/>
            <a:ext cx="849085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1C09911-3825-4C7C-8493-DE01404AFAAB}"/>
              </a:ext>
            </a:extLst>
          </p:cNvPr>
          <p:cNvSpPr/>
          <p:nvPr/>
        </p:nvSpPr>
        <p:spPr>
          <a:xfrm>
            <a:off x="1932192" y="5133131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EB6B554D-08B9-47E5-B7F1-BF5DCBC1E178}"/>
              </a:ext>
            </a:extLst>
          </p:cNvPr>
          <p:cNvSpPr/>
          <p:nvPr/>
        </p:nvSpPr>
        <p:spPr>
          <a:xfrm>
            <a:off x="6975730" y="6399694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346D174-33D6-4D7C-B279-2B7F36652866}"/>
              </a:ext>
            </a:extLst>
          </p:cNvPr>
          <p:cNvSpPr txBox="1"/>
          <p:nvPr/>
        </p:nvSpPr>
        <p:spPr>
          <a:xfrm>
            <a:off x="6281212" y="5587645"/>
            <a:ext cx="2165558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/>
              <a:t>새로운 댓글 등록후 </a:t>
            </a:r>
            <a:endParaRPr lang="en-US" altLang="ko-KR" sz="1400" b="1"/>
          </a:p>
          <a:p>
            <a:r>
              <a:rPr lang="ko-KR" altLang="en-US" sz="1400" b="1"/>
              <a:t>마지막 페이지로 이동 </a:t>
            </a:r>
            <a:endParaRPr lang="ko-KR" altLang="en-US" sz="1400" b="1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339C956-9CEC-4527-8E10-7171B6C35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82" y="1034841"/>
            <a:ext cx="4820135" cy="210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450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EA2A9E-7863-4D8E-B384-6CE13030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댓글의 페이지 계산과 출력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197E90E-A18B-41D8-BD72-2EDD5F91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reply.js </a:t>
            </a:r>
            <a:r>
              <a:rPr lang="ko-KR" altLang="en-US"/>
              <a:t>는 게시물의 번호와 페이지를 사용하도록 수정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816DC93-7094-4B26-916C-7DCDB216120F}"/>
              </a:ext>
            </a:extLst>
          </p:cNvPr>
          <p:cNvSpPr/>
          <p:nvPr/>
        </p:nvSpPr>
        <p:spPr>
          <a:xfrm>
            <a:off x="752912" y="1799088"/>
            <a:ext cx="7638176" cy="4693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getList(param, callback, error)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bno = param.bno;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page = param.page || 1;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$.getJSON(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"/replies/pages/"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bno +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page +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".json"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(callback)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//callback(data); //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목록만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가져오는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경우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callback(data.replyCnt, data.list); </a:t>
            </a:r>
            <a:r>
              <a:rPr lang="en-US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댓글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숫자와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목록을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가져오는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경우</a:t>
            </a:r>
            <a:r>
              <a:rPr lang="ko-KR" altLang="ko-KR" sz="1050">
                <a:solidFill>
                  <a:srgbClr val="3F7F5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}).fail(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(xhr, status, err)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(error)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error();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16294507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06BA61-557A-469D-885D-E02A0ABA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새로운 댓글 추가</a:t>
            </a:r>
            <a:r>
              <a:rPr lang="en-US" altLang="ko-KR"/>
              <a:t>	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125F3CA-4F58-46A5-84D0-6FE8E80C1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새로운 댓글을 추가하면 </a:t>
            </a:r>
            <a:r>
              <a:rPr lang="en-US" altLang="ko-KR"/>
              <a:t>page</a:t>
            </a:r>
            <a:r>
              <a:rPr lang="ko-KR" altLang="en-US"/>
              <a:t>값을 </a:t>
            </a:r>
            <a:r>
              <a:rPr lang="en-US" altLang="ko-KR"/>
              <a:t>-1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전송하고</a:t>
            </a:r>
            <a:r>
              <a:rPr lang="en-US" altLang="ko-KR"/>
              <a:t>, </a:t>
            </a:r>
            <a:r>
              <a:rPr lang="ko-KR" altLang="en-US"/>
              <a:t>댓글의 전체 숫자를 파악한 후에 페이지 이동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2605B12-4D80-4982-9DE3-4BB91EC6D5C5}"/>
              </a:ext>
            </a:extLst>
          </p:cNvPr>
          <p:cNvSpPr/>
          <p:nvPr/>
        </p:nvSpPr>
        <p:spPr>
          <a:xfrm>
            <a:off x="899719" y="2102502"/>
            <a:ext cx="7344561" cy="3720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modalRegisterBtn.on(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var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reply =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reply: modalInputReply.val(),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replyer:modalInputReplyer.val(),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bno:bnoValue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replyService.add(reply,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alert(result);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modal.find(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).val(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modal.modal(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"hide"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//showList(1);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showList(-1);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411828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AEE523-9DFC-41BE-8E00-5052FF09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댓글의 페이지 번호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908C21-A431-4B07-B761-E55E4B49C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D391CB0-940C-452E-BD37-168E48A33A02}"/>
              </a:ext>
            </a:extLst>
          </p:cNvPr>
          <p:cNvSpPr/>
          <p:nvPr/>
        </p:nvSpPr>
        <p:spPr>
          <a:xfrm>
            <a:off x="696286" y="1333041"/>
            <a:ext cx="6363050" cy="3668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/.panel-heading 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기존에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존재하는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부분</a:t>
            </a:r>
            <a:r>
              <a:rPr lang="ko-KR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3F5FB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"panel-body"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"chat"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/.panel .chat-panel </a:t>
            </a:r>
            <a:r>
              <a:rPr lang="ko-KR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추가</a:t>
            </a:r>
            <a:r>
              <a:rPr lang="en-US" altLang="ko-KR" sz="105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"panel-footer"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5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105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F8E300FD-0F32-4B02-B594-37892D42E8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77811" y="2282033"/>
            <a:ext cx="3946525" cy="5448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657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974DCC5-03A3-4224-9D4F-0753A66F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예제프로젝트의 준비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CF327F8-6EBC-4C23-9A11-432E20C5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데이터의 처리는 </a:t>
            </a:r>
            <a:r>
              <a:rPr lang="en-US" altLang="ko-KR"/>
              <a:t>XML</a:t>
            </a:r>
            <a:r>
              <a:rPr lang="ko-KR" altLang="en-US"/>
              <a:t>과 </a:t>
            </a:r>
            <a:r>
              <a:rPr lang="en-US" altLang="ko-KR"/>
              <a:t>JSON</a:t>
            </a:r>
            <a:r>
              <a:rPr lang="ko-KR" altLang="en-US"/>
              <a:t>을 이용할 것이므로 </a:t>
            </a:r>
            <a:r>
              <a:rPr lang="en-US" altLang="ko-KR"/>
              <a:t>pom.xml</a:t>
            </a:r>
            <a:r>
              <a:rPr lang="ko-KR" altLang="en-US"/>
              <a:t>을 변경 </a:t>
            </a:r>
            <a:endParaRPr lang="en-US" altLang="ko-KR"/>
          </a:p>
          <a:p>
            <a:r>
              <a:rPr lang="en-US" altLang="ko-KR"/>
              <a:t>jackson-databind</a:t>
            </a:r>
            <a:r>
              <a:rPr lang="ko-KR" altLang="en-US"/>
              <a:t>와 </a:t>
            </a:r>
            <a:r>
              <a:rPr lang="en-US" altLang="ko-KR"/>
              <a:t>Jackson-dataformat-xml </a:t>
            </a:r>
            <a:r>
              <a:rPr lang="ko-KR" altLang="en-US"/>
              <a:t>라이브러리 활용 </a:t>
            </a:r>
            <a:endParaRPr lang="en-US" altLang="ko-KR"/>
          </a:p>
          <a:p>
            <a:r>
              <a:rPr lang="en-US" altLang="ko-KR"/>
              <a:t>Java</a:t>
            </a:r>
            <a:r>
              <a:rPr lang="ko-KR" altLang="en-US"/>
              <a:t>객체를 </a:t>
            </a:r>
            <a:r>
              <a:rPr lang="en-US" altLang="ko-KR"/>
              <a:t>JSON</a:t>
            </a:r>
            <a:r>
              <a:rPr lang="ko-KR" altLang="en-US"/>
              <a:t>으로 쉽게 변환할 수 있는 </a:t>
            </a:r>
            <a:r>
              <a:rPr lang="en-US" altLang="ko-KR"/>
              <a:t>gson </a:t>
            </a:r>
            <a:r>
              <a:rPr lang="ko-KR" altLang="en-US"/>
              <a:t>라이브러리  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F563CEF-C332-4A1C-A550-A94432D03A39}"/>
              </a:ext>
            </a:extLst>
          </p:cNvPr>
          <p:cNvSpPr txBox="1"/>
          <p:nvPr/>
        </p:nvSpPr>
        <p:spPr>
          <a:xfrm>
            <a:off x="771787" y="3196206"/>
            <a:ext cx="7684316" cy="3231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/>
              <a:t> &lt;dependency&gt;</a:t>
            </a:r>
            <a:endParaRPr lang="ko-KR" altLang="ko-KR" sz="1200"/>
          </a:p>
          <a:p>
            <a:r>
              <a:rPr lang="en-US" altLang="ko-KR" sz="1200"/>
              <a:t>      &lt;groupId&gt;com.fasterxml.jackson.core&lt;/groupId&gt;</a:t>
            </a:r>
            <a:endParaRPr lang="ko-KR" altLang="ko-KR" sz="1200"/>
          </a:p>
          <a:p>
            <a:r>
              <a:rPr lang="en-US" altLang="ko-KR" sz="1200"/>
              <a:t>      &lt;artifactId&gt;jackson-databind&lt;/artifactId&gt;</a:t>
            </a:r>
            <a:endParaRPr lang="ko-KR" altLang="ko-KR" sz="1200"/>
          </a:p>
          <a:p>
            <a:r>
              <a:rPr lang="en-US" altLang="ko-KR" sz="1200"/>
              <a:t>      &lt;version&gt;2.9.6&lt;/version&gt;</a:t>
            </a:r>
            <a:endParaRPr lang="ko-KR" altLang="ko-KR" sz="1200"/>
          </a:p>
          <a:p>
            <a:r>
              <a:rPr lang="en-US" altLang="ko-KR" sz="1200"/>
              <a:t>    &lt;/dependency&gt;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&lt;dependency&gt;</a:t>
            </a:r>
            <a:endParaRPr lang="ko-KR" altLang="ko-KR" sz="1200"/>
          </a:p>
          <a:p>
            <a:r>
              <a:rPr lang="en-US" altLang="ko-KR" sz="1200"/>
              <a:t>      &lt;groupId&gt;com.fasterxml.jackson.dataformat&lt;/groupId&gt;</a:t>
            </a:r>
            <a:endParaRPr lang="ko-KR" altLang="ko-KR" sz="1200"/>
          </a:p>
          <a:p>
            <a:r>
              <a:rPr lang="en-US" altLang="ko-KR" sz="1200"/>
              <a:t>      &lt;artifactId&gt;jackson-dataformat-xml&lt;/artifactId&gt;</a:t>
            </a:r>
            <a:endParaRPr lang="ko-KR" altLang="ko-KR" sz="1200"/>
          </a:p>
          <a:p>
            <a:r>
              <a:rPr lang="en-US" altLang="ko-KR" sz="1200"/>
              <a:t>      &lt;version&gt;2.9.6&lt;/version&gt;</a:t>
            </a:r>
            <a:endParaRPr lang="ko-KR" altLang="ko-KR" sz="1200"/>
          </a:p>
          <a:p>
            <a:r>
              <a:rPr lang="en-US" altLang="ko-KR" sz="1200"/>
              <a:t>    &lt;/dependency&gt;</a:t>
            </a:r>
          </a:p>
          <a:p>
            <a:endParaRPr lang="en-US" altLang="ko-KR" sz="1200"/>
          </a:p>
          <a:p>
            <a:r>
              <a:rPr lang="en-US" altLang="ko-KR" sz="1200"/>
              <a:t> &lt;dependency&gt;</a:t>
            </a:r>
            <a:endParaRPr lang="ko-KR" altLang="ko-KR" sz="1200"/>
          </a:p>
          <a:p>
            <a:r>
              <a:rPr lang="en-US" altLang="ko-KR" sz="1200"/>
              <a:t>      &lt;groupId&gt;com.google.code.gson&lt;/groupId&gt;</a:t>
            </a:r>
            <a:endParaRPr lang="ko-KR" altLang="ko-KR" sz="1200"/>
          </a:p>
          <a:p>
            <a:r>
              <a:rPr lang="en-US" altLang="ko-KR" sz="1200"/>
              <a:t>      &lt;artifactId&gt;gson&lt;/artifactId&gt;</a:t>
            </a:r>
            <a:endParaRPr lang="ko-KR" altLang="ko-KR" sz="1200"/>
          </a:p>
          <a:p>
            <a:r>
              <a:rPr lang="en-US" altLang="ko-KR" sz="1200"/>
              <a:t>      &lt;version&gt;2.8.2&lt;/version&gt;</a:t>
            </a:r>
            <a:endParaRPr lang="ko-KR" altLang="ko-KR" sz="1200"/>
          </a:p>
          <a:p>
            <a:r>
              <a:rPr lang="en-US" altLang="ko-KR" sz="1200"/>
              <a:t>    &lt;/dependency&gt;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6222578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62B5BE4-BD9C-428A-8887-F08DE0F4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9" y="195942"/>
            <a:ext cx="3568228" cy="4292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397AD50-83E5-4A29-B0A3-B3732C1DC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60" y="195942"/>
            <a:ext cx="4820135" cy="2109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72D7B3B-E85A-4B89-8974-BF351EE87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494" y="2378254"/>
            <a:ext cx="4921801" cy="370306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1EB251B0-7970-4270-AC05-5C61F720AAA0}"/>
              </a:ext>
            </a:extLst>
          </p:cNvPr>
          <p:cNvCxnSpPr>
            <a:cxnSpLocks/>
          </p:cNvCxnSpPr>
          <p:nvPr/>
        </p:nvCxnSpPr>
        <p:spPr>
          <a:xfrm>
            <a:off x="3694922" y="793102"/>
            <a:ext cx="849085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3083255-901C-40F3-B96F-7DD6BA69424F}"/>
              </a:ext>
            </a:extLst>
          </p:cNvPr>
          <p:cNvSpPr/>
          <p:nvPr/>
        </p:nvSpPr>
        <p:spPr>
          <a:xfrm>
            <a:off x="2040083" y="4152123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E6B4205-7253-4A6B-8435-C7F0563DCC0D}"/>
              </a:ext>
            </a:extLst>
          </p:cNvPr>
          <p:cNvSpPr/>
          <p:nvPr/>
        </p:nvSpPr>
        <p:spPr>
          <a:xfrm>
            <a:off x="6923103" y="5757862"/>
            <a:ext cx="1897435" cy="335902"/>
          </a:xfrm>
          <a:prstGeom prst="rect">
            <a:avLst/>
          </a:prstGeom>
          <a:noFill/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90D11EC-BF05-4EDE-A3D8-F09CCB2800BE}"/>
              </a:ext>
            </a:extLst>
          </p:cNvPr>
          <p:cNvSpPr txBox="1"/>
          <p:nvPr/>
        </p:nvSpPr>
        <p:spPr>
          <a:xfrm>
            <a:off x="6228585" y="4945813"/>
            <a:ext cx="2165558" cy="52322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/>
              <a:t>새로운 댓글 등록후 </a:t>
            </a:r>
            <a:endParaRPr lang="en-US" altLang="ko-KR" sz="1400" b="1"/>
          </a:p>
          <a:p>
            <a:r>
              <a:rPr lang="ko-KR" altLang="en-US" sz="1400" b="1"/>
              <a:t>마지막 페이지로 이동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6764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9CD74-3FEC-4AC0-8BC8-6486ECB4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@RestController</a:t>
            </a:r>
            <a:r>
              <a:rPr lang="ko-KR" altLang="en-US"/>
              <a:t>의 반환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99C1A93-8619-433C-9A30-8A8BC1A0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@RestController</a:t>
            </a:r>
            <a:r>
              <a:rPr lang="ko-KR" altLang="en-US"/>
              <a:t>를 사용하는 컨트롤러에서는 다음과 같은 반환 타입들을 사용한다</a:t>
            </a:r>
            <a:r>
              <a:rPr lang="en-US" altLang="ko-KR"/>
              <a:t>. </a:t>
            </a:r>
          </a:p>
          <a:p>
            <a:pPr lvl="1"/>
            <a:r>
              <a:rPr lang="en-US" altLang="ko-KR"/>
              <a:t>String</a:t>
            </a:r>
            <a:r>
              <a:rPr lang="ko-KR" altLang="en-US"/>
              <a:t> 혹은 </a:t>
            </a:r>
            <a:r>
              <a:rPr lang="en-US" altLang="ko-KR"/>
              <a:t>Integer </a:t>
            </a:r>
            <a:r>
              <a:rPr lang="ko-KR" altLang="en-US"/>
              <a:t>등의 타입들 </a:t>
            </a:r>
            <a:endParaRPr lang="en-US" altLang="ko-KR"/>
          </a:p>
          <a:p>
            <a:pPr lvl="1"/>
            <a:r>
              <a:rPr lang="ko-KR" altLang="en-US"/>
              <a:t>사용자 정의 타입</a:t>
            </a:r>
            <a:endParaRPr lang="en-US" altLang="ko-KR"/>
          </a:p>
          <a:p>
            <a:pPr lvl="1"/>
            <a:r>
              <a:rPr lang="en-US" altLang="ko-KR"/>
              <a:t>ResponseEntity&lt;&gt; </a:t>
            </a:r>
            <a:r>
              <a:rPr lang="ko-KR" altLang="en-US"/>
              <a:t>타입</a:t>
            </a:r>
            <a:endParaRPr lang="en-US" altLang="ko-KR"/>
          </a:p>
          <a:p>
            <a:r>
              <a:rPr lang="ko-KR" altLang="en-US"/>
              <a:t>주로 </a:t>
            </a:r>
            <a:r>
              <a:rPr lang="en-US" altLang="ko-KR"/>
              <a:t>ResponseEntity </a:t>
            </a:r>
            <a:r>
              <a:rPr lang="ko-KR" altLang="en-US"/>
              <a:t>타입을 이용하는 것이 일반적 </a:t>
            </a: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52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D69DFC3-5025-454A-8586-B2582B82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SampleVO</a:t>
            </a:r>
            <a:r>
              <a:rPr lang="ko-KR" altLang="en-US"/>
              <a:t>클래스와 </a:t>
            </a:r>
            <a:r>
              <a:rPr lang="en-US" altLang="ko-KR"/>
              <a:t>SampleController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1D422DC-DB6C-4FAC-9A34-B59619C1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1"/>
            <a:ext cx="7886700" cy="485828"/>
          </a:xfrm>
        </p:spPr>
        <p:txBody>
          <a:bodyPr/>
          <a:lstStyle/>
          <a:p>
            <a:r>
              <a:rPr lang="en-US" altLang="ko-KR"/>
              <a:t>JSON </a:t>
            </a:r>
            <a:r>
              <a:rPr lang="ko-KR" altLang="en-US"/>
              <a:t>혹은 </a:t>
            </a:r>
            <a:r>
              <a:rPr lang="en-US" altLang="ko-KR"/>
              <a:t>XML</a:t>
            </a:r>
            <a:r>
              <a:rPr lang="ko-KR" altLang="en-US"/>
              <a:t>로 변환될 데이터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66C7634-31E2-4B9F-B091-4DBAB8A63225}"/>
              </a:ext>
            </a:extLst>
          </p:cNvPr>
          <p:cNvSpPr/>
          <p:nvPr/>
        </p:nvSpPr>
        <p:spPr>
          <a:xfrm>
            <a:off x="3208790" y="1754559"/>
            <a:ext cx="4572000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</a:rPr>
              <a:t>@Data</a:t>
            </a:r>
          </a:p>
          <a:p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</a:rPr>
              <a:t>@AllArgsConstructor</a:t>
            </a:r>
          </a:p>
          <a:p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</a:rPr>
              <a:t>@NoArgsConstructor</a:t>
            </a:r>
          </a:p>
          <a:p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SampleVO {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mno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100" b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1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100"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="" xmlns:a16="http://schemas.microsoft.com/office/drawing/2014/main" id="{515E075D-6674-4163-9649-064E73C27EFD}"/>
              </a:ext>
            </a:extLst>
          </p:cNvPr>
          <p:cNvSpPr txBox="1">
            <a:spLocks/>
          </p:cNvSpPr>
          <p:nvPr/>
        </p:nvSpPr>
        <p:spPr>
          <a:xfrm>
            <a:off x="628650" y="3652603"/>
            <a:ext cx="7886700" cy="485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SampleVO</a:t>
            </a:r>
            <a:r>
              <a:rPr lang="ko-KR" altLang="en-US"/>
              <a:t>를 서비스하는 </a:t>
            </a:r>
            <a:r>
              <a:rPr lang="en-US" altLang="ko-KR"/>
              <a:t>SampleController</a:t>
            </a:r>
            <a:r>
              <a:rPr lang="ko-KR" altLang="en-US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F2682A3-C76D-4E6F-B79E-EAEF10CD9CE2}"/>
              </a:ext>
            </a:extLst>
          </p:cNvPr>
          <p:cNvSpPr/>
          <p:nvPr/>
        </p:nvSpPr>
        <p:spPr>
          <a:xfrm>
            <a:off x="746621" y="4158234"/>
            <a:ext cx="7973736" cy="2409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@RestController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"/sample"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@Log4j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SampleController {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나눔명조" panose="02020603020101020101" pitchFamily="18" charset="-127"/>
                <a:cs typeface="Arial" panose="020B0604020202020204" pitchFamily="34" charset="0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5278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2221</TotalTime>
  <Words>2371</Words>
  <Application>Microsoft Office PowerPoint</Application>
  <PresentationFormat>화면 슬라이드 쇼(4:3)</PresentationFormat>
  <Paragraphs>804</Paragraphs>
  <Slides>70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1" baseType="lpstr">
      <vt:lpstr>Office 테마</vt:lpstr>
      <vt:lpstr>코드로 배우는  스프링 웹 프로젝트</vt:lpstr>
      <vt:lpstr>Objectives</vt:lpstr>
      <vt:lpstr>16. REST방식으로 전환     </vt:lpstr>
      <vt:lpstr>웹의 과거와 현재 </vt:lpstr>
      <vt:lpstr>REST방식 </vt:lpstr>
      <vt:lpstr>@RestController</vt:lpstr>
      <vt:lpstr>예제프로젝트의 준비 </vt:lpstr>
      <vt:lpstr>@RestController의 반환 타입</vt:lpstr>
      <vt:lpstr>SampleVO클래스와 SampleController</vt:lpstr>
      <vt:lpstr>JSON/XML의 테스트 </vt:lpstr>
      <vt:lpstr>Collection타입의 객체 반환-List </vt:lpstr>
      <vt:lpstr>Collection타입의 객체 반환-Map</vt:lpstr>
      <vt:lpstr>ResponseEnitity타입</vt:lpstr>
      <vt:lpstr>PowerPoint 프레젠테이션</vt:lpstr>
      <vt:lpstr>@RestController의 파라미터</vt:lpstr>
      <vt:lpstr>@PathVariable</vt:lpstr>
      <vt:lpstr>@RequestBody</vt:lpstr>
      <vt:lpstr>REST 방식의 테스트 </vt:lpstr>
      <vt:lpstr>크롬 확장 프로그램을 이용하는 테스트 </vt:lpstr>
      <vt:lpstr>Restlet을 이용한 테스트 </vt:lpstr>
      <vt:lpstr>다양한 전송방식과 URI설계 </vt:lpstr>
      <vt:lpstr>17. Ajax를 이용하는 댓글 처리      </vt:lpstr>
      <vt:lpstr>댓글 처리를 위한 테이블 설계 </vt:lpstr>
      <vt:lpstr>ReplyVO클래스의 추가/Mapper 준비  </vt:lpstr>
      <vt:lpstr>Mapper CRUD작업-create</vt:lpstr>
      <vt:lpstr>Mapper 특정 댓글 조회</vt:lpstr>
      <vt:lpstr>Mapper 특정 댓글 삭제/수정 </vt:lpstr>
      <vt:lpstr>@Param 어노테이션과 댓글 목록</vt:lpstr>
      <vt:lpstr>서비스영역과 컨트롤러 처리</vt:lpstr>
      <vt:lpstr>ReplyController의 설계 </vt:lpstr>
      <vt:lpstr>등록작업과 테스트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특정 게시물의 댓글 목록 </vt:lpstr>
      <vt:lpstr>PowerPoint 프레젠테이션</vt:lpstr>
      <vt:lpstr>댓글의 삭제/조회</vt:lpstr>
      <vt:lpstr>댓글의 수정 </vt:lpstr>
      <vt:lpstr>JavaScript의 준비 - 모듈화</vt:lpstr>
      <vt:lpstr>reply.js 댓글 등록 </vt:lpstr>
      <vt:lpstr>조회 화면에서 호출 </vt:lpstr>
      <vt:lpstr>PowerPoint 프레젠테이션</vt:lpstr>
      <vt:lpstr>댓글의 목록 처리 </vt:lpstr>
      <vt:lpstr>getJSON( )처리 –reply.js</vt:lpstr>
      <vt:lpstr>PowerPoint 프레젠테이션</vt:lpstr>
      <vt:lpstr>댓글의 삭제와 갱신 </vt:lpstr>
      <vt:lpstr>댓글 삭제 테스트</vt:lpstr>
      <vt:lpstr>댓글 수정/테스트 </vt:lpstr>
      <vt:lpstr>특정댓글조회/테스트  </vt:lpstr>
      <vt:lpstr>이벤트 처리와 HTML처리 </vt:lpstr>
      <vt:lpstr>댓글 목록의 처리 </vt:lpstr>
      <vt:lpstr>PowerPoint 프레젠테이션</vt:lpstr>
      <vt:lpstr>새로운 댓글의 처리 </vt:lpstr>
      <vt:lpstr>댓글 추가후 처리 </vt:lpstr>
      <vt:lpstr>특정 댓글의 클릭 이벤트 </vt:lpstr>
      <vt:lpstr>PowerPoint 프레젠테이션</vt:lpstr>
      <vt:lpstr>댓글의 수정/삭제 처리 이벤트</vt:lpstr>
      <vt:lpstr>댓글의 페이징처리 </vt:lpstr>
      <vt:lpstr>인덱스를 이용하는 댓글 페이징 처리 </vt:lpstr>
      <vt:lpstr>댓글의 수(카운트) </vt:lpstr>
      <vt:lpstr>ReplyServiceImpl처리 </vt:lpstr>
      <vt:lpstr>PowerPoint 프레젠테이션</vt:lpstr>
      <vt:lpstr>ReplyController의 수정 </vt:lpstr>
      <vt:lpstr>댓글의 화면 처리 </vt:lpstr>
      <vt:lpstr>댓글의 페이지 계산과 출력 </vt:lpstr>
      <vt:lpstr>새로운 댓글 추가 </vt:lpstr>
      <vt:lpstr>댓글의 페이지 번호 처리 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jslee912@gmail.com</cp:lastModifiedBy>
  <cp:revision>43</cp:revision>
  <dcterms:created xsi:type="dcterms:W3CDTF">2018-08-08T08:58:11Z</dcterms:created>
  <dcterms:modified xsi:type="dcterms:W3CDTF">2021-10-31T15:54:52Z</dcterms:modified>
</cp:coreProperties>
</file>