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8" r:id="rId18"/>
    <p:sldId id="279" r:id="rId19"/>
    <p:sldId id="280" r:id="rId20"/>
    <p:sldId id="273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74" autoAdjust="0"/>
  </p:normalViewPr>
  <p:slideViewPr>
    <p:cSldViewPr>
      <p:cViewPr varScale="1">
        <p:scale>
          <a:sx n="90" d="100"/>
          <a:sy n="90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90B96-2199-49D8-8113-47CA4115308F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87ADA-8950-4196-A4B2-F8956C3DC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=&gt;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데이터를 관리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컴포넌트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생성자에서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업데이트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생명주기 함수들까지 정의됨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컴포넌트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간결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state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 및 컴포넌트 생명주기에 맞춰 어떤 코드가 실행되도록 할 수 없어서 이런 기능을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지원하기위해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등장한 것이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 함수 컴포넌트도 클래스 컴포넌트의 기능을 모두 동일하게 구현할 수 있게 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5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1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받아서 해당 사용자가 온라인 상태인지 오프라인 상태인지를 </a:t>
            </a:r>
            <a:r>
              <a:rPr lang="ko-K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리턴하게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5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받아서 해당 사용자가 온라인 상태인지 오프라인 상태인지를 </a:t>
            </a:r>
            <a:r>
              <a:rPr lang="ko-K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리턴하게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8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 목록에서 사용자를 선택할 수 있게 해주고 있으며 사용자를 선택할 경우 해당 사용자가 온라인인지 아닌지를 보여주게 된다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마킹된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내용을 보면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useState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훅을 사용해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만들었는데 이는 현재 선택된 사용자의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저장하기 위한 용도이며 이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useUserStatus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훅의 </a:t>
            </a:r>
            <a:r>
              <a:rPr lang="ko-K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전달하게 되는데  이렇게 하면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setUserId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통해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변경될 때마다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useUserStatus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훅은 이전에 선택된 사용자를 구독취소하고 새로 선택된 사용자의 온라인 여부를 구독하게 된다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훅들 사이에서는 이러한 방법으로 데이터를 공유 할 수 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0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6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useCallback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훅을 사용하지 않고 컴포넌트 내에서 정의한 함수를 자식 컴포넌트의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로 넘겨 사용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부모 컴포넌트가 다시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될 때마다 자식 컴포넌트도 다시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useCallback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훅을 사용하면 특정 변수의 값이 변한 경우에만 함수를 다시 정의하게 되므로  </a:t>
            </a:r>
            <a:endParaRPr lang="en-US" altLang="ko-KR" dirty="0" smtClean="0"/>
          </a:p>
          <a:p>
            <a:r>
              <a:rPr lang="ko-KR" altLang="en-US" dirty="0" smtClean="0"/>
              <a:t>함수가 다시 정의 되지 않는 경우 자식 컴포넌트도 </a:t>
            </a:r>
            <a:r>
              <a:rPr lang="ko-KR" altLang="en-US" dirty="0" err="1" smtClean="0"/>
              <a:t>재랜더링</a:t>
            </a:r>
            <a:r>
              <a:rPr lang="ko-KR" altLang="en-US" dirty="0" smtClean="0"/>
              <a:t> 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의존성 배열이 </a:t>
            </a:r>
            <a:r>
              <a:rPr lang="ko-KR" altLang="en-US" dirty="0" err="1" smtClean="0"/>
              <a:t>빈배열일</a:t>
            </a:r>
            <a:r>
              <a:rPr lang="ko-KR" altLang="en-US" dirty="0" smtClean="0"/>
              <a:t> 경우 컴포넌트가 처음 마운트 되는 시점에만 함수가 정의되고 이후에 다시 정의 되지 않아 컴포넌트의 불필요한 </a:t>
            </a:r>
            <a:r>
              <a:rPr lang="ko-KR" altLang="en-US" dirty="0" err="1" smtClean="0"/>
              <a:t>재랜더링이</a:t>
            </a:r>
            <a:r>
              <a:rPr lang="ko-KR" altLang="en-US" dirty="0" smtClean="0"/>
              <a:t> 일어나지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4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latinLnBrk="1">
              <a:buFont typeface="Wingdings"/>
              <a:buChar char="è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때마다 항상 같은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반환한다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latinLnBrk="1">
              <a:buFont typeface="Wingdings"/>
              <a:buChar char="è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내부의 데이터가 변경되어도 알리지 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.current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 변경은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재렌더링을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일으키지 않음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 node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attach/detach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되었을 경우 어떤 코드를 실행하고 싶다면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callback ref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2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React, {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"react";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TextInputWithFocusButton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(props){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inputElem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() =&gt; 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//`current`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마운트된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element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가리킴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inputElem.current.focus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return(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&lt;input ref={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inputElem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type="text" /&gt;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&lt;button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}&gt;Focus the input&lt;/button&gt;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&lt;/&gt;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TextInputWithFocusButton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useCallback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ref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</a:t>
            </a:r>
            <a:endParaRPr lang="en-US" altLang="ko-K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자식 컴포넌트가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변경되었을때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알림을 받아 다른 정보들을 업데이트 할 수 있어서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React, {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useState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useCallback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"react";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MeasureExample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(props){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[height,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setHeight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useState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useCallback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 =&gt; 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(node !== null){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setHeight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node.getBoundingClientRect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().height);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}, []);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return(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&lt;h1 ref={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measuredRef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}&gt;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&lt;h2&gt;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헤더의 높이는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Math.round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(height)}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.&lt;/h2&gt;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&lt;/&gt;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MeasureExample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9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5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87ADA-8950-4196-A4B2-F8956C3DC5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3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9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8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7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ADE5-ED48-43EF-80A8-76D1F792C7E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756C-B486-4B13-8EFC-A34EEC351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Hook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04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useCallback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4392488" cy="432048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4633168" y="1628800"/>
            <a:ext cx="43313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useRef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9806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b="1" dirty="0"/>
              <a:t>Reference</a:t>
            </a:r>
            <a:r>
              <a:rPr lang="ko-KR" altLang="ko-KR" sz="2400" b="1" dirty="0"/>
              <a:t>를 사용하기 위한 </a:t>
            </a:r>
            <a:r>
              <a:rPr lang="en-US" altLang="ko-KR" sz="2400" b="1" dirty="0"/>
              <a:t>Hook </a:t>
            </a:r>
            <a:endParaRPr lang="en-US" altLang="ko-KR" sz="2400" b="1" dirty="0" smtClean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b="1" dirty="0" smtClean="0"/>
              <a:t>reference</a:t>
            </a:r>
            <a:r>
              <a:rPr lang="en-US" altLang="ko-KR" sz="2400" dirty="0" smtClean="0"/>
              <a:t> </a:t>
            </a:r>
            <a:r>
              <a:rPr lang="ko-KR" altLang="ko-KR" sz="2000" dirty="0" smtClean="0"/>
              <a:t>객체를 반환</a:t>
            </a:r>
            <a:endParaRPr lang="en-US" altLang="ko-KR" sz="2000" dirty="0" smtClean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dirty="0"/>
              <a:t>reference – </a:t>
            </a:r>
            <a:r>
              <a:rPr lang="ko-KR" altLang="ko-KR" sz="1800" dirty="0"/>
              <a:t>특정 컴포넌트에 접근할 수 있는 </a:t>
            </a:r>
            <a:r>
              <a:rPr lang="ko-KR" altLang="ko-KR" sz="1800" dirty="0" smtClean="0"/>
              <a:t>객</a:t>
            </a:r>
            <a:r>
              <a:rPr lang="ko-KR" altLang="en-US" sz="1800" dirty="0" smtClean="0"/>
              <a:t>체</a:t>
            </a:r>
            <a:endParaRPr lang="en-US" altLang="ko-KR" sz="1800" dirty="0" smtClean="0"/>
          </a:p>
          <a:p>
            <a:pPr marL="1828800" lvl="4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ko-KR" altLang="en-US" sz="1800" dirty="0" smtClean="0"/>
              <a:t>  컴포넌트가 </a:t>
            </a:r>
            <a:r>
              <a:rPr lang="en-US" altLang="ko-KR" sz="1800" dirty="0" err="1" smtClean="0"/>
              <a:t>unMount</a:t>
            </a:r>
            <a:r>
              <a:rPr lang="ko-KR" altLang="en-US" sz="1800" dirty="0" smtClean="0"/>
              <a:t>될 때 까지 유지됨</a:t>
            </a:r>
            <a:endParaRPr lang="ko-KR" altLang="ko-KR" sz="1800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ko-KR" sz="2400" dirty="0" err="1"/>
              <a:t>refObject.current</a:t>
            </a:r>
            <a:r>
              <a:rPr lang="en-US" altLang="ko-KR" sz="2400" dirty="0"/>
              <a:t> </a:t>
            </a:r>
            <a:r>
              <a:rPr lang="ko-KR" altLang="ko-KR" sz="2000" dirty="0"/>
              <a:t>속성 </a:t>
            </a:r>
            <a:r>
              <a:rPr lang="en-US" altLang="ko-KR" sz="2000" dirty="0"/>
              <a:t>– </a:t>
            </a:r>
            <a:r>
              <a:rPr lang="ko-KR" altLang="ko-KR" sz="2000" dirty="0"/>
              <a:t>현재 참조하고 있는 </a:t>
            </a:r>
            <a:r>
              <a:rPr lang="en-US" altLang="ko-KR" sz="2000" dirty="0"/>
              <a:t>Element</a:t>
            </a:r>
            <a:endParaRPr lang="ko-KR" altLang="ko-KR" sz="2000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ko-KR" altLang="ko-KR" sz="2400" b="1" dirty="0" smtClean="0"/>
              <a:t>사용법</a:t>
            </a:r>
            <a:endParaRPr lang="en-US" altLang="ko-KR" sz="2400" b="1" dirty="0" smtClean="0"/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ko-KR" sz="2400" b="1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ko-KR" altLang="en-US" sz="1600" dirty="0" smtClean="0"/>
              <a:t>초기값으로 초기화된 레퍼런스 객체를 반환 함</a:t>
            </a:r>
            <a:r>
              <a:rPr lang="en-US" altLang="ko-KR" sz="1600" dirty="0" smtClean="0"/>
              <a:t>(current= </a:t>
            </a:r>
            <a:r>
              <a:rPr lang="ko-KR" altLang="en-US" sz="1600" dirty="0" smtClean="0"/>
              <a:t>초기값</a:t>
            </a:r>
            <a:r>
              <a:rPr lang="en-US" altLang="ko-KR" sz="1600" dirty="0" smtClean="0"/>
              <a:t>)</a:t>
            </a:r>
            <a:endParaRPr lang="ko-KR" altLang="ko-KR" sz="1600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ko-KR" altLang="ko-KR" sz="1800" b="1" dirty="0"/>
              <a:t>변경 가능한</a:t>
            </a:r>
            <a:r>
              <a:rPr lang="en-US" altLang="ko-KR" sz="2000" b="1" dirty="0"/>
              <a:t>.current</a:t>
            </a:r>
            <a:r>
              <a:rPr lang="ko-KR" altLang="ko-KR" sz="1800" b="1" dirty="0"/>
              <a:t>라는 속성을 가진 하나의 상자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ko-KR" altLang="ko-KR" sz="1800" dirty="0"/>
              <a:t>매번 </a:t>
            </a:r>
            <a:r>
              <a:rPr lang="ko-KR" altLang="ko-KR" sz="1800" dirty="0" err="1"/>
              <a:t>렌더링될</a:t>
            </a:r>
            <a:r>
              <a:rPr lang="ko-KR" altLang="ko-KR" sz="1800" dirty="0"/>
              <a:t> 때마다 항상 같은</a:t>
            </a:r>
            <a:r>
              <a:rPr lang="en-US" altLang="ko-KR" sz="1800" dirty="0"/>
              <a:t> ref </a:t>
            </a:r>
            <a:r>
              <a:rPr lang="ko-KR" altLang="ko-KR" sz="1800" dirty="0"/>
              <a:t>객체를 반환한다</a:t>
            </a:r>
            <a:endParaRPr lang="ko-KR" altLang="en-US" sz="1800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4365104"/>
            <a:ext cx="468052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1772816"/>
            <a:ext cx="7416824" cy="453650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useRef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92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9" y="1561058"/>
            <a:ext cx="7776862" cy="460424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useRef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14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6. Hook</a:t>
            </a:r>
            <a:r>
              <a:rPr lang="ko-KR" altLang="en-US" b="1" dirty="0"/>
              <a:t>의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722" y="160067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/>
              <a:t>Hook</a:t>
            </a:r>
            <a:r>
              <a:rPr lang="ko-KR" altLang="en-US" sz="2400" b="1" i="1" dirty="0" smtClean="0"/>
              <a:t>은</a:t>
            </a:r>
            <a:r>
              <a:rPr lang="ko-KR" alt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최상위 레벨</a:t>
            </a:r>
            <a:r>
              <a:rPr lang="ko-KR" altLang="en-US" sz="2400" b="1" i="1" dirty="0" smtClean="0"/>
              <a:t>에서만 호출해야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 smtClean="0"/>
              <a:t>반복 문이나 </a:t>
            </a:r>
            <a:r>
              <a:rPr lang="ko-KR" altLang="en-US" sz="1600" dirty="0" err="1" smtClean="0"/>
              <a:t>조건문</a:t>
            </a:r>
            <a:r>
              <a:rPr lang="ko-KR" altLang="en-US" sz="1600" dirty="0" smtClean="0"/>
              <a:t> 또는 중첩된 함수들 안에서 호출하면 안되며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 smtClean="0"/>
              <a:t>컴포넌트가 </a:t>
            </a:r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될 때마다 매번 같은 순서로 호출되어야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i="1" dirty="0" err="1" smtClean="0">
                <a:solidFill>
                  <a:schemeClr val="accent6">
                    <a:lumMod val="75000"/>
                  </a:schemeClr>
                </a:solidFill>
              </a:rPr>
              <a:t>리액트</a:t>
            </a:r>
            <a:r>
              <a:rPr lang="ko-KR" alt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 함수 컴포넌트에서만 </a:t>
            </a:r>
            <a:r>
              <a:rPr lang="en-US" altLang="ko-KR" sz="2000" b="1" i="1" dirty="0" smtClean="0"/>
              <a:t>Hook</a:t>
            </a:r>
            <a:r>
              <a:rPr lang="ko-KR" altLang="en-US" sz="2000" b="1" i="1" dirty="0" smtClean="0"/>
              <a:t>을</a:t>
            </a:r>
            <a:r>
              <a:rPr lang="en-US" altLang="ko-KR" sz="2000" b="1" i="1" dirty="0" smtClean="0"/>
              <a:t> </a:t>
            </a:r>
            <a:r>
              <a:rPr lang="ko-KR" altLang="en-US" sz="2000" b="1" i="1" dirty="0" smtClean="0"/>
              <a:t>호출해야 한다</a:t>
            </a:r>
            <a:r>
              <a:rPr lang="en-US" altLang="ko-KR" sz="20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리엑트</a:t>
            </a:r>
            <a:r>
              <a:rPr lang="ko-KR" altLang="en-US" sz="1600" dirty="0" smtClean="0"/>
              <a:t> 함수 컴포넌트에서 호출하거나 직접 만든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훅에서만 호출 할 수 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27050" r="11323" b="17223"/>
          <a:stretch/>
        </p:blipFill>
        <p:spPr bwMode="auto">
          <a:xfrm>
            <a:off x="251520" y="4365104"/>
            <a:ext cx="5800335" cy="240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17812" y="5170892"/>
            <a:ext cx="28039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잘못된 사용 </a:t>
            </a:r>
            <a:r>
              <a:rPr lang="ko-KR" altLang="en-US" b="1" dirty="0" smtClean="0"/>
              <a:t>예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sz="1600" dirty="0" smtClean="0"/>
              <a:t>if</a:t>
            </a:r>
            <a:r>
              <a:rPr lang="ko-KR" altLang="en-US" sz="1600" dirty="0" smtClean="0"/>
              <a:t>문의 조건에 따라 </a:t>
            </a:r>
            <a:endParaRPr lang="en-US" altLang="ko-KR" sz="1600" dirty="0" smtClean="0"/>
          </a:p>
          <a:p>
            <a:r>
              <a:rPr lang="ko-KR" altLang="en-US" sz="1600" dirty="0" smtClean="0"/>
              <a:t>호출되는 훅이 달라지므로</a:t>
            </a:r>
            <a:r>
              <a:rPr lang="en-US" altLang="ko-KR" sz="1600" dirty="0" smtClean="0"/>
              <a:t>....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274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7.Custom Hook</a:t>
            </a:r>
            <a:r>
              <a:rPr lang="ko-KR" altLang="en-US" b="1" dirty="0"/>
              <a:t> </a:t>
            </a:r>
            <a:r>
              <a:rPr lang="ko-KR" altLang="en-US" b="1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 smtClean="0"/>
              <a:t>여러 컴포넌트에서 반복적으로 사용되는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훅으로 만들어 재사용하기 위함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smtClean="0"/>
              <a:t>use</a:t>
            </a:r>
            <a:r>
              <a:rPr lang="ko-KR" altLang="en-US" sz="2000" dirty="0" smtClean="0"/>
              <a:t>로 시작하고 내부에서 다른 훅을 호출하는 자바스크립트 함수</a:t>
            </a:r>
            <a:endParaRPr lang="en-US" altLang="ko-KR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 smtClean="0"/>
              <a:t>훅의 규칙이 적용됨</a:t>
            </a:r>
            <a:endParaRPr lang="en-US" altLang="ko-KR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 smtClean="0"/>
              <a:t>최상위 레벨에서 호출</a:t>
            </a:r>
            <a:endParaRPr lang="en-US" altLang="ko-KR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 smtClean="0"/>
              <a:t>컴포넌트에서만 호출</a:t>
            </a:r>
            <a:endParaRPr lang="en-US" altLang="ko-KR" sz="1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 smtClean="0"/>
              <a:t>컴포넌트가 </a:t>
            </a:r>
            <a:r>
              <a:rPr lang="ko-KR" altLang="en-US" sz="1800" dirty="0" err="1" smtClean="0"/>
              <a:t>렌더링</a:t>
            </a:r>
            <a:r>
              <a:rPr lang="ko-KR" altLang="en-US" sz="1800" dirty="0" smtClean="0"/>
              <a:t> 될 때마다 매번 같은 순서로 호출 </a:t>
            </a:r>
            <a:r>
              <a:rPr lang="ko-KR" altLang="en-US" sz="1800" dirty="0" err="1" smtClean="0"/>
              <a:t>해야함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774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87310"/>
            <a:ext cx="8229600" cy="1282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Consolas" panose="020B0609020204030204" pitchFamily="49" charset="0"/>
              </a:rPr>
              <a:t>UserStatus</a:t>
            </a:r>
            <a:r>
              <a:rPr lang="en-US" altLang="ko-KR" sz="1800" b="1" dirty="0" smtClean="0"/>
              <a:t>( )</a:t>
            </a:r>
            <a:r>
              <a:rPr lang="ko-KR" altLang="ko-KR" sz="1800" b="1" dirty="0"/>
              <a:t>는 </a:t>
            </a:r>
            <a:r>
              <a:rPr lang="en-US" altLang="ko-KR" sz="1800" b="1" dirty="0" err="1">
                <a:latin typeface="Consolas" panose="020B0609020204030204" pitchFamily="49" charset="0"/>
              </a:rPr>
              <a:t>isOnline</a:t>
            </a:r>
            <a:r>
              <a:rPr lang="en-US" altLang="ko-KR" sz="1800" b="1" dirty="0"/>
              <a:t> </a:t>
            </a:r>
            <a:r>
              <a:rPr lang="ko-KR" altLang="ko-KR" sz="1800" b="1" dirty="0"/>
              <a:t>이라는 </a:t>
            </a:r>
            <a:r>
              <a:rPr lang="en-US" altLang="ko-KR" sz="1800" b="1" dirty="0">
                <a:latin typeface="Consolas" panose="020B0609020204030204" pitchFamily="49" charset="0"/>
              </a:rPr>
              <a:t>state</a:t>
            </a:r>
            <a:r>
              <a:rPr lang="ko-KR" altLang="ko-KR" sz="1800" b="1" dirty="0"/>
              <a:t>에 따라서 사용자의 상태가 온라인 인지 아닌지를 텍스트로 보여주는 컴포넌트 </a:t>
            </a:r>
            <a:endParaRPr lang="ko-KR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4" y="476672"/>
            <a:ext cx="8363272" cy="49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6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87310"/>
            <a:ext cx="8229600" cy="1282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 smtClean="0">
                <a:latin typeface="Consolas" panose="020B0609020204030204" pitchFamily="49" charset="0"/>
              </a:rPr>
              <a:t>UserListItem</a:t>
            </a:r>
            <a:r>
              <a:rPr lang="en-US" altLang="ko-KR" sz="1600" b="1" dirty="0" smtClean="0"/>
              <a:t>( )</a:t>
            </a:r>
            <a:r>
              <a:rPr lang="ko-KR" altLang="ko-KR" sz="1800" b="1" dirty="0" smtClean="0"/>
              <a:t>는 </a:t>
            </a:r>
            <a:r>
              <a:rPr lang="ko-KR" altLang="ko-KR" sz="1800" b="1" dirty="0"/>
              <a:t>연락처 목록을 제공하며 이때 온라인 사용자 이름은 초록색으로 표시해 주고자 한다</a:t>
            </a:r>
            <a:endParaRPr lang="ko-KR" altLang="ko-KR" sz="1800" dirty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88640"/>
            <a:ext cx="7920880" cy="5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87310"/>
            <a:ext cx="8229600" cy="1282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Consolas" panose="020B0609020204030204" pitchFamily="49" charset="0"/>
              </a:rPr>
              <a:t>UserStatus</a:t>
            </a:r>
            <a:r>
              <a:rPr lang="en-US" altLang="ko-KR" sz="1800" b="1" dirty="0"/>
              <a:t>( </a:t>
            </a:r>
            <a:r>
              <a:rPr lang="en-US" altLang="ko-KR" sz="1800" b="1" dirty="0" smtClean="0"/>
              <a:t>)</a:t>
            </a:r>
            <a:r>
              <a:rPr lang="ko-KR" altLang="en-US" sz="1600" b="1" dirty="0" smtClean="0"/>
              <a:t>와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>
                <a:latin typeface="Consolas" panose="020B0609020204030204" pitchFamily="49" charset="0"/>
              </a:rPr>
              <a:t>UserListItem</a:t>
            </a:r>
            <a:r>
              <a:rPr lang="en-US" altLang="ko-KR" sz="1600" b="1" dirty="0"/>
              <a:t>(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의 중복된 </a:t>
            </a:r>
            <a:r>
              <a:rPr lang="ko-KR" altLang="en-US" sz="1600" b="1" dirty="0" err="1" smtClean="0"/>
              <a:t>로직을</a:t>
            </a:r>
            <a:r>
              <a:rPr lang="ko-KR" altLang="en-US" sz="1600" b="1" dirty="0" smtClean="0"/>
              <a:t> 추출하여 </a:t>
            </a:r>
            <a:r>
              <a:rPr lang="en-US" altLang="ko-KR" sz="1600" b="1" dirty="0" err="1" smtClean="0"/>
              <a:t>use</a:t>
            </a:r>
            <a:r>
              <a:rPr lang="en-US" altLang="ko-KR" sz="1800" b="1" dirty="0" err="1" smtClean="0">
                <a:latin typeface="Consolas" panose="020B0609020204030204" pitchFamily="49" charset="0"/>
              </a:rPr>
              <a:t>UserStatus</a:t>
            </a:r>
            <a:r>
              <a:rPr lang="en-US" altLang="ko-KR" sz="1800" b="1" dirty="0"/>
              <a:t>( </a:t>
            </a:r>
            <a:r>
              <a:rPr lang="en-US" altLang="ko-KR" sz="1800" b="1" dirty="0" smtClean="0"/>
              <a:t>)</a:t>
            </a:r>
            <a:r>
              <a:rPr lang="ko-KR" altLang="en-US" sz="1600" b="1" dirty="0" smtClean="0"/>
              <a:t>라는 </a:t>
            </a:r>
            <a:r>
              <a:rPr lang="ko-KR" altLang="en-US" sz="1600" b="1" dirty="0" err="1" smtClean="0"/>
              <a:t>커스텀</a:t>
            </a:r>
            <a:r>
              <a:rPr lang="ko-KR" altLang="en-US" sz="1600" b="1" dirty="0" smtClean="0"/>
              <a:t> 훅으로 만들었다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사용자의 온라인 오프라인 상태를 </a:t>
            </a:r>
            <a:r>
              <a:rPr lang="ko-KR" altLang="en-US" sz="1600" b="1" dirty="0" err="1" smtClean="0"/>
              <a:t>구독하는것</a:t>
            </a:r>
            <a:r>
              <a:rPr lang="ko-KR" altLang="en-US" sz="1600" b="1" dirty="0" smtClean="0"/>
              <a:t> </a:t>
            </a:r>
            <a:endParaRPr lang="ko-KR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1" y="620688"/>
            <a:ext cx="8147248" cy="44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387310"/>
            <a:ext cx="8229600" cy="1282050"/>
          </a:xfrm>
        </p:spPr>
        <p:txBody>
          <a:bodyPr>
            <a:normAutofit/>
          </a:bodyPr>
          <a:lstStyle/>
          <a:p>
            <a:pPr defTabSz="720000">
              <a:lnSpc>
                <a:spcPct val="150000"/>
              </a:lnSpc>
            </a:pPr>
            <a:r>
              <a:rPr lang="ko-KR" altLang="en-US" sz="1800" b="1" dirty="0" smtClean="0">
                <a:latin typeface="Consolas" panose="020B0609020204030204" pitchFamily="49" charset="0"/>
              </a:rPr>
              <a:t>사용하기</a:t>
            </a:r>
            <a:endParaRPr lang="ko-KR" altLang="ko-KR" sz="1600" dirty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620688"/>
            <a:ext cx="7344816" cy="45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Hook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sz="1800" dirty="0" smtClean="0"/>
              <a:t>16.8v</a:t>
            </a:r>
            <a:r>
              <a:rPr lang="ko-KR" altLang="en-US" sz="1800" dirty="0" smtClean="0"/>
              <a:t>에서 새롭게 등장한 개념</a:t>
            </a:r>
            <a:endParaRPr lang="en-US" altLang="ko-KR" sz="1800" dirty="0" smtClean="0"/>
          </a:p>
          <a:p>
            <a:pPr>
              <a:spcBef>
                <a:spcPts val="600"/>
              </a:spcBef>
            </a:pPr>
            <a:r>
              <a:rPr lang="ko-KR" altLang="ko-KR" sz="1800" dirty="0" err="1"/>
              <a:t>리액트의</a:t>
            </a:r>
            <a:r>
              <a:rPr lang="ko-KR" altLang="ko-KR" sz="1800" dirty="0"/>
              <a:t> </a:t>
            </a:r>
            <a:r>
              <a:rPr lang="en-US" altLang="ko-KR" sz="1800" dirty="0"/>
              <a:t>state</a:t>
            </a:r>
            <a:r>
              <a:rPr lang="ko-KR" altLang="ko-KR" sz="1800" dirty="0"/>
              <a:t>와 생명주기 기능에 갈고리를 걸어 원하는 </a:t>
            </a:r>
            <a:r>
              <a:rPr lang="ko-KR" altLang="ko-KR" sz="1800" dirty="0" smtClean="0"/>
              <a:t>시점에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정해진</a:t>
            </a:r>
            <a:endParaRPr lang="en-US" altLang="ko-KR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 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함수를 </a:t>
            </a:r>
            <a:r>
              <a:rPr lang="ko-KR" altLang="ko-KR" sz="1800" dirty="0"/>
              <a:t>실행되도록 </a:t>
            </a:r>
            <a:r>
              <a:rPr lang="ko-KR" altLang="ko-KR" sz="1800" dirty="0" smtClean="0"/>
              <a:t>만든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것</a:t>
            </a:r>
            <a:endParaRPr lang="en-US" altLang="ko-KR" sz="1800" dirty="0" smtClean="0"/>
          </a:p>
          <a:p>
            <a:pPr>
              <a:spcBef>
                <a:spcPts val="600"/>
              </a:spcBef>
            </a:pPr>
            <a:r>
              <a:rPr lang="en-US" altLang="ko-KR" sz="1800" dirty="0"/>
              <a:t>Hook </a:t>
            </a:r>
            <a:r>
              <a:rPr lang="ko-KR" altLang="ko-KR" sz="1800" dirty="0"/>
              <a:t>의 이름은 모두 </a:t>
            </a:r>
            <a:r>
              <a:rPr lang="en-US" altLang="ko-KR" sz="1800" dirty="0"/>
              <a:t>use</a:t>
            </a:r>
            <a:r>
              <a:rPr lang="ko-KR" altLang="ko-KR" sz="1800" dirty="0"/>
              <a:t>로 시작함</a:t>
            </a:r>
          </a:p>
          <a:p>
            <a:endParaRPr lang="ko-KR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6976" y="3356992"/>
            <a:ext cx="4464496" cy="288032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5148064" y="3356992"/>
            <a:ext cx="3672408" cy="27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0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404664"/>
            <a:ext cx="7174590" cy="526712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72087" y="5805263"/>
            <a:ext cx="8229600" cy="104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Hook</a:t>
            </a:r>
            <a:r>
              <a:rPr lang="ko-KR" altLang="ko-KR" sz="2000" b="1" dirty="0"/>
              <a:t>들 사이에서 데이터를 공유하는 방법</a:t>
            </a:r>
            <a:endParaRPr lang="ko-KR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21564" y="1879748"/>
            <a:ext cx="4058548" cy="4191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6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useCounter.jsx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Accommodate.jsx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index.js </a:t>
            </a:r>
            <a:r>
              <a:rPr lang="ko-KR" altLang="en-US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4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useState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000" b="1" dirty="0" smtClean="0"/>
              <a:t>state</a:t>
            </a:r>
            <a:r>
              <a:rPr lang="en-US" altLang="ko-KR" sz="2000" dirty="0" smtClean="0"/>
              <a:t> </a:t>
            </a:r>
            <a:r>
              <a:rPr lang="ko-KR" altLang="ko-KR" sz="2000" dirty="0"/>
              <a:t>를 사용하기 위한 </a:t>
            </a:r>
            <a:r>
              <a:rPr lang="en-US" altLang="ko-KR" sz="2000" dirty="0" smtClean="0"/>
              <a:t>Hook</a:t>
            </a:r>
          </a:p>
          <a:p>
            <a:pPr lvl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2000" dirty="0" smtClean="0"/>
              <a:t>사용법</a:t>
            </a:r>
            <a:endParaRPr lang="en-US" altLang="ko-KR" sz="2000" dirty="0" smtClean="0"/>
          </a:p>
          <a:p>
            <a:pPr marL="400050" lvl="1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b="1" dirty="0" err="1">
                <a:solidFill>
                  <a:srgbClr val="0070C0"/>
                </a:solidFill>
              </a:rPr>
              <a:t>const</a:t>
            </a:r>
            <a:r>
              <a:rPr lang="en-US" altLang="ko-KR" sz="2000" b="1" dirty="0">
                <a:solidFill>
                  <a:srgbClr val="0070C0"/>
                </a:solidFill>
              </a:rPr>
              <a:t> [</a:t>
            </a:r>
            <a:r>
              <a:rPr lang="ko-KR" altLang="ko-KR" sz="2000" b="1" dirty="0" err="1">
                <a:solidFill>
                  <a:srgbClr val="0070C0"/>
                </a:solidFill>
              </a:rPr>
              <a:t>변수명</a:t>
            </a:r>
            <a:r>
              <a:rPr lang="en-US" altLang="ko-KR" sz="2000" b="1" dirty="0">
                <a:solidFill>
                  <a:srgbClr val="0070C0"/>
                </a:solidFill>
              </a:rPr>
              <a:t>, set</a:t>
            </a:r>
            <a:r>
              <a:rPr lang="ko-KR" altLang="ko-KR" sz="2000" b="1" dirty="0" err="1">
                <a:solidFill>
                  <a:srgbClr val="0070C0"/>
                </a:solidFill>
              </a:rPr>
              <a:t>함수명</a:t>
            </a:r>
            <a:r>
              <a:rPr lang="en-US" altLang="ko-KR" sz="2000" b="1" dirty="0">
                <a:solidFill>
                  <a:srgbClr val="0070C0"/>
                </a:solidFill>
              </a:rPr>
              <a:t>] = </a:t>
            </a:r>
            <a:r>
              <a:rPr lang="en-US" altLang="ko-KR" sz="2000" b="1" dirty="0" err="1">
                <a:solidFill>
                  <a:srgbClr val="0070C0"/>
                </a:solidFill>
              </a:rPr>
              <a:t>useState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ko-KR" altLang="ko-KR" sz="2000" b="1" dirty="0" err="1">
                <a:solidFill>
                  <a:srgbClr val="0070C0"/>
                </a:solidFill>
              </a:rPr>
              <a:t>초깃값</a:t>
            </a:r>
            <a:r>
              <a:rPr lang="en-US" altLang="ko-KR" sz="2000" b="1" dirty="0">
                <a:solidFill>
                  <a:srgbClr val="0070C0"/>
                </a:solidFill>
              </a:rPr>
              <a:t>); 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marL="400050" lvl="1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 smtClean="0"/>
              <a:t>ex)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[count, </a:t>
            </a:r>
            <a:r>
              <a:rPr lang="en-US" altLang="ko-KR" sz="2000" dirty="0" err="1"/>
              <a:t>setCount</a:t>
            </a:r>
            <a:r>
              <a:rPr lang="en-US" altLang="ko-KR" sz="2000" dirty="0"/>
              <a:t>] = </a:t>
            </a:r>
            <a:r>
              <a:rPr lang="en-US" altLang="ko-KR" sz="2000" dirty="0" err="1"/>
              <a:t>useState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);</a:t>
            </a:r>
            <a:endParaRPr lang="ko-KR" altLang="ko-KR" sz="2000" dirty="0"/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000" dirty="0" err="1"/>
              <a:t>초깃값을</a:t>
            </a:r>
            <a:r>
              <a:rPr lang="ko-KR" altLang="ko-KR" sz="2000" dirty="0"/>
              <a:t> 넣어 </a:t>
            </a:r>
            <a:r>
              <a:rPr lang="en-US" altLang="ko-KR" sz="2000" dirty="0" err="1"/>
              <a:t>useState</a:t>
            </a:r>
            <a:r>
              <a:rPr lang="en-US" altLang="ko-KR" sz="2000" dirty="0"/>
              <a:t>(0)</a:t>
            </a:r>
            <a:r>
              <a:rPr lang="ko-KR" altLang="ko-KR" sz="2000" dirty="0"/>
              <a:t>를 호출하면 배열을 </a:t>
            </a:r>
            <a:r>
              <a:rPr lang="ko-KR" altLang="ko-KR" sz="2000" dirty="0" smtClean="0"/>
              <a:t>리턴</a:t>
            </a:r>
            <a:endParaRPr lang="en-US" altLang="ko-KR" sz="2000" dirty="0" smtClean="0"/>
          </a:p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 </a:t>
            </a:r>
            <a:r>
              <a:rPr lang="en-US" altLang="ko-KR" sz="2000" dirty="0">
                <a:sym typeface="Wingdings"/>
              </a:rPr>
              <a:t></a:t>
            </a:r>
            <a:r>
              <a:rPr lang="en-US" altLang="ko-KR" sz="2000" dirty="0"/>
              <a:t> [</a:t>
            </a:r>
            <a:r>
              <a:rPr lang="ko-KR" altLang="ko-KR" sz="2000" dirty="0"/>
              <a:t>변수</a:t>
            </a:r>
            <a:r>
              <a:rPr lang="en-US" altLang="ko-KR" sz="2000" dirty="0"/>
              <a:t>, set</a:t>
            </a:r>
            <a:r>
              <a:rPr lang="ko-KR" altLang="ko-KR" sz="2000" dirty="0"/>
              <a:t>변수</a:t>
            </a:r>
            <a:r>
              <a:rPr lang="en-US" altLang="ko-KR" sz="2000" dirty="0"/>
              <a:t>()]</a:t>
            </a:r>
            <a:endParaRPr lang="ko-KR" altLang="ko-KR" sz="2000" dirty="0"/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000" dirty="0"/>
              <a:t>클래스 컴포넌트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Wingdings"/>
              </a:rPr>
              <a:t>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setState</a:t>
            </a:r>
            <a:r>
              <a:rPr lang="en-US" altLang="ko-KR" sz="2000" dirty="0"/>
              <a:t>()</a:t>
            </a:r>
            <a:r>
              <a:rPr lang="ko-KR" altLang="ko-KR" sz="2000" dirty="0"/>
              <a:t>하나로 모든</a:t>
            </a:r>
            <a:r>
              <a:rPr lang="en-US" altLang="ko-KR" sz="2000" dirty="0"/>
              <a:t> state</a:t>
            </a:r>
            <a:r>
              <a:rPr lang="ko-KR" altLang="ko-KR" sz="2000" dirty="0"/>
              <a:t>값을 업데이트 할 수 있음</a:t>
            </a: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000" dirty="0"/>
              <a:t>함수 컴포넌트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Wingdings"/>
              </a:rPr>
              <a:t></a:t>
            </a:r>
            <a:r>
              <a:rPr lang="en-US" altLang="ko-KR" sz="2000" dirty="0"/>
              <a:t> </a:t>
            </a:r>
            <a:r>
              <a:rPr lang="ko-KR" altLang="ko-KR" sz="2000" dirty="0"/>
              <a:t>변수 각각에 대해</a:t>
            </a:r>
            <a:r>
              <a:rPr lang="en-US" altLang="ko-KR" sz="2000" dirty="0"/>
              <a:t> set </a:t>
            </a:r>
            <a:r>
              <a:rPr lang="ko-KR" altLang="ko-KR" sz="2000" dirty="0"/>
              <a:t>함수가 존재한다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7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useEffect</a:t>
            </a:r>
            <a:r>
              <a:rPr lang="en-US" altLang="ko-KR" b="1" dirty="0" smtClean="0"/>
              <a:t>( 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ko-KR" sz="2400" b="1" dirty="0" smtClean="0">
                <a:solidFill>
                  <a:srgbClr val="0070C0"/>
                </a:solidFill>
              </a:rPr>
              <a:t>사이드 </a:t>
            </a:r>
            <a:r>
              <a:rPr lang="ko-KR" altLang="ko-KR" sz="2400" b="1" dirty="0" err="1" smtClean="0">
                <a:solidFill>
                  <a:srgbClr val="0070C0"/>
                </a:solidFill>
              </a:rPr>
              <a:t>이펙트</a:t>
            </a:r>
            <a:r>
              <a:rPr lang="ko-KR" altLang="ko-KR" sz="2400" b="1" dirty="0" err="1" smtClean="0"/>
              <a:t>를</a:t>
            </a:r>
            <a:r>
              <a:rPr lang="ko-KR" altLang="ko-KR" sz="2400" b="1" dirty="0" smtClean="0"/>
              <a:t> 수행하기 위한 훅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b="1" i="1" dirty="0">
                <a:solidFill>
                  <a:srgbClr val="00B0F0"/>
                </a:solidFill>
              </a:rPr>
              <a:t>서버에서 데이터를 받아오거나 수동으로</a:t>
            </a:r>
            <a:r>
              <a:rPr lang="en-US" altLang="ko-KR" sz="1800" b="1" i="1" dirty="0">
                <a:solidFill>
                  <a:srgbClr val="00B0F0"/>
                </a:solidFill>
              </a:rPr>
              <a:t> DOM</a:t>
            </a:r>
            <a:r>
              <a:rPr lang="ko-KR" altLang="ko-KR" sz="1800" b="1" i="1" dirty="0">
                <a:solidFill>
                  <a:srgbClr val="00B0F0"/>
                </a:solidFill>
              </a:rPr>
              <a:t>을 변경하는 등의 </a:t>
            </a:r>
            <a:r>
              <a:rPr lang="ko-KR" altLang="ko-KR" sz="1800" b="1" i="1" dirty="0" smtClean="0">
                <a:solidFill>
                  <a:srgbClr val="00B0F0"/>
                </a:solidFill>
              </a:rPr>
              <a:t>작업</a:t>
            </a:r>
            <a:endParaRPr lang="en-US" altLang="ko-KR" sz="1800" b="1" i="1" dirty="0" smtClean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/>
              <a:t>다른 컴포넌트에 영향을 미칠 수 있고 </a:t>
            </a:r>
            <a:r>
              <a:rPr lang="ko-KR" altLang="ko-KR" sz="1800" dirty="0" err="1"/>
              <a:t>랜더링</a:t>
            </a:r>
            <a:r>
              <a:rPr lang="ko-KR" altLang="ko-KR" sz="1800" dirty="0"/>
              <a:t> 중에는 작업이 완료될 수 없다</a:t>
            </a:r>
            <a:endParaRPr lang="en-US" altLang="ko-KR" sz="1800" b="1" i="1" dirty="0" smtClean="0">
              <a:solidFill>
                <a:srgbClr val="00B0F0"/>
              </a:solidFill>
            </a:endParaRPr>
          </a:p>
          <a:p>
            <a:pPr lvl="0"/>
            <a:r>
              <a:rPr lang="ko-KR" altLang="ko-KR" sz="2000" dirty="0"/>
              <a:t>컴포넌트에서 제공하는 생명주기 함수 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componentDidMount</a:t>
            </a:r>
            <a:r>
              <a:rPr lang="en-US" altLang="ko-KR" sz="2000" dirty="0"/>
              <a:t>(),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componentDidUpdate</a:t>
            </a:r>
            <a:r>
              <a:rPr lang="en-US" altLang="ko-KR" sz="2000" dirty="0"/>
              <a:t>(), </a:t>
            </a:r>
            <a:endParaRPr lang="en-US" altLang="ko-KR" sz="2000" dirty="0" smtClean="0"/>
          </a:p>
          <a:p>
            <a:pPr marL="0" lv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componentWillUnmount</a:t>
            </a:r>
            <a:r>
              <a:rPr lang="en-US" altLang="ko-KR" sz="2000" dirty="0"/>
              <a:t>() </a:t>
            </a:r>
            <a:r>
              <a:rPr lang="ko-KR" altLang="ko-KR" sz="2000" dirty="0"/>
              <a:t>와 동일한 기능을 하나로 통합해서 </a:t>
            </a:r>
            <a:r>
              <a:rPr lang="ko-KR" altLang="ko-KR" sz="2000" dirty="0" smtClean="0"/>
              <a:t>제공</a:t>
            </a:r>
            <a:endParaRPr lang="en-US" altLang="ko-KR" sz="2000" dirty="0" smtClean="0"/>
          </a:p>
          <a:p>
            <a:pPr marL="0" lvl="0" indent="0">
              <a:buNone/>
            </a:pPr>
            <a:endParaRPr lang="en-US" altLang="ko-KR" sz="20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8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useEffect</a:t>
            </a:r>
            <a:r>
              <a:rPr lang="en-US" altLang="ko-KR" b="1" dirty="0" smtClean="0"/>
              <a:t>( 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1" dirty="0" err="1">
                <a:solidFill>
                  <a:srgbClr val="00B0F0"/>
                </a:solidFill>
              </a:rPr>
              <a:t>useEffect</a:t>
            </a:r>
            <a:r>
              <a:rPr lang="en-US" altLang="ko-KR" sz="2000" b="1" dirty="0">
                <a:solidFill>
                  <a:srgbClr val="00B0F0"/>
                </a:solidFill>
              </a:rPr>
              <a:t>(</a:t>
            </a:r>
            <a:r>
              <a:rPr lang="ko-KR" altLang="ko-KR" sz="2000" b="1" dirty="0" err="1">
                <a:solidFill>
                  <a:srgbClr val="00B0F0"/>
                </a:solidFill>
              </a:rPr>
              <a:t>이펙트</a:t>
            </a:r>
            <a:r>
              <a:rPr lang="ko-KR" altLang="ko-KR" sz="2000" b="1" dirty="0">
                <a:solidFill>
                  <a:srgbClr val="00B0F0"/>
                </a:solidFill>
              </a:rPr>
              <a:t> 함수</a:t>
            </a:r>
            <a:r>
              <a:rPr lang="en-US" altLang="ko-KR" sz="2000" b="1" dirty="0">
                <a:solidFill>
                  <a:srgbClr val="00B0F0"/>
                </a:solidFill>
              </a:rPr>
              <a:t>, </a:t>
            </a:r>
            <a:r>
              <a:rPr lang="ko-KR" altLang="ko-KR" sz="2000" b="1" dirty="0">
                <a:solidFill>
                  <a:srgbClr val="00B0F0"/>
                </a:solidFill>
              </a:rPr>
              <a:t>의존성 배열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ko-KR" altLang="ko-KR" sz="1800" dirty="0"/>
              <a:t>배열 안에 있는 변수 중에 하나라도 값이 변경되었을 때 </a:t>
            </a:r>
            <a:r>
              <a:rPr lang="ko-KR" altLang="ko-KR" sz="1800" dirty="0" smtClean="0"/>
              <a:t>실행됨</a:t>
            </a:r>
            <a:endParaRPr lang="ko-KR" altLang="ko-KR" sz="1800" dirty="0"/>
          </a:p>
          <a:p>
            <a:pPr lvl="1">
              <a:spcBef>
                <a:spcPts val="600"/>
              </a:spcBef>
            </a:pPr>
            <a:r>
              <a:rPr lang="ko-KR" altLang="ko-KR" sz="1800" b="1" dirty="0" smtClean="0"/>
              <a:t>처음 </a:t>
            </a:r>
            <a:r>
              <a:rPr lang="ko-KR" altLang="ko-KR" sz="1800" b="1" dirty="0"/>
              <a:t>컴포넌트가 </a:t>
            </a:r>
            <a:r>
              <a:rPr lang="ko-KR" altLang="ko-KR" sz="1800" b="1" dirty="0" err="1"/>
              <a:t>렌더링된</a:t>
            </a:r>
            <a:r>
              <a:rPr lang="ko-KR" altLang="ko-KR" sz="1800" b="1" dirty="0"/>
              <a:t> 이후와 </a:t>
            </a:r>
            <a:endParaRPr lang="ko-KR" altLang="ko-KR" sz="1800" dirty="0"/>
          </a:p>
          <a:p>
            <a:pPr lvl="1">
              <a:spcBef>
                <a:spcPts val="600"/>
              </a:spcBef>
            </a:pPr>
            <a:r>
              <a:rPr lang="ko-KR" altLang="ko-KR" sz="1800" b="1" dirty="0"/>
              <a:t>업데이트로 인한 </a:t>
            </a:r>
            <a:r>
              <a:rPr lang="ko-KR" altLang="ko-KR" sz="1800" b="1" dirty="0" err="1"/>
              <a:t>재렌더링</a:t>
            </a:r>
            <a:r>
              <a:rPr lang="ko-KR" altLang="ko-KR" sz="1800" b="1" dirty="0"/>
              <a:t> 이후에 </a:t>
            </a:r>
            <a:r>
              <a:rPr lang="ko-KR" altLang="ko-KR" sz="1800" b="1" dirty="0" smtClean="0"/>
              <a:t>실행됨</a:t>
            </a:r>
            <a:endParaRPr lang="en-US" altLang="ko-KR" sz="1800" b="1" dirty="0" smtClean="0"/>
          </a:p>
          <a:p>
            <a:pPr lvl="1">
              <a:spcBef>
                <a:spcPts val="600"/>
              </a:spcBef>
            </a:pPr>
            <a:endParaRPr lang="ko-KR" altLang="ko-KR" sz="1800" dirty="0"/>
          </a:p>
          <a:p>
            <a:pPr>
              <a:spcBef>
                <a:spcPts val="600"/>
              </a:spcBef>
            </a:pPr>
            <a:r>
              <a:rPr lang="ko-KR" altLang="ko-KR" sz="2000" dirty="0">
                <a:solidFill>
                  <a:srgbClr val="00B0F0"/>
                </a:solidFill>
              </a:rPr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useEffect</a:t>
            </a:r>
            <a:r>
              <a:rPr lang="en-US" altLang="ko-KR" sz="2000" b="1" dirty="0">
                <a:solidFill>
                  <a:srgbClr val="00B0F0"/>
                </a:solidFill>
              </a:rPr>
              <a:t>(</a:t>
            </a:r>
            <a:r>
              <a:rPr lang="ko-KR" altLang="ko-KR" sz="2000" b="1" dirty="0" err="1">
                <a:solidFill>
                  <a:srgbClr val="00B0F0"/>
                </a:solidFill>
              </a:rPr>
              <a:t>이펙트</a:t>
            </a:r>
            <a:r>
              <a:rPr lang="ko-KR" altLang="ko-KR" sz="2000" b="1" dirty="0">
                <a:solidFill>
                  <a:srgbClr val="00B0F0"/>
                </a:solidFill>
              </a:rPr>
              <a:t> 함수</a:t>
            </a:r>
            <a:r>
              <a:rPr lang="en-US" altLang="ko-KR" sz="2000" b="1" dirty="0">
                <a:solidFill>
                  <a:srgbClr val="00B0F0"/>
                </a:solidFill>
              </a:rPr>
              <a:t>, [ ])</a:t>
            </a:r>
            <a:r>
              <a:rPr lang="en-US" altLang="ko-KR" sz="2000" dirty="0">
                <a:solidFill>
                  <a:srgbClr val="00B0F0"/>
                </a:solidFill>
              </a:rPr>
              <a:t> 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ko-KR" sz="1800" b="1" dirty="0"/>
              <a:t>mount</a:t>
            </a:r>
            <a:r>
              <a:rPr lang="ko-KR" altLang="ko-KR" sz="1800" b="1" dirty="0"/>
              <a:t>와 </a:t>
            </a:r>
            <a:r>
              <a:rPr lang="en-US" altLang="ko-KR" sz="1800" b="1" dirty="0" err="1"/>
              <a:t>unMount</a:t>
            </a:r>
            <a:r>
              <a:rPr lang="ko-KR" altLang="ko-KR" sz="1800" b="1" dirty="0"/>
              <a:t>시 한 번씩만</a:t>
            </a:r>
            <a:r>
              <a:rPr lang="ko-KR" altLang="ko-KR" sz="1800" dirty="0"/>
              <a:t> </a:t>
            </a:r>
            <a:r>
              <a:rPr lang="ko-KR" altLang="ko-KR" sz="1800" dirty="0" smtClean="0"/>
              <a:t>실행됨</a:t>
            </a:r>
            <a:endParaRPr lang="en-US" altLang="ko-KR" sz="1800" dirty="0" smtClean="0"/>
          </a:p>
          <a:p>
            <a:pPr lvl="1">
              <a:spcBef>
                <a:spcPts val="600"/>
              </a:spcBef>
            </a:pPr>
            <a:endParaRPr lang="ko-KR" altLang="ko-KR" sz="1800" dirty="0"/>
          </a:p>
          <a:p>
            <a:pPr>
              <a:spcBef>
                <a:spcPts val="600"/>
              </a:spcBef>
            </a:pPr>
            <a:r>
              <a:rPr lang="en-US" altLang="ko-KR" sz="2000" b="1" dirty="0" err="1">
                <a:solidFill>
                  <a:srgbClr val="00B0F0"/>
                </a:solidFill>
              </a:rPr>
              <a:t>useEffect</a:t>
            </a:r>
            <a:r>
              <a:rPr lang="en-US" altLang="ko-KR" sz="2000" b="1" dirty="0">
                <a:solidFill>
                  <a:srgbClr val="00B0F0"/>
                </a:solidFill>
              </a:rPr>
              <a:t>(</a:t>
            </a:r>
            <a:r>
              <a:rPr lang="ko-KR" altLang="ko-KR" sz="2000" b="1" dirty="0" err="1">
                <a:solidFill>
                  <a:srgbClr val="00B0F0"/>
                </a:solidFill>
              </a:rPr>
              <a:t>이펙트</a:t>
            </a:r>
            <a:r>
              <a:rPr lang="ko-KR" altLang="ko-KR" sz="2000" b="1" dirty="0">
                <a:solidFill>
                  <a:srgbClr val="00B0F0"/>
                </a:solidFill>
              </a:rPr>
              <a:t> 함수</a:t>
            </a:r>
            <a:r>
              <a:rPr lang="en-US" altLang="ko-KR" sz="2000" b="1" dirty="0">
                <a:solidFill>
                  <a:srgbClr val="00B0F0"/>
                </a:solidFill>
              </a:rPr>
              <a:t>)</a:t>
            </a:r>
            <a:r>
              <a:rPr lang="en-US" altLang="ko-KR" sz="2000" dirty="0">
                <a:solidFill>
                  <a:srgbClr val="00B0F0"/>
                </a:solidFill>
              </a:rPr>
              <a:t> 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lvl="1">
              <a:spcBef>
                <a:spcPts val="600"/>
              </a:spcBef>
            </a:pPr>
            <a:r>
              <a:rPr lang="ko-KR" altLang="ko-KR" sz="1800" b="1" dirty="0"/>
              <a:t>컴포넌트가 업데이트될 때마다</a:t>
            </a:r>
            <a:r>
              <a:rPr lang="ko-KR" altLang="ko-KR" sz="1800" dirty="0"/>
              <a:t> 호출됨</a:t>
            </a:r>
          </a:p>
          <a:p>
            <a:pPr lvl="1"/>
            <a:endParaRPr lang="en-US" altLang="ko-KR" sz="1600" b="1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33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useEffect</a:t>
            </a:r>
            <a:r>
              <a:rPr lang="en-US" altLang="ko-KR" b="1" dirty="0"/>
              <a:t>( 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237" y="1628800"/>
            <a:ext cx="8229600" cy="4525963"/>
          </a:xfrm>
        </p:spPr>
        <p:txBody>
          <a:bodyPr/>
          <a:lstStyle/>
          <a:p>
            <a:r>
              <a:rPr lang="en-US" altLang="ko-KR" sz="2400" dirty="0" err="1"/>
              <a:t>useEffect</a:t>
            </a:r>
            <a:r>
              <a:rPr lang="en-US" altLang="ko-KR" sz="2400" dirty="0"/>
              <a:t>()</a:t>
            </a:r>
            <a:r>
              <a:rPr lang="ko-KR" altLang="ko-KR" sz="2400" dirty="0"/>
              <a:t>의 리턴 함수의 역할은 </a:t>
            </a:r>
            <a:r>
              <a:rPr lang="en-US" altLang="ko-KR" sz="2400" dirty="0" err="1"/>
              <a:t>componentWillUnmount</a:t>
            </a:r>
            <a:r>
              <a:rPr lang="en-US" altLang="ko-KR" sz="2400" dirty="0"/>
              <a:t>()</a:t>
            </a:r>
            <a:r>
              <a:rPr lang="ko-KR" altLang="ko-KR" sz="2400" dirty="0"/>
              <a:t>함수가 하는 역할과 동일하다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632848" cy="38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0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useMemo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/>
              <a:t>Memoized</a:t>
            </a:r>
            <a:r>
              <a:rPr lang="en-US" altLang="ko-KR" sz="2400" b="1" dirty="0"/>
              <a:t> value</a:t>
            </a:r>
            <a:r>
              <a:rPr lang="ko-KR" altLang="ko-KR" sz="2400" b="1" dirty="0"/>
              <a:t>를 </a:t>
            </a:r>
            <a:r>
              <a:rPr lang="ko-KR" altLang="ko-KR" sz="2400" b="1" dirty="0" err="1"/>
              <a:t>리턴하는</a:t>
            </a:r>
            <a:r>
              <a:rPr lang="ko-KR" altLang="ko-KR" sz="2400" b="1" dirty="0"/>
              <a:t> </a:t>
            </a:r>
            <a:r>
              <a:rPr lang="en-US" altLang="ko-KR" sz="2400" b="1" dirty="0" smtClean="0"/>
              <a:t>Hook</a:t>
            </a:r>
          </a:p>
          <a:p>
            <a:endParaRPr lang="en-US" altLang="ko-KR" sz="2400" b="1" dirty="0" smtClean="0"/>
          </a:p>
          <a:p>
            <a:r>
              <a:rPr lang="en-US" altLang="ko-KR" sz="2400" dirty="0" err="1" smtClean="0"/>
              <a:t>Memoization</a:t>
            </a:r>
            <a:r>
              <a:rPr lang="en-US" altLang="ko-KR" sz="2400" dirty="0" smtClean="0"/>
              <a:t>- </a:t>
            </a:r>
            <a:r>
              <a:rPr lang="ko-KR" altLang="en-US" sz="1800" dirty="0" smtClean="0"/>
              <a:t>최적화를 위해 사용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렌더링</a:t>
            </a:r>
            <a:r>
              <a:rPr lang="ko-KR" altLang="en-US" sz="1800" dirty="0" smtClean="0"/>
              <a:t> 속도 향상</a:t>
            </a:r>
            <a:endParaRPr lang="en-US" altLang="ko-KR" sz="2400" dirty="0" smtClean="0"/>
          </a:p>
          <a:p>
            <a:pPr lvl="1"/>
            <a:r>
              <a:rPr lang="ko-KR" altLang="ko-KR" sz="1800" dirty="0" err="1" smtClean="0"/>
              <a:t>연산량이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많이 드는 함수의 호출 결과를 저장해 두었다가 같은 </a:t>
            </a:r>
            <a:r>
              <a:rPr lang="ko-KR" altLang="ko-KR" sz="1800" dirty="0" err="1"/>
              <a:t>입력값으로</a:t>
            </a:r>
            <a:r>
              <a:rPr lang="ko-KR" altLang="ko-KR" sz="1800" dirty="0"/>
              <a:t> 함수를 호출하면 저장해놨던 호출 결과를 바로 </a:t>
            </a:r>
            <a:r>
              <a:rPr lang="ko-KR" altLang="ko-KR" sz="1800" dirty="0" smtClean="0"/>
              <a:t>반환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200" dirty="0" smtClean="0"/>
              <a:t>사용법</a:t>
            </a:r>
            <a:endParaRPr lang="en-US" altLang="ko-KR" sz="2200" dirty="0" smtClean="0"/>
          </a:p>
          <a:p>
            <a:endParaRPr lang="ko-KR" altLang="en-US" sz="2200" dirty="0"/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 t="33959" r="5902"/>
          <a:stretch/>
        </p:blipFill>
        <p:spPr bwMode="auto">
          <a:xfrm>
            <a:off x="577850" y="4437112"/>
            <a:ext cx="8026598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90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useMemo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ko-KR" altLang="ko-KR" sz="2000" b="1" dirty="0"/>
              <a:t>의존성 배열을 넣지 않을 경우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매 </a:t>
            </a:r>
            <a:r>
              <a:rPr lang="ko-KR" altLang="ko-KR" sz="2000" b="1" dirty="0" err="1"/>
              <a:t>렌더링마다</a:t>
            </a:r>
            <a:r>
              <a:rPr lang="ko-KR" altLang="ko-KR" sz="2000" b="1" dirty="0"/>
              <a:t> 함수가 </a:t>
            </a:r>
            <a:r>
              <a:rPr lang="ko-KR" altLang="ko-KR" sz="2000" b="1" dirty="0" smtClean="0"/>
              <a:t>실행됨</a:t>
            </a:r>
            <a:endParaRPr lang="en-US" altLang="ko-KR" sz="2000" b="1" dirty="0" smtClean="0"/>
          </a:p>
          <a:p>
            <a:pPr>
              <a:spcAft>
                <a:spcPts val="600"/>
              </a:spcAft>
            </a:pPr>
            <a:endParaRPr lang="en-US" altLang="ko-KR" sz="2000" dirty="0" smtClean="0"/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</a:pP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b="1" dirty="0" err="1"/>
              <a:t>useMemo</a:t>
            </a:r>
            <a:r>
              <a:rPr lang="en-US" altLang="ko-KR" sz="2000" b="1" dirty="0"/>
              <a:t>() </a:t>
            </a:r>
            <a:r>
              <a:rPr lang="ko-KR" altLang="ko-KR" sz="2000" b="1" dirty="0"/>
              <a:t>로 전달된 함수</a:t>
            </a:r>
            <a:r>
              <a:rPr lang="ko-KR" altLang="ko-KR" sz="2000" dirty="0"/>
              <a:t>는</a:t>
            </a:r>
            <a:r>
              <a:rPr lang="ko-KR" altLang="ko-KR" sz="2000" b="1" dirty="0"/>
              <a:t> </a:t>
            </a:r>
            <a:r>
              <a:rPr lang="ko-KR" altLang="ko-KR" sz="2000" b="1" dirty="0" err="1"/>
              <a:t>렌더링이</a:t>
            </a:r>
            <a:r>
              <a:rPr lang="ko-KR" altLang="ko-KR" sz="2000" b="1" dirty="0"/>
              <a:t> 일어나는 동안 실행</a:t>
            </a:r>
            <a:r>
              <a:rPr lang="ko-KR" altLang="ko-KR" sz="2000" dirty="0"/>
              <a:t>된다</a:t>
            </a:r>
            <a:r>
              <a:rPr lang="ko-KR" altLang="ko-KR" sz="2000" b="1" dirty="0"/>
              <a:t> </a:t>
            </a:r>
            <a:endParaRPr lang="en-US" altLang="ko-KR" sz="2000" b="1" dirty="0" smtClean="0"/>
          </a:p>
          <a:p>
            <a:pPr>
              <a:spcAft>
                <a:spcPts val="600"/>
              </a:spcAft>
            </a:pPr>
            <a:r>
              <a:rPr lang="ko-KR" altLang="ko-KR" sz="2000" dirty="0" smtClean="0"/>
              <a:t>서버에서 </a:t>
            </a:r>
            <a:r>
              <a:rPr lang="ko-KR" altLang="ko-KR" sz="2000" dirty="0"/>
              <a:t>데이터를 받아오거나 수동으로 </a:t>
            </a:r>
            <a:r>
              <a:rPr lang="en-US" altLang="ko-KR" sz="2000" dirty="0"/>
              <a:t>DOM</a:t>
            </a:r>
            <a:r>
              <a:rPr lang="ko-KR" altLang="ko-KR" sz="2000" dirty="0"/>
              <a:t>을 변경하는 작업 등은 </a:t>
            </a:r>
            <a:r>
              <a:rPr lang="en-US" altLang="ko-KR" sz="2000" dirty="0" err="1"/>
              <a:t>userMemo</a:t>
            </a:r>
            <a:r>
              <a:rPr lang="en-US" altLang="ko-KR" sz="2000" dirty="0"/>
              <a:t>() </a:t>
            </a:r>
            <a:r>
              <a:rPr lang="ko-KR" altLang="ko-KR" sz="2000" dirty="0"/>
              <a:t>함수에 넣으면 </a:t>
            </a:r>
            <a:r>
              <a:rPr lang="ko-KR" altLang="ko-KR" sz="2000" dirty="0" err="1" smtClean="0"/>
              <a:t>않</a:t>
            </a:r>
            <a:r>
              <a:rPr lang="ko-KR" altLang="en-US" sz="2000" dirty="0" err="1" smtClean="0"/>
              <a:t>됨</a:t>
            </a:r>
            <a:endParaRPr lang="en-US" altLang="ko-KR" sz="2000" dirty="0" smtClean="0"/>
          </a:p>
          <a:p>
            <a:pPr>
              <a:spcAft>
                <a:spcPts val="600"/>
              </a:spcAft>
            </a:pPr>
            <a:r>
              <a:rPr lang="ko-KR" altLang="ko-KR" sz="2000" dirty="0"/>
              <a:t>의존성 배열이 빈 </a:t>
            </a:r>
            <a:r>
              <a:rPr lang="ko-KR" altLang="ko-KR" sz="2000" dirty="0" smtClean="0"/>
              <a:t>배열일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때 </a:t>
            </a:r>
            <a:r>
              <a:rPr lang="ko-KR" altLang="ko-KR" sz="2000" dirty="0"/>
              <a:t>컴포넌트 </a:t>
            </a:r>
            <a:r>
              <a:rPr lang="ko-KR" altLang="ko-KR" sz="2000" b="1" dirty="0" smtClean="0"/>
              <a:t>마운트시에만 </a:t>
            </a:r>
            <a:r>
              <a:rPr lang="ko-KR" altLang="ko-KR" sz="2000" b="1" dirty="0" smtClean="0"/>
              <a:t>호출됨 </a:t>
            </a:r>
            <a:endParaRPr lang="en-US" altLang="ko-KR" sz="2000" b="1" dirty="0" smtClean="0"/>
          </a:p>
          <a:p>
            <a:endParaRPr lang="ko-KR" altLang="ko-KR" sz="2000" dirty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rcRect l="1192" t="48169" r="46584" b="4666"/>
          <a:stretch/>
        </p:blipFill>
        <p:spPr bwMode="auto">
          <a:xfrm>
            <a:off x="1619672" y="2060848"/>
            <a:ext cx="5328592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5" y="5013176"/>
            <a:ext cx="576064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useCallback</a:t>
            </a:r>
            <a:r>
              <a:rPr lang="en-US" altLang="ko-KR" b="1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 smtClean="0"/>
              <a:t>useMemo</a:t>
            </a:r>
            <a:r>
              <a:rPr lang="en-US" altLang="ko-KR" sz="2400" b="1" dirty="0"/>
              <a:t>() </a:t>
            </a:r>
            <a:r>
              <a:rPr lang="ko-KR" altLang="ko-KR" sz="2000" b="1" dirty="0"/>
              <a:t>와 유사하지만 값이 아닌 함수를 반환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사용법</a:t>
            </a:r>
            <a:endParaRPr lang="en-US" altLang="ko-KR" sz="20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pPr>
              <a:spcBef>
                <a:spcPts val="1800"/>
              </a:spcBef>
            </a:pPr>
            <a:r>
              <a:rPr lang="ko-KR" altLang="ko-KR" sz="2000" b="1" dirty="0" smtClean="0"/>
              <a:t>다음 </a:t>
            </a:r>
            <a:r>
              <a:rPr lang="ko-KR" altLang="ko-KR" sz="2000" b="1" dirty="0"/>
              <a:t>두 줄의 코드는 동일한 역할</a:t>
            </a:r>
            <a:endParaRPr lang="ko-KR" altLang="en-US" sz="2000" b="1" dirty="0"/>
          </a:p>
        </p:txBody>
      </p:sp>
      <p:pic>
        <p:nvPicPr>
          <p:cNvPr id="4" name="그림 3"/>
          <p:cNvPicPr/>
          <p:nvPr/>
        </p:nvPicPr>
        <p:blipFill rotWithShape="1">
          <a:blip r:embed="rId3"/>
          <a:srcRect t="39160" r="20195"/>
          <a:stretch/>
        </p:blipFill>
        <p:spPr bwMode="auto">
          <a:xfrm>
            <a:off x="827584" y="2533870"/>
            <a:ext cx="5688632" cy="2047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/>
          <p:cNvPicPr/>
          <p:nvPr/>
        </p:nvPicPr>
        <p:blipFill rotWithShape="1">
          <a:blip r:embed="rId4"/>
          <a:srcRect t="55243" r="46365"/>
          <a:stretch/>
        </p:blipFill>
        <p:spPr bwMode="auto">
          <a:xfrm>
            <a:off x="827584" y="5229200"/>
            <a:ext cx="3989469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664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930</Words>
  <Application>Microsoft Office PowerPoint</Application>
  <PresentationFormat>화면 슬라이드 쇼(4:3)</PresentationFormat>
  <Paragraphs>175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Consolas</vt:lpstr>
      <vt:lpstr>Wingdings</vt:lpstr>
      <vt:lpstr>Office 테마</vt:lpstr>
      <vt:lpstr>7장 Hook</vt:lpstr>
      <vt:lpstr>Hook ? </vt:lpstr>
      <vt:lpstr>1. useState( )</vt:lpstr>
      <vt:lpstr>2. useEffect( ) </vt:lpstr>
      <vt:lpstr>2. useEffect( ) </vt:lpstr>
      <vt:lpstr>2. useEffect( ) </vt:lpstr>
      <vt:lpstr>3. useMemo( )</vt:lpstr>
      <vt:lpstr>3. useMemo( )</vt:lpstr>
      <vt:lpstr>4. useCallback( )</vt:lpstr>
      <vt:lpstr>4. useCallback( )</vt:lpstr>
      <vt:lpstr>5. useRef( )</vt:lpstr>
      <vt:lpstr>5. useRef( )</vt:lpstr>
      <vt:lpstr>5. useRef( )</vt:lpstr>
      <vt:lpstr>6. Hook의 규칙</vt:lpstr>
      <vt:lpstr>7.Custom Hook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Hook</dc:title>
  <dc:creator>admin</dc:creator>
  <cp:lastModifiedBy>505-t</cp:lastModifiedBy>
  <cp:revision>29</cp:revision>
  <dcterms:created xsi:type="dcterms:W3CDTF">2024-04-30T11:50:49Z</dcterms:created>
  <dcterms:modified xsi:type="dcterms:W3CDTF">2024-05-01T08:05:53Z</dcterms:modified>
</cp:coreProperties>
</file>