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1" r:id="rId9"/>
    <p:sldId id="262" r:id="rId10"/>
    <p:sldId id="273" r:id="rId11"/>
    <p:sldId id="263" r:id="rId12"/>
    <p:sldId id="274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5" autoAdjust="0"/>
    <p:restoredTop sz="94660"/>
  </p:normalViewPr>
  <p:slideViewPr>
    <p:cSldViewPr>
      <p:cViewPr varScale="1">
        <p:scale>
          <a:sx n="87" d="100"/>
          <a:sy n="87" d="100"/>
        </p:scale>
        <p:origin x="33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12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F19B9-FEEC-4299-A7B8-DC5353C5544C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FE19F-C665-4F7F-A422-25C44C690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44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0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507288" cy="576064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§"/>
              <a:defRPr/>
            </a:lvl1pPr>
            <a:lvl2pPr marL="617220" indent="-342900">
              <a:buFont typeface="Arial" pitchFamily="34" charset="0"/>
              <a:buChar char="•"/>
              <a:defRPr/>
            </a:lvl2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188B5E2-0CF8-4E75-9AC5-338396D288A1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spcAft>
          <a:spcPts val="600"/>
        </a:spcAft>
        <a:buClr>
          <a:srgbClr val="FF0000"/>
        </a:buClr>
        <a:buFont typeface="Wingdings" pitchFamily="2" charset="2"/>
        <a:buChar char="l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134672" cy="1470025"/>
          </a:xfrm>
        </p:spPr>
        <p:txBody>
          <a:bodyPr/>
          <a:lstStyle/>
          <a:p>
            <a:r>
              <a:rPr lang="en-US" altLang="ko-KR" dirty="0" smtClean="0"/>
              <a:t>Chapter 03 </a:t>
            </a:r>
            <a:r>
              <a:rPr lang="ko-KR" altLang="en-US" dirty="0" err="1"/>
              <a:t>어트리뷰트</a:t>
            </a:r>
            <a:r>
              <a:rPr lang="ko-KR" altLang="en-US" dirty="0"/>
              <a:t> 다루기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28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032" y="274638"/>
            <a:ext cx="8892480" cy="778098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엘리먼트의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어트리뷰트</a:t>
            </a:r>
            <a:r>
              <a:rPr lang="ko-KR" altLang="en-US" b="1" dirty="0" smtClean="0"/>
              <a:t> 값 제거하기</a:t>
            </a:r>
            <a:endParaRPr lang="ko-KR" altLang="en-US" b="1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539552" y="1916832"/>
            <a:ext cx="8424936" cy="4032448"/>
          </a:xfrm>
        </p:spPr>
        <p:txBody>
          <a:bodyPr>
            <a:noAutofit/>
          </a:bodyPr>
          <a:lstStyle/>
          <a:p>
            <a:r>
              <a:rPr lang="en-US" altLang="ko-KR" sz="2000" dirty="0" smtClean="0"/>
              <a:t>alt </a:t>
            </a:r>
            <a:r>
              <a:rPr lang="ko-KR" altLang="en-US" sz="2000" dirty="0" err="1" smtClean="0"/>
              <a:t>어트리뷰트의</a:t>
            </a:r>
            <a:r>
              <a:rPr lang="ko-KR" altLang="en-US" sz="2000" dirty="0" smtClean="0"/>
              <a:t> 역할</a:t>
            </a:r>
            <a:r>
              <a:rPr lang="en-US" altLang="ko-KR" sz="2000" dirty="0" smtClean="0"/>
              <a:t>    </a:t>
            </a:r>
          </a:p>
          <a:p>
            <a:pPr lvl="1"/>
            <a:r>
              <a:rPr lang="ko-KR" altLang="en-US" sz="1800" dirty="0" smtClean="0"/>
              <a:t>이미지를 찾지 못했을 경우 이를 대처해서 출력되는 텍스트</a:t>
            </a:r>
            <a:endParaRPr lang="en-US" altLang="ko-KR" sz="1800" dirty="0" smtClean="0"/>
          </a:p>
          <a:p>
            <a:r>
              <a:rPr lang="en-US" altLang="ko-KR" sz="2000" dirty="0" smtClean="0"/>
              <a:t>click(fn)</a:t>
            </a:r>
          </a:p>
          <a:p>
            <a:pPr lvl="1"/>
            <a:r>
              <a:rPr lang="ko-KR" altLang="en-US" sz="1800" dirty="0" smtClean="0"/>
              <a:t>대상 </a:t>
            </a:r>
            <a:r>
              <a:rPr lang="ko-KR" altLang="en-US" sz="1800" dirty="0" err="1" smtClean="0"/>
              <a:t>엘리먼트에</a:t>
            </a:r>
            <a:r>
              <a:rPr lang="ko-KR" altLang="en-US" sz="1800" dirty="0" smtClean="0"/>
              <a:t> 마우스 포인터를 위치시키고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마우스 버튼을 누르고 땠을 때  인자로 기술한 함수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이벤트 동작 함수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를 호출한다</a:t>
            </a:r>
            <a:r>
              <a:rPr lang="en-US" altLang="ko-KR" sz="1800" dirty="0" smtClean="0"/>
              <a:t>. </a:t>
            </a:r>
          </a:p>
          <a:p>
            <a:pPr lvl="1"/>
            <a:r>
              <a:rPr lang="en-US" altLang="ko-KR" sz="1800" dirty="0" err="1" smtClean="0"/>
              <a:t>fn</a:t>
            </a:r>
            <a:r>
              <a:rPr lang="en-US" altLang="ko-KR" sz="18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클릭 이벤트가 발생했을 때 실행할 함수 </a:t>
            </a:r>
            <a:endParaRPr lang="en-US" altLang="ko-KR" sz="1600" dirty="0" smtClean="0"/>
          </a:p>
          <a:p>
            <a:r>
              <a:rPr lang="en-US" altLang="ko-KR" sz="2000" b="1" dirty="0" smtClean="0"/>
              <a:t>next()</a:t>
            </a:r>
          </a:p>
          <a:p>
            <a:pPr lvl="1"/>
            <a:r>
              <a:rPr lang="ko-KR" altLang="en-US" sz="1800" dirty="0" smtClean="0"/>
              <a:t>해당 </a:t>
            </a:r>
            <a:r>
              <a:rPr lang="ko-KR" altLang="en-US" sz="1800" dirty="0" err="1" smtClean="0"/>
              <a:t>엘리먼트</a:t>
            </a:r>
            <a:r>
              <a:rPr lang="ko-KR" altLang="en-US" sz="1800" dirty="0" smtClean="0"/>
              <a:t> 뒤에 위치하는 </a:t>
            </a:r>
            <a:r>
              <a:rPr lang="ko-KR" altLang="en-US" sz="1800" dirty="0"/>
              <a:t>인접한 형제 </a:t>
            </a:r>
            <a:r>
              <a:rPr lang="ko-KR" altLang="en-US" sz="1800" dirty="0" err="1" smtClean="0"/>
              <a:t>엘리먼트</a:t>
            </a:r>
            <a:r>
              <a:rPr lang="ko-KR" altLang="en-US" sz="1800" dirty="0" smtClean="0"/>
              <a:t> 한 개만 찾기</a:t>
            </a:r>
          </a:p>
          <a:p>
            <a:pPr lvl="1"/>
            <a:endParaRPr lang="ko-KR" altLang="en-US" sz="1800" dirty="0"/>
          </a:p>
        </p:txBody>
      </p:sp>
      <p:sp>
        <p:nvSpPr>
          <p:cNvPr id="8" name="직사각형 7"/>
          <p:cNvSpPr/>
          <p:nvPr/>
        </p:nvSpPr>
        <p:spPr>
          <a:xfrm>
            <a:off x="395536" y="1340768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 smtClean="0"/>
              <a:t>removeAttr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attributeName</a:t>
            </a:r>
            <a:r>
              <a:rPr lang="en-US" altLang="ko-KR" sz="2000" dirty="0" smtClean="0"/>
              <a:t>)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396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040" y="274638"/>
            <a:ext cx="8892480" cy="778098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엘리먼트의</a:t>
            </a:r>
            <a:r>
              <a:rPr lang="ko-KR" altLang="en-US" b="1" dirty="0" smtClean="0"/>
              <a:t> 클래스 명으로 스타일 입히기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628256" y="1340768"/>
            <a:ext cx="7976192" cy="313932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 $("div").</a:t>
            </a:r>
            <a:r>
              <a:rPr lang="en-US" altLang="ko-KR" dirty="0" err="1" smtClean="0"/>
              <a:t>addClass</a:t>
            </a:r>
            <a:r>
              <a:rPr lang="en-US" altLang="ko-KR" dirty="0" smtClean="0"/>
              <a:t>(function(index, </a:t>
            </a:r>
            <a:r>
              <a:rPr lang="en-US" altLang="ko-KR" dirty="0" err="1" smtClean="0"/>
              <a:t>currentClass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addedClass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    if (</a:t>
            </a:r>
            <a:r>
              <a:rPr lang="en-US" altLang="ko-KR" dirty="0" err="1" smtClean="0"/>
              <a:t>currentClass</a:t>
            </a:r>
            <a:r>
              <a:rPr lang="en-US" altLang="ko-KR" dirty="0" smtClean="0"/>
              <a:t> === "red") {</a:t>
            </a:r>
          </a:p>
          <a:p>
            <a:r>
              <a:rPr lang="en-US" altLang="ko-KR" dirty="0" smtClean="0"/>
              <a:t>               </a:t>
            </a:r>
            <a:r>
              <a:rPr lang="en-US" altLang="ko-KR" dirty="0" err="1" smtClean="0"/>
              <a:t>addedClass</a:t>
            </a:r>
            <a:r>
              <a:rPr lang="en-US" altLang="ko-KR" dirty="0" smtClean="0"/>
              <a:t> = "green";</a:t>
            </a:r>
          </a:p>
          <a:p>
            <a:r>
              <a:rPr lang="en-US" altLang="ko-KR" dirty="0" smtClean="0"/>
              <a:t>               $("p").text("</a:t>
            </a:r>
            <a:r>
              <a:rPr lang="ko-KR" altLang="en-US" dirty="0" smtClean="0"/>
              <a:t>그린 배경색이 하나 생김</a:t>
            </a:r>
            <a:r>
              <a:rPr lang="en-US" altLang="ko-KR" dirty="0" smtClean="0"/>
              <a:t>");</a:t>
            </a:r>
          </a:p>
          <a:p>
            <a:r>
              <a:rPr lang="en-US" altLang="ko-KR" dirty="0" smtClean="0"/>
              <a:t>            }else{</a:t>
            </a:r>
          </a:p>
          <a:p>
            <a:r>
              <a:rPr lang="en-US" altLang="ko-KR" dirty="0" smtClean="0"/>
              <a:t>	      </a:t>
            </a:r>
            <a:r>
              <a:rPr lang="en-US" altLang="ko-KR" dirty="0" err="1" smtClean="0"/>
              <a:t>addedClass</a:t>
            </a:r>
            <a:r>
              <a:rPr lang="en-US" altLang="ko-KR" dirty="0" smtClean="0"/>
              <a:t> = "yellow";</a:t>
            </a:r>
          </a:p>
          <a:p>
            <a:r>
              <a:rPr lang="en-US" altLang="ko-KR" dirty="0" smtClean="0"/>
              <a:t>           }</a:t>
            </a:r>
          </a:p>
          <a:p>
            <a:r>
              <a:rPr lang="en-US" altLang="ko-KR" dirty="0" smtClean="0"/>
              <a:t>           return </a:t>
            </a:r>
            <a:r>
              <a:rPr lang="en-US" altLang="ko-KR" dirty="0" err="1" smtClean="0"/>
              <a:t>addedClass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 });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272034104" descr="EMB00000f046b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645024"/>
            <a:ext cx="4508112" cy="3034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49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040" y="274638"/>
            <a:ext cx="8892480" cy="778098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엘리먼트의</a:t>
            </a:r>
            <a:r>
              <a:rPr lang="ko-KR" altLang="en-US" b="1" dirty="0" smtClean="0"/>
              <a:t> 클래스 명으로 스타일 입히기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564961" y="1340768"/>
            <a:ext cx="83932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 smtClean="0"/>
              <a:t>addClass</a:t>
            </a:r>
            <a:r>
              <a:rPr lang="en-US" altLang="ko-KR" sz="2000" dirty="0" smtClean="0"/>
              <a:t>( function(index, </a:t>
            </a:r>
            <a:r>
              <a:rPr lang="en-US" altLang="ko-KR" sz="2000" dirty="0" err="1" smtClean="0"/>
              <a:t>className</a:t>
            </a:r>
            <a:r>
              <a:rPr lang="en-US" altLang="ko-KR" sz="2000" dirty="0" smtClean="0"/>
              <a:t>) )</a:t>
            </a:r>
            <a:endParaRPr lang="en-US" altLang="ko-KR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332350"/>
              </p:ext>
            </p:extLst>
          </p:nvPr>
        </p:nvGraphicFramePr>
        <p:xfrm>
          <a:off x="323528" y="2132856"/>
          <a:ext cx="8280920" cy="3343908"/>
        </p:xfrm>
        <a:graphic>
          <a:graphicData uri="http://schemas.openxmlformats.org/drawingml/2006/table">
            <a:tbl>
              <a:tblPr/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6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0090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addClass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className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009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254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jQuery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확장 객체 집합에 속한 모든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엘리먼트에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하나 이상의 클래스를 추가한다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009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jQuery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확장 객체 집합에 추가할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클래스명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009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반환값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jQuery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확장 객체 집합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17675" y="3429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83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642" y="214290"/>
            <a:ext cx="8963886" cy="838446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엘리먼트로부터</a:t>
            </a:r>
            <a:r>
              <a:rPr lang="ko-KR" altLang="en-US" b="1" dirty="0" smtClean="0"/>
              <a:t> 클래스 제거하기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539552" y="1268760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removeClass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className</a:t>
            </a:r>
            <a:r>
              <a:rPr lang="en-US" altLang="ko-KR" sz="2000" dirty="0" smtClean="0"/>
              <a:t>)</a:t>
            </a:r>
            <a:endParaRPr lang="en-US" altLang="ko-KR" sz="2000" dirty="0"/>
          </a:p>
        </p:txBody>
      </p:sp>
      <p:sp>
        <p:nvSpPr>
          <p:cNvPr id="6" name="직사각형 5"/>
          <p:cNvSpPr/>
          <p:nvPr/>
        </p:nvSpPr>
        <p:spPr>
          <a:xfrm>
            <a:off x="467544" y="1954563"/>
            <a:ext cx="8280920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  $("p:even").</a:t>
            </a:r>
            <a:r>
              <a:rPr lang="en-US" altLang="ko-KR" dirty="0" err="1" smtClean="0"/>
              <a:t>removeClass</a:t>
            </a:r>
            <a:r>
              <a:rPr lang="en-US" altLang="ko-KR" dirty="0" smtClean="0"/>
              <a:t>("red under");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70710" y="2502286"/>
            <a:ext cx="4025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한개</a:t>
            </a:r>
            <a:r>
              <a:rPr lang="ko-KR" altLang="en-US" dirty="0"/>
              <a:t> 또는 </a:t>
            </a:r>
            <a:r>
              <a:rPr lang="ko-KR" altLang="en-US" dirty="0" err="1"/>
              <a:t>여러개의</a:t>
            </a:r>
            <a:r>
              <a:rPr lang="ko-KR" altLang="en-US" dirty="0"/>
              <a:t> 클래스를 지운다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194" name="_x272035624" descr="EMB00000f046c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49" y="3140968"/>
            <a:ext cx="3082983" cy="354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3" name="_x272037304" descr="EMB00000f046c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12436"/>
            <a:ext cx="3082983" cy="354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65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677058" cy="1008112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 err="1" smtClean="0"/>
              <a:t>엘리먼트에</a:t>
            </a:r>
            <a:r>
              <a:rPr lang="ko-KR" altLang="en-US" b="1" dirty="0" smtClean="0"/>
              <a:t> </a:t>
            </a:r>
            <a:r>
              <a:rPr lang="ko-KR" altLang="en-US" b="1" dirty="0"/>
              <a:t>해당 클래스가 있으면 제거하고</a:t>
            </a:r>
            <a:r>
              <a:rPr lang="en-US" altLang="ko-KR" b="1" dirty="0"/>
              <a:t>, </a:t>
            </a:r>
            <a:r>
              <a:rPr lang="ko-KR" altLang="en-US" b="1" dirty="0"/>
              <a:t>없으면 추가하기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39552" y="1844824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toggleClass</a:t>
            </a:r>
            <a:r>
              <a:rPr lang="en-US" sz="2000" dirty="0" smtClean="0"/>
              <a:t>(</a:t>
            </a:r>
            <a:r>
              <a:rPr lang="en-US" sz="2000" dirty="0" err="1" smtClean="0"/>
              <a:t>className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539552" y="2623934"/>
            <a:ext cx="820891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 </a:t>
            </a:r>
            <a:r>
              <a:rPr lang="en-US" altLang="ko-KR" dirty="0"/>
              <a:t>$(this).</a:t>
            </a:r>
            <a:r>
              <a:rPr lang="en-US" altLang="ko-KR" dirty="0" err="1"/>
              <a:t>toggleClass</a:t>
            </a:r>
            <a:r>
              <a:rPr lang="en-US" altLang="ko-KR" dirty="0"/>
              <a:t>("blue");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45906" y="3096111"/>
            <a:ext cx="6518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현재의 클래스 값에 따라서 클래스를 추가하거나 지운다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219" name="_x272035944" descr="EMB00000f046c0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632" y="4007398"/>
            <a:ext cx="2623644" cy="156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_x272036264" descr="EMB00000f046c0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11049"/>
            <a:ext cx="2623644" cy="156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" name="_x273125040" descr="EMB00000f046c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005064"/>
            <a:ext cx="2623644" cy="156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08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820472" cy="864096"/>
          </a:xfrm>
        </p:spPr>
        <p:txBody>
          <a:bodyPr>
            <a:norm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 err="1" smtClean="0"/>
              <a:t>엘리먼트에</a:t>
            </a:r>
            <a:r>
              <a:rPr lang="ko-KR" altLang="en-US" b="1" dirty="0" smtClean="0"/>
              <a:t> 클래스 존재 여부 확인하기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700808"/>
            <a:ext cx="86381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hasClass</a:t>
            </a:r>
            <a:r>
              <a:rPr lang="en-US" sz="2000" dirty="0" smtClean="0"/>
              <a:t>(</a:t>
            </a:r>
            <a:r>
              <a:rPr lang="en-US" sz="2000" dirty="0" err="1" smtClean="0"/>
              <a:t>className</a:t>
            </a:r>
            <a:r>
              <a:rPr lang="en-US" sz="2000" dirty="0" smtClean="0"/>
              <a:t> )</a:t>
            </a:r>
            <a:endParaRPr 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467544" y="2357968"/>
            <a:ext cx="8352928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dirty="0" smtClean="0"/>
              <a:t>$("p:first").</a:t>
            </a:r>
            <a:r>
              <a:rPr lang="en-US" dirty="0" err="1" smtClean="0"/>
              <a:t>hasClass</a:t>
            </a:r>
            <a:r>
              <a:rPr lang="en-US" dirty="0" smtClean="0"/>
              <a:t>("red")</a:t>
            </a:r>
            <a:endParaRPr 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27584" y="2996952"/>
            <a:ext cx="4174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클래스가 지정되어 있는지를 확인한다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43" name="_x272036184" descr="EMB00000f046c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740066"/>
            <a:ext cx="2880320" cy="192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_x272036104" descr="EMB00000f046c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740067"/>
            <a:ext cx="2880320" cy="192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1" name="_x273124000" descr="EMB00000f046c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740066"/>
            <a:ext cx="2880320" cy="192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06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748464" cy="850106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엘리먼트의</a:t>
            </a:r>
            <a:r>
              <a:rPr lang="ko-KR" altLang="en-US" b="1" dirty="0" smtClean="0"/>
              <a:t> 태그 내부의 </a:t>
            </a:r>
            <a:r>
              <a:rPr lang="en-US" altLang="ko-KR" b="1" dirty="0" smtClean="0"/>
              <a:t>HTML </a:t>
            </a:r>
            <a:r>
              <a:rPr lang="ko-KR" altLang="en-US" b="1" dirty="0" err="1" smtClean="0"/>
              <a:t>콘텐츠</a:t>
            </a:r>
            <a:r>
              <a:rPr lang="ko-KR" altLang="en-US" b="1" dirty="0" smtClean="0"/>
              <a:t> 얻어오기</a:t>
            </a:r>
            <a:endParaRPr lang="ko-KR" altLang="en-US" b="1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00655" y="5301208"/>
            <a:ext cx="8182363" cy="1168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smtClean="0"/>
              <a:t>매개변수가 없을 때는 </a:t>
            </a:r>
            <a:r>
              <a:rPr lang="ko-KR" altLang="en-US" sz="1800" dirty="0" err="1" smtClean="0"/>
              <a:t>엘리먼트의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HTML </a:t>
            </a:r>
            <a:r>
              <a:rPr lang="ko-KR" altLang="en-US" sz="1800" dirty="0" err="1" smtClean="0"/>
              <a:t>콘텐츠를</a:t>
            </a:r>
            <a:r>
              <a:rPr lang="ko-KR" altLang="en-US" sz="1800" dirty="0" smtClean="0"/>
              <a:t> 가져온다</a:t>
            </a:r>
            <a:r>
              <a:rPr lang="en-US" altLang="ko-KR" sz="1800" dirty="0" smtClean="0"/>
              <a:t>.</a:t>
            </a:r>
          </a:p>
          <a:p>
            <a:pPr lvl="1"/>
            <a:endParaRPr lang="ko-KR" altLang="en-US" sz="1800" dirty="0"/>
          </a:p>
        </p:txBody>
      </p:sp>
      <p:sp>
        <p:nvSpPr>
          <p:cNvPr id="5" name="직사각형 4"/>
          <p:cNvSpPr/>
          <p:nvPr/>
        </p:nvSpPr>
        <p:spPr>
          <a:xfrm>
            <a:off x="591289" y="1428736"/>
            <a:ext cx="78595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html()</a:t>
            </a:r>
            <a:endParaRPr 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611560" y="2078846"/>
            <a:ext cx="3744416" cy="286232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 $(function() {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htmlStr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$("p").click(function() {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htmlStr</a:t>
            </a:r>
            <a:r>
              <a:rPr lang="en-US" dirty="0" smtClean="0"/>
              <a:t> = $(this).html();</a:t>
            </a:r>
          </a:p>
          <a:p>
            <a:r>
              <a:rPr lang="en-US" dirty="0" smtClean="0"/>
              <a:t>         report(</a:t>
            </a:r>
            <a:r>
              <a:rPr lang="en-US" dirty="0" err="1" smtClean="0"/>
              <a:t>htmlStr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});</a:t>
            </a:r>
          </a:p>
          <a:p>
            <a:r>
              <a:rPr lang="en-US" dirty="0" smtClean="0"/>
              <a:t>   });</a:t>
            </a:r>
          </a:p>
          <a:p>
            <a:r>
              <a:rPr lang="en-US" dirty="0" smtClean="0"/>
              <a:t>   function report(</a:t>
            </a:r>
            <a:r>
              <a:rPr lang="en-US" dirty="0" err="1" smtClean="0"/>
              <a:t>msg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$('#console').text(</a:t>
            </a:r>
            <a:r>
              <a:rPr lang="en-US" dirty="0" err="1" smtClean="0"/>
              <a:t>msg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}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272035944" descr="EMB00000f046c1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628791"/>
            <a:ext cx="3384376" cy="355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75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748464" cy="778098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엘리먼트의</a:t>
            </a:r>
            <a:r>
              <a:rPr lang="ko-KR" altLang="en-US" b="1" dirty="0" smtClean="0"/>
              <a:t> 태그 내부의 </a:t>
            </a:r>
            <a:r>
              <a:rPr lang="en-US" altLang="ko-KR" b="1" dirty="0" smtClean="0"/>
              <a:t>HTML </a:t>
            </a:r>
            <a:r>
              <a:rPr lang="ko-KR" altLang="en-US" b="1" dirty="0" err="1" smtClean="0"/>
              <a:t>콘텐츠</a:t>
            </a:r>
            <a:r>
              <a:rPr lang="ko-KR" altLang="en-US" b="1" dirty="0" smtClean="0"/>
              <a:t> 변경하기</a:t>
            </a:r>
            <a:endParaRPr lang="ko-KR" altLang="en-US" b="1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774575" y="3284984"/>
            <a:ext cx="7530060" cy="2596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smtClean="0"/>
              <a:t>인자로 준 </a:t>
            </a:r>
            <a:r>
              <a:rPr lang="en-US" altLang="ko-KR" sz="1800" dirty="0" smtClean="0"/>
              <a:t>HTML </a:t>
            </a:r>
            <a:r>
              <a:rPr lang="ko-KR" altLang="en-US" sz="1800" dirty="0" smtClean="0"/>
              <a:t>코드를 모든 일치되는 </a:t>
            </a:r>
            <a:r>
              <a:rPr lang="ko-KR" altLang="en-US" sz="1800" dirty="0" err="1" smtClean="0"/>
              <a:t>엘리먼트의</a:t>
            </a:r>
            <a:r>
              <a:rPr lang="ko-KR" altLang="en-US" sz="1800" dirty="0" smtClean="0"/>
              <a:t> </a:t>
            </a:r>
            <a:r>
              <a:rPr lang="ko-KR" altLang="en-US" sz="1800" b="1" dirty="0" err="1" smtClean="0"/>
              <a:t>콘텐츠</a:t>
            </a:r>
            <a:r>
              <a:rPr lang="ko-KR" altLang="en-US" sz="1800" b="1" dirty="0" smtClean="0"/>
              <a:t> 설정한다</a:t>
            </a:r>
            <a:r>
              <a:rPr lang="en-US" altLang="ko-KR" sz="1800" b="1" dirty="0" smtClean="0"/>
              <a:t>.</a:t>
            </a:r>
            <a:endParaRPr lang="ko-KR" altLang="en-US" sz="1800" dirty="0"/>
          </a:p>
        </p:txBody>
      </p:sp>
      <p:sp>
        <p:nvSpPr>
          <p:cNvPr id="5" name="직사각형 4"/>
          <p:cNvSpPr/>
          <p:nvPr/>
        </p:nvSpPr>
        <p:spPr>
          <a:xfrm>
            <a:off x="539552" y="1428736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html(contents)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7544" y="1943621"/>
            <a:ext cx="8208912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  $("button").click(function() {</a:t>
            </a:r>
          </a:p>
          <a:p>
            <a:r>
              <a:rPr lang="en-US" dirty="0" smtClean="0"/>
              <a:t>         $("div").html("&lt;span class='red'&gt; </a:t>
            </a:r>
            <a:r>
              <a:rPr lang="ko-KR" altLang="en-US" dirty="0" err="1" smtClean="0"/>
              <a:t>엘리먼트의</a:t>
            </a:r>
            <a:r>
              <a:rPr lang="ko-KR" altLang="en-US" dirty="0" smtClean="0"/>
              <a:t> 태그 내부의</a:t>
            </a:r>
            <a:r>
              <a:rPr lang="en-US" altLang="ko-KR" dirty="0" smtClean="0"/>
              <a:t>&lt;</a:t>
            </a:r>
            <a:r>
              <a:rPr lang="en-US" dirty="0" smtClean="0"/>
              <a:t>b&gt;HTML </a:t>
            </a:r>
            <a:r>
              <a:rPr lang="ko-KR" altLang="en-US" dirty="0" err="1" smtClean="0"/>
              <a:t>콘텐츠</a:t>
            </a:r>
            <a:r>
              <a:rPr lang="ko-KR" altLang="en-US" dirty="0" smtClean="0"/>
              <a:t> 변경하기</a:t>
            </a:r>
            <a:r>
              <a:rPr lang="en-US" altLang="ko-KR" dirty="0" smtClean="0"/>
              <a:t>&lt;/</a:t>
            </a:r>
            <a:r>
              <a:rPr lang="en-US" dirty="0" smtClean="0"/>
              <a:t>b&gt;&lt;/span&gt;");</a:t>
            </a:r>
          </a:p>
          <a:p>
            <a:r>
              <a:rPr lang="en-US" dirty="0" smtClean="0"/>
              <a:t>      });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272037304" descr="EMB00000f046c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17" y="3828148"/>
            <a:ext cx="5463008" cy="290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21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676456" cy="778098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폼 </a:t>
            </a:r>
            <a:r>
              <a:rPr lang="ko-KR" altLang="en-US" b="1" dirty="0" err="1" smtClean="0"/>
              <a:t>엘리먼트에서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value </a:t>
            </a:r>
            <a:r>
              <a:rPr lang="ko-KR" altLang="en-US" b="1" dirty="0" err="1" smtClean="0"/>
              <a:t>어트리뷰트</a:t>
            </a:r>
            <a:r>
              <a:rPr lang="ko-KR" altLang="en-US" b="1" dirty="0" smtClean="0"/>
              <a:t> 값 가져오기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1486903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val</a:t>
            </a:r>
            <a:r>
              <a:rPr lang="en-US" sz="2000" dirty="0" smtClean="0"/>
              <a:t>(), </a:t>
            </a:r>
            <a:r>
              <a:rPr lang="en-US" sz="2000" dirty="0" err="1" smtClean="0"/>
              <a:t>val</a:t>
            </a:r>
            <a:r>
              <a:rPr lang="en-US" sz="2000" dirty="0" smtClean="0"/>
              <a:t>(</a:t>
            </a:r>
            <a:r>
              <a:rPr lang="ko-KR" altLang="en-US" sz="2000" dirty="0" smtClean="0"/>
              <a:t>텍스트</a:t>
            </a:r>
            <a:r>
              <a:rPr lang="en-US" altLang="ko-KR" sz="2000" dirty="0" smtClean="0"/>
              <a:t>)</a:t>
            </a:r>
            <a:endParaRPr 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1000100" y="1988840"/>
            <a:ext cx="4219972" cy="397031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$(function() {</a:t>
            </a:r>
          </a:p>
          <a:p>
            <a:r>
              <a:rPr lang="en-US" dirty="0" smtClean="0"/>
              <a:t>    $("input").</a:t>
            </a:r>
            <a:r>
              <a:rPr lang="en-US" dirty="0" err="1" smtClean="0"/>
              <a:t>keyup</a:t>
            </a:r>
            <a:r>
              <a:rPr lang="en-US" dirty="0" smtClean="0"/>
              <a:t>(function () { 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var</a:t>
            </a:r>
            <a:r>
              <a:rPr lang="en-US" dirty="0" smtClean="0"/>
              <a:t> value = $(this).</a:t>
            </a:r>
            <a:r>
              <a:rPr lang="en-US" dirty="0" err="1" smtClean="0"/>
              <a:t>val</a:t>
            </a:r>
            <a:r>
              <a:rPr lang="en-US" dirty="0" smtClean="0"/>
              <a:t>(); </a:t>
            </a:r>
          </a:p>
          <a:p>
            <a:r>
              <a:rPr lang="en-US" dirty="0" smtClean="0"/>
              <a:t>         report(value); </a:t>
            </a:r>
          </a:p>
          <a:p>
            <a:r>
              <a:rPr lang="en-US" dirty="0" smtClean="0"/>
              <a:t>    }).</a:t>
            </a:r>
            <a:r>
              <a:rPr lang="en-US" dirty="0" err="1" smtClean="0"/>
              <a:t>keyup</a:t>
            </a:r>
            <a:r>
              <a:rPr lang="en-US" dirty="0" smtClean="0"/>
              <a:t>(); 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    $("button").click(function() {</a:t>
            </a:r>
          </a:p>
          <a:p>
            <a:r>
              <a:rPr lang="en-US" dirty="0" smtClean="0"/>
              <a:t>         $("input").</a:t>
            </a:r>
            <a:r>
              <a:rPr lang="en-US" dirty="0" err="1" smtClean="0"/>
              <a:t>val</a:t>
            </a:r>
            <a:r>
              <a:rPr lang="en-US" dirty="0" smtClean="0"/>
              <a:t>("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연습 중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 });</a:t>
            </a:r>
          </a:p>
          <a:p>
            <a:r>
              <a:rPr lang="en-US" altLang="ko-KR" dirty="0" smtClean="0"/>
              <a:t> });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dirty="0" smtClean="0"/>
              <a:t>function report(</a:t>
            </a:r>
            <a:r>
              <a:rPr lang="en-US" dirty="0" err="1" smtClean="0"/>
              <a:t>msg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$('#console').text(</a:t>
            </a:r>
            <a:r>
              <a:rPr lang="en-US" dirty="0" err="1" smtClean="0"/>
              <a:t>msg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}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_x272035944" descr="EMB00000f046c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987187"/>
            <a:ext cx="3255917" cy="237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47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 smtClean="0"/>
              <a:t>Chapter 03 </a:t>
            </a:r>
            <a:r>
              <a:rPr lang="ko-KR" altLang="en-US" b="1" dirty="0" err="1"/>
              <a:t>어트리뷰트</a:t>
            </a:r>
            <a:r>
              <a:rPr lang="ko-KR" altLang="en-US" b="1" dirty="0"/>
              <a:t> 다루기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43608" y="2274370"/>
            <a:ext cx="6912768" cy="2088232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prstTxWarp prst="textDeflateTop">
              <a:avLst/>
            </a:prstTxWarp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Thank You !</a:t>
            </a:r>
            <a:endParaRPr lang="en-US" altLang="ko-KR" sz="5400" b="1" cap="all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091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목차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4680520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2000" dirty="0" err="1" smtClean="0"/>
              <a:t>엘리먼트의</a:t>
            </a:r>
            <a:r>
              <a:rPr lang="ko-KR" altLang="en-US" sz="2000" dirty="0" smtClean="0"/>
              <a:t> </a:t>
            </a:r>
            <a:r>
              <a:rPr lang="ko-KR" altLang="en-US" sz="2000" dirty="0" err="1"/>
              <a:t>어트리뷰트</a:t>
            </a:r>
            <a:r>
              <a:rPr lang="ko-KR" altLang="en-US" sz="2000" dirty="0"/>
              <a:t> 값을 가져오고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설정하기</a:t>
            </a:r>
            <a:endParaRPr lang="ko-KR" altLang="en-US" sz="2000" dirty="0"/>
          </a:p>
          <a:p>
            <a:pPr fontAlgn="base"/>
            <a:r>
              <a:rPr lang="ko-KR" altLang="en-US" sz="2000" dirty="0" err="1"/>
              <a:t>엘리먼트</a:t>
            </a:r>
            <a:r>
              <a:rPr lang="ko-KR" altLang="en-US" sz="2000" dirty="0"/>
              <a:t> 집합들을 한 번에 </a:t>
            </a:r>
            <a:r>
              <a:rPr lang="ko-KR" altLang="en-US" sz="2000" dirty="0" smtClean="0"/>
              <a:t>처리하기</a:t>
            </a:r>
            <a:endParaRPr lang="en-US" altLang="ko-KR" sz="2000" dirty="0" smtClean="0"/>
          </a:p>
          <a:p>
            <a:pPr fontAlgn="base"/>
            <a:r>
              <a:rPr lang="ko-KR" altLang="en-US" sz="2000" dirty="0" err="1" smtClean="0"/>
              <a:t>엘리먼트의</a:t>
            </a:r>
            <a:r>
              <a:rPr lang="ko-KR" altLang="en-US" sz="2000" dirty="0" smtClean="0"/>
              <a:t> </a:t>
            </a:r>
            <a:r>
              <a:rPr lang="ko-KR" altLang="en-US" sz="2000" dirty="0" err="1"/>
              <a:t>어트리뷰트</a:t>
            </a:r>
            <a:r>
              <a:rPr lang="ko-KR" altLang="en-US" sz="2000" dirty="0"/>
              <a:t> 값을 </a:t>
            </a:r>
            <a:r>
              <a:rPr lang="ko-KR" altLang="en-US" sz="2000" dirty="0" err="1"/>
              <a:t>콜백</a:t>
            </a:r>
            <a:r>
              <a:rPr lang="ko-KR" altLang="en-US" sz="2000" dirty="0"/>
              <a:t> 함수에서 얻어 와서 </a:t>
            </a:r>
            <a:r>
              <a:rPr lang="ko-KR" altLang="en-US" sz="2000" dirty="0" smtClean="0"/>
              <a:t>설정하기</a:t>
            </a:r>
            <a:endParaRPr lang="ko-KR" altLang="en-US" sz="2000" dirty="0"/>
          </a:p>
          <a:p>
            <a:pPr fontAlgn="base"/>
            <a:r>
              <a:rPr lang="ko-KR" altLang="en-US" sz="2000" dirty="0" err="1"/>
              <a:t>엘리먼트의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어트리뷰트</a:t>
            </a:r>
            <a:r>
              <a:rPr lang="ko-KR" altLang="en-US" sz="2000" dirty="0"/>
              <a:t> 값 </a:t>
            </a:r>
            <a:r>
              <a:rPr lang="ko-KR" altLang="en-US" sz="2000" dirty="0" smtClean="0"/>
              <a:t>제거하기</a:t>
            </a:r>
            <a:endParaRPr lang="ko-KR" altLang="en-US" sz="2000" dirty="0"/>
          </a:p>
          <a:p>
            <a:pPr fontAlgn="base"/>
            <a:r>
              <a:rPr lang="ko-KR" altLang="en-US" sz="2000" dirty="0" err="1"/>
              <a:t>엘리먼트의</a:t>
            </a:r>
            <a:r>
              <a:rPr lang="ko-KR" altLang="en-US" sz="2000" dirty="0"/>
              <a:t> 클래스 명으로 스타일 </a:t>
            </a:r>
            <a:r>
              <a:rPr lang="ko-KR" altLang="en-US" sz="2000" dirty="0" smtClean="0"/>
              <a:t>입히기</a:t>
            </a:r>
            <a:endParaRPr lang="ko-KR" altLang="en-US" sz="2000" dirty="0"/>
          </a:p>
          <a:p>
            <a:pPr fontAlgn="base"/>
            <a:r>
              <a:rPr lang="ko-KR" altLang="en-US" sz="2000" dirty="0" err="1"/>
              <a:t>엘리먼트로부터</a:t>
            </a:r>
            <a:r>
              <a:rPr lang="ko-KR" altLang="en-US" sz="2000" dirty="0"/>
              <a:t> 클래스 </a:t>
            </a:r>
            <a:r>
              <a:rPr lang="ko-KR" altLang="en-US" sz="2000" dirty="0" smtClean="0"/>
              <a:t>제거하기</a:t>
            </a:r>
            <a:endParaRPr lang="ko-KR" altLang="en-US" sz="2000" dirty="0"/>
          </a:p>
          <a:p>
            <a:pPr fontAlgn="base"/>
            <a:r>
              <a:rPr lang="ko-KR" altLang="en-US" sz="2000" dirty="0" err="1"/>
              <a:t>엘리먼트에</a:t>
            </a:r>
            <a:r>
              <a:rPr lang="ko-KR" altLang="en-US" sz="2000" dirty="0"/>
              <a:t> 해당 클래스가 있으면 제거하고</a:t>
            </a:r>
            <a:r>
              <a:rPr lang="en-US" altLang="ko-KR" sz="2000" dirty="0"/>
              <a:t>, </a:t>
            </a:r>
            <a:r>
              <a:rPr lang="ko-KR" altLang="en-US" sz="2000" dirty="0"/>
              <a:t>없으면 </a:t>
            </a:r>
            <a:r>
              <a:rPr lang="ko-KR" altLang="en-US" sz="2000" dirty="0" smtClean="0"/>
              <a:t>추가하기</a:t>
            </a:r>
            <a:endParaRPr lang="ko-KR" altLang="en-US" sz="2000" dirty="0"/>
          </a:p>
          <a:p>
            <a:pPr fontAlgn="base"/>
            <a:r>
              <a:rPr lang="ko-KR" altLang="en-US" sz="2000" dirty="0" err="1"/>
              <a:t>엘리먼트에</a:t>
            </a:r>
            <a:r>
              <a:rPr lang="ko-KR" altLang="en-US" sz="2000" dirty="0"/>
              <a:t> 클래스 존재 여부 </a:t>
            </a:r>
            <a:r>
              <a:rPr lang="ko-KR" altLang="en-US" sz="2000" dirty="0" smtClean="0"/>
              <a:t>확인하기</a:t>
            </a:r>
            <a:endParaRPr lang="ko-KR" altLang="en-US" sz="2000" dirty="0"/>
          </a:p>
          <a:p>
            <a:pPr fontAlgn="base"/>
            <a:r>
              <a:rPr lang="ko-KR" altLang="en-US" sz="2000" dirty="0" err="1"/>
              <a:t>엘리먼트의</a:t>
            </a:r>
            <a:r>
              <a:rPr lang="ko-KR" altLang="en-US" sz="2000" dirty="0"/>
              <a:t> 태그 내부의 </a:t>
            </a:r>
            <a:r>
              <a:rPr lang="en-US" altLang="ko-KR" sz="2000" dirty="0"/>
              <a:t>HTML </a:t>
            </a:r>
            <a:r>
              <a:rPr lang="ko-KR" altLang="en-US" sz="2000" dirty="0" err="1"/>
              <a:t>콘텐츠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얻어오기</a:t>
            </a:r>
            <a:endParaRPr lang="ko-KR" altLang="en-US" sz="2000" dirty="0"/>
          </a:p>
          <a:p>
            <a:pPr fontAlgn="base"/>
            <a:r>
              <a:rPr lang="ko-KR" altLang="en-US" sz="2000" dirty="0" err="1"/>
              <a:t>엘리먼트의</a:t>
            </a:r>
            <a:r>
              <a:rPr lang="ko-KR" altLang="en-US" sz="2000" dirty="0"/>
              <a:t> 태그 내부의 </a:t>
            </a:r>
            <a:r>
              <a:rPr lang="en-US" altLang="ko-KR" sz="2000" dirty="0"/>
              <a:t>HTML </a:t>
            </a:r>
            <a:r>
              <a:rPr lang="ko-KR" altLang="en-US" sz="2000" dirty="0" err="1"/>
              <a:t>콘텐츠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변경하기</a:t>
            </a:r>
            <a:endParaRPr lang="ko-KR" altLang="en-US" sz="2000" dirty="0"/>
          </a:p>
          <a:p>
            <a:pPr fontAlgn="base"/>
            <a:r>
              <a:rPr lang="ko-KR" altLang="en-US" sz="2000" dirty="0"/>
              <a:t>폼 </a:t>
            </a:r>
            <a:r>
              <a:rPr lang="ko-KR" altLang="en-US" sz="2000" dirty="0" err="1"/>
              <a:t>엘리먼트에서</a:t>
            </a:r>
            <a:r>
              <a:rPr lang="ko-KR" altLang="en-US" sz="2000" dirty="0"/>
              <a:t> </a:t>
            </a:r>
            <a:r>
              <a:rPr lang="en-US" altLang="ko-KR" sz="2000" dirty="0"/>
              <a:t>value </a:t>
            </a:r>
            <a:r>
              <a:rPr lang="ko-KR" altLang="en-US" sz="2000" dirty="0" err="1"/>
              <a:t>어트리뷰트</a:t>
            </a:r>
            <a:r>
              <a:rPr lang="ko-KR" altLang="en-US" sz="2000" dirty="0"/>
              <a:t> 값 가져오고</a:t>
            </a:r>
            <a:r>
              <a:rPr lang="en-US" altLang="ko-KR" sz="2000" dirty="0"/>
              <a:t>, </a:t>
            </a:r>
            <a:r>
              <a:rPr lang="ko-KR" altLang="en-US" sz="2000" dirty="0"/>
              <a:t>설정하기</a:t>
            </a:r>
          </a:p>
        </p:txBody>
      </p:sp>
    </p:spTree>
    <p:extLst>
      <p:ext uri="{BB962C8B-B14F-4D97-AF65-F5344CB8AC3E}">
        <p14:creationId xmlns:p14="http://schemas.microsoft.com/office/powerpoint/2010/main" val="8131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 smtClean="0"/>
              <a:t> </a:t>
            </a:r>
            <a:r>
              <a:rPr lang="ko-KR" altLang="en-US" b="1" dirty="0" err="1"/>
              <a:t>어트리뷰트란</a:t>
            </a:r>
            <a:r>
              <a:rPr lang="ko-KR" altLang="en-US" b="1" dirty="0"/>
              <a:t> 무엇인가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8419" y="2492896"/>
            <a:ext cx="7632848" cy="3456384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img</a:t>
            </a:r>
            <a:r>
              <a:rPr lang="en-US" altLang="ko-KR" dirty="0" smtClean="0"/>
              <a:t>    </a:t>
            </a:r>
          </a:p>
          <a:p>
            <a:pPr lvl="1"/>
            <a:r>
              <a:rPr lang="ko-KR" altLang="en-US" dirty="0" err="1" smtClean="0"/>
              <a:t>태그명</a:t>
            </a:r>
            <a:endParaRPr lang="en-US" altLang="ko-KR" dirty="0" smtClean="0"/>
          </a:p>
          <a:p>
            <a:r>
              <a:rPr lang="en-US" altLang="ko-KR" dirty="0" err="1" smtClean="0"/>
              <a:t>src</a:t>
            </a:r>
            <a:r>
              <a:rPr lang="en-US" altLang="ko-KR" dirty="0" smtClean="0"/>
              <a:t>, title, alt</a:t>
            </a:r>
          </a:p>
          <a:p>
            <a:pPr lvl="1"/>
            <a:r>
              <a:rPr lang="ko-KR" altLang="en-US" dirty="0" err="1" smtClean="0"/>
              <a:t>어트리뷰트</a:t>
            </a:r>
            <a:endParaRPr lang="en-US" altLang="ko-KR" dirty="0" smtClean="0"/>
          </a:p>
          <a:p>
            <a:r>
              <a:rPr lang="ko-KR" altLang="en-US" dirty="0" err="1" smtClean="0"/>
              <a:t>어트리뷰트는</a:t>
            </a:r>
            <a:r>
              <a:rPr lang="ko-KR" altLang="en-US" dirty="0" smtClean="0"/>
              <a:t> 이름과 값으로 이루어져 있음</a:t>
            </a:r>
            <a:endParaRPr lang="en-US" altLang="ko-KR" dirty="0" smtClean="0"/>
          </a:p>
          <a:p>
            <a:r>
              <a:rPr lang="en-US" altLang="ko-KR" dirty="0" err="1" smtClean="0"/>
              <a:t>src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어트리뷰트</a:t>
            </a:r>
            <a:r>
              <a:rPr lang="ko-KR" altLang="en-US" dirty="0" smtClean="0"/>
              <a:t> 값을 </a:t>
            </a:r>
            <a:r>
              <a:rPr lang="ko-KR" altLang="en-US" dirty="0" smtClean="0"/>
              <a:t>얻어오기나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어트리뷰트</a:t>
            </a:r>
            <a:r>
              <a:rPr lang="ko-KR" altLang="en-US" dirty="0" smtClean="0"/>
              <a:t> 값을 다른 </a:t>
            </a:r>
            <a:r>
              <a:rPr lang="ko-KR" altLang="en-US" dirty="0" smtClean="0"/>
              <a:t>경로명으로 변경하여 설정하기 위한 방법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412776"/>
            <a:ext cx="8247860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lIns="0">
            <a:spAutoFit/>
          </a:bodyPr>
          <a:lstStyle/>
          <a:p>
            <a:r>
              <a:rPr lang="en-US" altLang="ko-KR" dirty="0" smtClean="0"/>
              <a:t> 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=“#”&gt;</a:t>
            </a:r>
          </a:p>
          <a:p>
            <a:pPr marL="0" lvl="1"/>
            <a:r>
              <a:rPr lang="en-US" altLang="ko-KR" dirty="0" smtClean="0"/>
              <a:t>   &lt;</a:t>
            </a:r>
            <a:r>
              <a:rPr lang="en-US" altLang="ko-KR" dirty="0" err="1"/>
              <a:t>img</a:t>
            </a:r>
            <a:r>
              <a:rPr lang="en-US" altLang="ko-KR" dirty="0"/>
              <a:t>  </a:t>
            </a:r>
            <a:r>
              <a:rPr lang="en-US" altLang="ko-KR" dirty="0" err="1"/>
              <a:t>src</a:t>
            </a:r>
            <a:r>
              <a:rPr lang="en-US" altLang="ko-KR" dirty="0"/>
              <a:t>="../images/im0.jp  "    title="</a:t>
            </a:r>
            <a:r>
              <a:rPr lang="ko-KR" altLang="en-US" dirty="0" err="1"/>
              <a:t>똘이군</a:t>
            </a:r>
            <a:r>
              <a:rPr lang="en-US" altLang="ko-KR" dirty="0"/>
              <a:t> "   alt="puppy picture /&gt; </a:t>
            </a:r>
          </a:p>
          <a:p>
            <a:pPr marL="0" lvl="1"/>
            <a:r>
              <a:rPr lang="en-US" altLang="ko-KR" dirty="0" smtClean="0"/>
              <a:t>&lt;/</a:t>
            </a:r>
            <a:r>
              <a:rPr lang="en-US" altLang="ko-KR" dirty="0"/>
              <a:t>a</a:t>
            </a:r>
            <a:r>
              <a:rPr lang="en-US" altLang="ko-KR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2109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136904" cy="706090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엘리먼트의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어트리뷰트</a:t>
            </a:r>
            <a:r>
              <a:rPr lang="ko-KR" altLang="en-US" b="1" dirty="0" smtClean="0"/>
              <a:t> 값을 가져오고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설정하기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467544" y="1052736"/>
            <a:ext cx="6840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 smtClean="0"/>
              <a:t>attr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attributeName</a:t>
            </a:r>
            <a:r>
              <a:rPr lang="en-US" altLang="ko-KR" sz="2000" dirty="0" smtClean="0"/>
              <a:t>), </a:t>
            </a:r>
            <a:r>
              <a:rPr lang="en-US" altLang="ko-KR" sz="2000" dirty="0" err="1" smtClean="0"/>
              <a:t>attr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attributeName,value</a:t>
            </a:r>
            <a:r>
              <a:rPr lang="en-US" altLang="ko-KR" sz="2000" dirty="0" smtClean="0"/>
              <a:t>) </a:t>
            </a:r>
          </a:p>
          <a:p>
            <a:pPr fontAlgn="base"/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467544" y="1772816"/>
            <a:ext cx="820891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$("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").</a:t>
            </a:r>
            <a:r>
              <a:rPr lang="en-US" altLang="ko-KR" dirty="0" err="1" smtClean="0"/>
              <a:t>attr</a:t>
            </a:r>
            <a:r>
              <a:rPr lang="en-US" altLang="ko-KR" dirty="0" smtClean="0"/>
              <a:t>("alt")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467544" y="2564904"/>
            <a:ext cx="8208912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$("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").</a:t>
            </a:r>
            <a:r>
              <a:rPr lang="en-US" altLang="ko-KR" dirty="0" err="1" smtClean="0"/>
              <a:t>attr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", "../images/im0.jpg")</a:t>
            </a:r>
          </a:p>
          <a:p>
            <a:r>
              <a:rPr lang="en-US" altLang="ko-KR" dirty="0" smtClean="0"/>
              <a:t>          .</a:t>
            </a:r>
            <a:r>
              <a:rPr lang="en-US" altLang="ko-KR" dirty="0" err="1" smtClean="0"/>
              <a:t>attr</a:t>
            </a:r>
            <a:r>
              <a:rPr lang="en-US" altLang="ko-KR" dirty="0" smtClean="0"/>
              <a:t>("title", "</a:t>
            </a:r>
            <a:r>
              <a:rPr lang="ko-KR" altLang="en-US" dirty="0" err="1" smtClean="0"/>
              <a:t>똘이군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       .</a:t>
            </a:r>
            <a:r>
              <a:rPr lang="en-US" altLang="ko-KR" dirty="0" err="1" smtClean="0"/>
              <a:t>attr</a:t>
            </a:r>
            <a:r>
              <a:rPr lang="en-US" altLang="ko-KR" dirty="0" smtClean="0"/>
              <a:t>("alt", "puppy picture");</a:t>
            </a:r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72065312" descr="EMB00000f046be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29" y="3789040"/>
            <a:ext cx="7042407" cy="294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33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856984" cy="778098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엘리먼트</a:t>
            </a:r>
            <a:r>
              <a:rPr lang="ko-KR" altLang="en-US" b="1" dirty="0" smtClean="0"/>
              <a:t> 집합들을 한 번에 처리하기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539552" y="1124744"/>
            <a:ext cx="82089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 smtClean="0"/>
              <a:t>attr</a:t>
            </a:r>
            <a:r>
              <a:rPr lang="en-US" altLang="ko-KR" sz="2000" dirty="0" smtClean="0"/>
              <a:t>( { </a:t>
            </a:r>
            <a:r>
              <a:rPr lang="en-US" altLang="ko-KR" sz="2000" dirty="0" err="1" smtClean="0"/>
              <a:t>attributeName</a:t>
            </a:r>
            <a:r>
              <a:rPr lang="en-US" altLang="ko-KR" sz="2000" dirty="0" smtClean="0"/>
              <a:t> : value, </a:t>
            </a:r>
            <a:r>
              <a:rPr lang="en-US" altLang="ko-KR" sz="2000" dirty="0" err="1" smtClean="0"/>
              <a:t>attributeName</a:t>
            </a:r>
            <a:r>
              <a:rPr lang="en-US" altLang="ko-KR" sz="2000" dirty="0" smtClean="0"/>
              <a:t> : value, .... } ) </a:t>
            </a:r>
          </a:p>
          <a:p>
            <a:pPr fontAlgn="base"/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539552" y="1884038"/>
            <a:ext cx="8064896" cy="203132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$("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").</a:t>
            </a:r>
            <a:r>
              <a:rPr lang="en-US" altLang="ko-KR" dirty="0" err="1" smtClean="0"/>
              <a:t>attr</a:t>
            </a:r>
            <a:r>
              <a:rPr lang="en-US" altLang="ko-KR" dirty="0" smtClean="0"/>
              <a:t>( {</a:t>
            </a:r>
          </a:p>
          <a:p>
            <a:r>
              <a:rPr lang="en-US" altLang="ko-KR" dirty="0" smtClean="0"/>
              <a:t>    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: "../images/im4.jpg",</a:t>
            </a:r>
          </a:p>
          <a:p>
            <a:r>
              <a:rPr lang="en-US" altLang="ko-KR" dirty="0" smtClean="0"/>
              <a:t>     title: "</a:t>
            </a:r>
            <a:r>
              <a:rPr lang="ko-KR" altLang="en-US" dirty="0" err="1" smtClean="0"/>
              <a:t>을이양</a:t>
            </a:r>
            <a:r>
              <a:rPr lang="en-US" altLang="ko-KR" dirty="0" smtClean="0"/>
              <a:t>",</a:t>
            </a:r>
          </a:p>
          <a:p>
            <a:r>
              <a:rPr lang="en-US" altLang="ko-KR" dirty="0" smtClean="0"/>
              <a:t>     alt: "cat picture",</a:t>
            </a:r>
          </a:p>
          <a:p>
            <a:r>
              <a:rPr lang="en-US" altLang="ko-KR" dirty="0" smtClean="0"/>
              <a:t>     width: "130px",</a:t>
            </a:r>
          </a:p>
          <a:p>
            <a:r>
              <a:rPr lang="en-US" altLang="ko-KR" dirty="0" smtClean="0"/>
              <a:t>     height: "130px"</a:t>
            </a:r>
          </a:p>
          <a:p>
            <a:r>
              <a:rPr lang="en-US" altLang="ko-KR" dirty="0" smtClean="0"/>
              <a:t>});</a:t>
            </a:r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72065312" descr="EMB00000f046b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77072"/>
            <a:ext cx="6330755" cy="243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92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528" y="429744"/>
            <a:ext cx="9144000" cy="622992"/>
          </a:xfrm>
        </p:spPr>
        <p:txBody>
          <a:bodyPr>
            <a:noAutofit/>
          </a:bodyPr>
          <a:lstStyle/>
          <a:p>
            <a:r>
              <a:rPr lang="ko-KR" altLang="en-US" b="1" dirty="0" err="1" smtClean="0"/>
              <a:t>엘리먼트의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어트리뷰트</a:t>
            </a:r>
            <a:r>
              <a:rPr lang="ko-KR" altLang="en-US" b="1" dirty="0" smtClean="0"/>
              <a:t> 값을 </a:t>
            </a:r>
            <a:r>
              <a:rPr lang="ko-KR" altLang="en-US" b="1" dirty="0" err="1" smtClean="0"/>
              <a:t>콜백</a:t>
            </a:r>
            <a:r>
              <a:rPr lang="ko-KR" altLang="en-US" b="1" dirty="0" smtClean="0"/>
              <a:t> 함수에서 얻어 와서 설정하기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359532" y="1268760"/>
            <a:ext cx="8424936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$("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").</a:t>
            </a:r>
            <a:r>
              <a:rPr lang="en-US" altLang="ko-KR" dirty="0" err="1" smtClean="0"/>
              <a:t>attr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", function() { </a:t>
            </a:r>
          </a:p>
          <a:p>
            <a:r>
              <a:rPr lang="en-US" altLang="ko-KR" dirty="0" smtClean="0"/>
              <a:t>                                      return "../images/" + </a:t>
            </a:r>
            <a:r>
              <a:rPr lang="en-US" altLang="ko-KR" dirty="0" err="1" smtClean="0"/>
              <a:t>this.title</a:t>
            </a:r>
            <a:r>
              <a:rPr lang="en-US" altLang="ko-KR" dirty="0" smtClean="0"/>
              <a:t>; </a:t>
            </a:r>
          </a:p>
          <a:p>
            <a:r>
              <a:rPr lang="en-US" altLang="ko-KR" dirty="0" smtClean="0"/>
              <a:t>                                  }</a:t>
            </a:r>
          </a:p>
          <a:p>
            <a:r>
              <a:rPr lang="en-US" altLang="ko-KR" dirty="0" smtClean="0"/>
              <a:t>                       ); </a:t>
            </a:r>
            <a:endParaRPr lang="en-US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72065392" descr="EMB00000f046bf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95" y="2636912"/>
            <a:ext cx="6984776" cy="338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35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528" y="429744"/>
            <a:ext cx="9144000" cy="622992"/>
          </a:xfrm>
        </p:spPr>
        <p:txBody>
          <a:bodyPr>
            <a:noAutofit/>
          </a:bodyPr>
          <a:lstStyle/>
          <a:p>
            <a:r>
              <a:rPr lang="ko-KR" altLang="en-US" b="1" dirty="0" err="1" smtClean="0"/>
              <a:t>엘리먼트의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어트리뷰트</a:t>
            </a:r>
            <a:r>
              <a:rPr lang="ko-KR" altLang="en-US" b="1" dirty="0" smtClean="0"/>
              <a:t> 값을 </a:t>
            </a:r>
            <a:r>
              <a:rPr lang="ko-KR" altLang="en-US" b="1" dirty="0" err="1" smtClean="0"/>
              <a:t>콜백</a:t>
            </a:r>
            <a:r>
              <a:rPr lang="ko-KR" altLang="en-US" b="1" dirty="0" smtClean="0"/>
              <a:t> 함수에서 얻어 와서 설정하기</a:t>
            </a:r>
            <a:endParaRPr lang="ko-KR" altLang="en-US" b="1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51520" y="2060848"/>
            <a:ext cx="8748464" cy="223224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value </a:t>
            </a:r>
            <a:r>
              <a:rPr lang="ko-KR" altLang="en-US" dirty="0" smtClean="0"/>
              <a:t>인자 위치에 함수를 기술하면 </a:t>
            </a:r>
            <a:r>
              <a:rPr lang="en-US" altLang="ko-KR" dirty="0" smtClean="0"/>
              <a:t> 	</a:t>
            </a:r>
          </a:p>
          <a:p>
            <a:r>
              <a:rPr lang="ko-KR" altLang="en-US" dirty="0" err="1" smtClean="0"/>
              <a:t>셀럭터에</a:t>
            </a:r>
            <a:r>
              <a:rPr lang="ko-KR" altLang="en-US" dirty="0" smtClean="0"/>
              <a:t> 의해 검색된 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집합에 속한 개별의 </a:t>
            </a:r>
            <a:r>
              <a:rPr lang="ko-KR" altLang="en-US" dirty="0" err="1" smtClean="0"/>
              <a:t>엘리먼트마다</a:t>
            </a:r>
            <a:r>
              <a:rPr lang="ko-KR" altLang="en-US" dirty="0" smtClean="0"/>
              <a:t> 전달된 함수가 호출되며 함수의 </a:t>
            </a:r>
            <a:r>
              <a:rPr lang="ko-KR" altLang="en-US" dirty="0" err="1" smtClean="0"/>
              <a:t>반환값이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어트리뷰트의</a:t>
            </a:r>
            <a:r>
              <a:rPr lang="ko-KR" altLang="en-US" dirty="0" smtClean="0"/>
              <a:t> 값으로 사용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개별 </a:t>
            </a:r>
            <a:r>
              <a:rPr lang="ko-KR" altLang="en-US" dirty="0" err="1" smtClean="0"/>
              <a:t>엘리먼트가</a:t>
            </a:r>
            <a:r>
              <a:rPr lang="ko-KR" altLang="en-US" dirty="0" smtClean="0"/>
              <a:t> 함수를 호출할 때 해당 </a:t>
            </a:r>
            <a:r>
              <a:rPr lang="ko-KR" altLang="en-US" dirty="0" err="1" smtClean="0"/>
              <a:t>엘리먼트가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this</a:t>
            </a:r>
            <a:r>
              <a:rPr lang="ko-KR" altLang="en-US" dirty="0" smtClean="0"/>
              <a:t>에 할당됨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08202" y="1340768"/>
            <a:ext cx="80339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 smtClean="0"/>
              <a:t>attr</a:t>
            </a:r>
            <a:r>
              <a:rPr lang="en-US" altLang="ko-KR" sz="2000" dirty="0" smtClean="0"/>
              <a:t>( </a:t>
            </a:r>
            <a:r>
              <a:rPr lang="en-US" altLang="ko-KR" sz="2000" dirty="0" err="1" smtClean="0"/>
              <a:t>attributeName</a:t>
            </a:r>
            <a:r>
              <a:rPr lang="en-US" altLang="ko-KR" sz="2000" dirty="0" smtClean="0"/>
              <a:t>, function() )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79083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536" y="116632"/>
            <a:ext cx="9144000" cy="864096"/>
          </a:xfrm>
        </p:spPr>
        <p:txBody>
          <a:bodyPr>
            <a:noAutofit/>
          </a:bodyPr>
          <a:lstStyle/>
          <a:p>
            <a:r>
              <a:rPr lang="ko-KR" altLang="en-US" b="1" dirty="0" err="1" smtClean="0"/>
              <a:t>엘리먼트의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어트리뷰트</a:t>
            </a:r>
            <a:r>
              <a:rPr lang="ko-KR" altLang="en-US" b="1" dirty="0" smtClean="0"/>
              <a:t> 값을 </a:t>
            </a:r>
            <a:r>
              <a:rPr lang="ko-KR" altLang="en-US" b="1" dirty="0" err="1" smtClean="0"/>
              <a:t>콜백</a:t>
            </a:r>
            <a:r>
              <a:rPr lang="ko-KR" altLang="en-US" b="1" dirty="0" smtClean="0"/>
              <a:t> 함수에서 얻어 와서 설정하기</a:t>
            </a:r>
            <a:endParaRPr lang="ko-KR" altLang="en-US" b="1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08201" y="3573016"/>
            <a:ext cx="8033935" cy="172819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함수에 </a:t>
            </a:r>
            <a:r>
              <a:rPr lang="en-US" altLang="ko-KR" sz="2000" dirty="0" smtClean="0"/>
              <a:t>index</a:t>
            </a:r>
            <a:r>
              <a:rPr lang="ko-KR" altLang="en-US" sz="2000" dirty="0" smtClean="0"/>
              <a:t>를 기술하면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부터 시작되는 인덱스가 함수로 전달됨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508202" y="1367792"/>
            <a:ext cx="80339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 smtClean="0"/>
              <a:t>attr</a:t>
            </a:r>
            <a:r>
              <a:rPr lang="en-US" altLang="ko-KR" sz="2000" dirty="0" smtClean="0"/>
              <a:t>( </a:t>
            </a:r>
            <a:r>
              <a:rPr lang="en-US" altLang="ko-KR" sz="2000" dirty="0" err="1" smtClean="0"/>
              <a:t>attributeName</a:t>
            </a:r>
            <a:r>
              <a:rPr lang="en-US" altLang="ko-KR" sz="2000" dirty="0" smtClean="0"/>
              <a:t>, function() ) </a:t>
            </a:r>
            <a:endParaRPr lang="en-US" altLang="ko-KR" sz="2000" dirty="0"/>
          </a:p>
        </p:txBody>
      </p:sp>
      <p:sp>
        <p:nvSpPr>
          <p:cNvPr id="6" name="직사각형 5"/>
          <p:cNvSpPr/>
          <p:nvPr/>
        </p:nvSpPr>
        <p:spPr>
          <a:xfrm>
            <a:off x="557215" y="2132856"/>
            <a:ext cx="8119241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$("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").</a:t>
            </a:r>
            <a:r>
              <a:rPr lang="en-US" altLang="ko-KR" dirty="0" err="1" smtClean="0"/>
              <a:t>attr</a:t>
            </a:r>
            <a:r>
              <a:rPr lang="en-US" altLang="ko-KR" dirty="0" smtClean="0"/>
              <a:t>("title", function(index) {  </a:t>
            </a:r>
          </a:p>
          <a:p>
            <a:r>
              <a:rPr lang="en-US" altLang="ko-KR" dirty="0" smtClean="0"/>
              <a:t>       return index +"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엘리먼트로</a:t>
            </a:r>
            <a:r>
              <a:rPr lang="ko-KR" altLang="en-US" dirty="0" smtClean="0"/>
              <a:t> 타이틀은 </a:t>
            </a:r>
            <a:r>
              <a:rPr lang="en-US" altLang="ko-KR" dirty="0" smtClean="0"/>
              <a:t>"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en-US" altLang="ko-KR" dirty="0" err="1" smtClean="0"/>
              <a:t>this.title</a:t>
            </a:r>
            <a:r>
              <a:rPr lang="en-US" altLang="ko-KR" dirty="0" smtClean="0"/>
              <a:t> + "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.";  </a:t>
            </a:r>
          </a:p>
          <a:p>
            <a:r>
              <a:rPr lang="ko-KR" altLang="en-US" dirty="0" smtClean="0"/>
              <a:t>   </a:t>
            </a:r>
            <a:r>
              <a:rPr lang="en-US" altLang="ko-KR" dirty="0" smtClean="0"/>
              <a:t>});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450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032" y="274638"/>
            <a:ext cx="8892480" cy="778098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엘리먼트의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어트리뷰트</a:t>
            </a:r>
            <a:r>
              <a:rPr lang="ko-KR" altLang="en-US" b="1" dirty="0" smtClean="0"/>
              <a:t> 값 제거하기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268760"/>
            <a:ext cx="8280920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.</a:t>
            </a:r>
            <a:r>
              <a:rPr lang="en-US" altLang="ko-KR" dirty="0" err="1" smtClean="0"/>
              <a:t>removeAttr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");</a:t>
            </a:r>
            <a:endParaRPr lang="en-US" altLang="ko-KR" dirty="0"/>
          </a:p>
        </p:txBody>
      </p:sp>
      <p:pic>
        <p:nvPicPr>
          <p:cNvPr id="5122" name="_x272035224" descr="EMB00000f046bf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42148"/>
            <a:ext cx="3672408" cy="227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_x272036904" descr="EMB00000f046bf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177780"/>
            <a:ext cx="3672408" cy="227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54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테마1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153</TotalTime>
  <Words>743</Words>
  <Application>Microsoft Office PowerPoint</Application>
  <PresentationFormat>화면 슬라이드 쇼(4:3)</PresentationFormat>
  <Paragraphs>135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HY견고딕</vt:lpstr>
      <vt:lpstr>돋움</vt:lpstr>
      <vt:lpstr>맑은 고딕</vt:lpstr>
      <vt:lpstr>Arial</vt:lpstr>
      <vt:lpstr>Arial Black</vt:lpstr>
      <vt:lpstr>Wingdings</vt:lpstr>
      <vt:lpstr>테마1</vt:lpstr>
      <vt:lpstr>Chapter 03 어트리뷰트 다루기</vt:lpstr>
      <vt:lpstr>목차 </vt:lpstr>
      <vt:lpstr> 어트리뷰트란 무엇인가?</vt:lpstr>
      <vt:lpstr>엘리먼트의 어트리뷰트 값을 가져오고, 설정하기</vt:lpstr>
      <vt:lpstr>엘리먼트 집합들을 한 번에 처리하기</vt:lpstr>
      <vt:lpstr>엘리먼트의 어트리뷰트 값을 콜백 함수에서 얻어 와서 설정하기</vt:lpstr>
      <vt:lpstr>엘리먼트의 어트리뷰트 값을 콜백 함수에서 얻어 와서 설정하기</vt:lpstr>
      <vt:lpstr>엘리먼트의 어트리뷰트 값을 콜백 함수에서 얻어 와서 설정하기</vt:lpstr>
      <vt:lpstr>엘리먼트의 어트리뷰트 값 제거하기</vt:lpstr>
      <vt:lpstr>엘리먼트의 어트리뷰트 값 제거하기</vt:lpstr>
      <vt:lpstr>엘리먼트의 클래스 명으로 스타일 입히기</vt:lpstr>
      <vt:lpstr>엘리먼트의 클래스 명으로 스타일 입히기</vt:lpstr>
      <vt:lpstr>엘리먼트로부터 클래스 제거하기</vt:lpstr>
      <vt:lpstr>엘리먼트에 해당 클래스가 있으면 제거하고, 없으면 추가하기</vt:lpstr>
      <vt:lpstr> 엘리먼트에 클래스 존재 여부 확인하기</vt:lpstr>
      <vt:lpstr>엘리먼트의 태그 내부의 HTML 콘텐츠 얻어오기</vt:lpstr>
      <vt:lpstr>엘리먼트의 태그 내부의 HTML 콘텐츠 변경하기</vt:lpstr>
      <vt:lpstr>폼 엘리먼트에서 value 어트리뷰트 값 가져오기</vt:lpstr>
      <vt:lpstr>Chapter 03 어트리뷰트 다루기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GREEN</cp:lastModifiedBy>
  <cp:revision>34</cp:revision>
  <dcterms:created xsi:type="dcterms:W3CDTF">2012-01-12T17:58:20Z</dcterms:created>
  <dcterms:modified xsi:type="dcterms:W3CDTF">2021-08-18T02:17:38Z</dcterms:modified>
</cp:coreProperties>
</file>