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G Jory" charset="1" panose="02000000000000000000"/>
      <p:regular r:id="rId19"/>
    </p:embeddedFont>
    <p:embeddedFont>
      <p:font typeface="League Spartan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3944" y="635292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589181" y="7488733"/>
            <a:ext cx="5109638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By Kishan Tripathi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18833" y="2743148"/>
            <a:ext cx="13050334" cy="429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2"/>
              </a:lnSpc>
            </a:pPr>
            <a:r>
              <a:rPr lang="en-US" sz="709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DOMAIN-SPECIFIC PDF SUMMARIZATION &amp; KEYWORD EXTRACTION PIPELINE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538168" y="345125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80352" y="487308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504545" y="621218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IMPROVEMENTS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07975" y="2855046"/>
            <a:ext cx="12738878" cy="6264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3221" indent="-426610" lvl="1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 better pdf parsing mechanism is need , structured is better what the adobe api is doing could be implemented.</a:t>
            </a:r>
          </a:p>
          <a:p>
            <a:pPr algn="l" marL="853221" indent="-426610" lvl="1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summaries and keywords needs to be tested with the evaluation benchmarks so as to judge the quality, it looks fine but a good eval metric is needed.</a:t>
            </a:r>
          </a:p>
          <a:p>
            <a:pPr algn="l" marL="853221" indent="-426610" lvl="1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memory utlization is very high it should be lowered with using effective parsing techniques.</a:t>
            </a:r>
          </a:p>
          <a:p>
            <a:pPr algn="l" marL="853221" indent="-426610" lvl="1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an embedding method based on hierarchical clustering may give better results for the summaries.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826383" y="2995658"/>
            <a:ext cx="8784324" cy="12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6383" y="4887942"/>
            <a:ext cx="8635450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feedbacks are highly appreciated !!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42223" y="7962900"/>
            <a:ext cx="512373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kishantripathi888@gmaill.com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130126" y="2070379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OBJETCTIVE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01376" y="4031554"/>
            <a:ext cx="13233325" cy="5925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94"/>
              </a:lnSpc>
            </a:pPr>
            <a:r>
              <a:rPr lang="en-US" sz="421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Design and implement a dynamic pipeline that processes multiple PDF documents from a desktop folder, generates domain-specific summaries and keywords, and stores them in a MongoDB database. The system must efficiently handle documents of varying lengths, from short to long, and update the database with summary and keyword data after each document is processed.</a:t>
            </a:r>
          </a:p>
          <a:p>
            <a:pPr algn="l">
              <a:lnSpc>
                <a:spcPts val="589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913193" y="-1260707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59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59" y="0"/>
                </a:lnTo>
                <a:lnTo>
                  <a:pt x="9287959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5994124" cy="1773322"/>
            <a:chOff x="0" y="0"/>
            <a:chExt cx="2747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0884" y="1170884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3620219"/>
            <a:ext cx="11764373" cy="411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4718" indent="-507359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 PyPDF2  to extract text from the pdfs</a:t>
            </a:r>
          </a:p>
          <a:p>
            <a:pPr algn="l" marL="1014718" indent="-507359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tried adobe api for structured parsing of the document but there wasn’t much improvement in the summary results and it wasn’t  economical at scale so discareded.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7260" y="1541062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PDF PARSING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30343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976807" y="2205004"/>
            <a:ext cx="14282493" cy="196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3148" indent="-401574" lvl="1">
              <a:lnSpc>
                <a:spcPts val="5208"/>
              </a:lnSpc>
              <a:buFont typeface="Arial"/>
              <a:buChar char="•"/>
            </a:pPr>
            <a:r>
              <a:rPr lang="en-US" sz="372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for small pdfs the entire text is passed to llm at once for summary generation.</a:t>
            </a:r>
          </a:p>
          <a:p>
            <a:pPr algn="l" marL="803148" indent="-401574" lvl="1">
              <a:lnSpc>
                <a:spcPts val="5208"/>
              </a:lnSpc>
              <a:buFont typeface="Arial"/>
              <a:buChar char="•"/>
            </a:pPr>
            <a:r>
              <a:rPr lang="en-US" sz="372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for medium and large pdfs used this same approach: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54720" y="4621166"/>
            <a:ext cx="10326666" cy="7131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3441" indent="-401721" lvl="1">
              <a:lnSpc>
                <a:spcPts val="5209"/>
              </a:lnSpc>
              <a:buFont typeface="Arial"/>
              <a:buChar char="•"/>
            </a:pPr>
            <a:r>
              <a:rPr lang="en-US" sz="37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dividing the text into chunks of paragraphs with 10% overlap.</a:t>
            </a:r>
          </a:p>
          <a:p>
            <a:pPr algn="l" marL="803441" indent="-401721" lvl="1">
              <a:lnSpc>
                <a:spcPts val="5209"/>
              </a:lnSpc>
              <a:buFont typeface="Arial"/>
              <a:buChar char="•"/>
            </a:pPr>
            <a:r>
              <a:rPr lang="en-US" sz="37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these chunks to extract key sentences using tf-idf vectorizer.</a:t>
            </a:r>
          </a:p>
          <a:p>
            <a:pPr algn="l" marL="803441" indent="-401721" lvl="1">
              <a:lnSpc>
                <a:spcPts val="5209"/>
              </a:lnSpc>
              <a:buFont typeface="Arial"/>
              <a:buChar char="•"/>
            </a:pPr>
            <a:r>
              <a:rPr lang="en-US" sz="37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generated the summary for those key sentences.</a:t>
            </a:r>
          </a:p>
          <a:p>
            <a:pPr algn="l" marL="803441" indent="-401721" lvl="1">
              <a:lnSpc>
                <a:spcPts val="5209"/>
              </a:lnSpc>
              <a:buFont typeface="Arial"/>
              <a:buChar char="•"/>
            </a:pPr>
            <a:r>
              <a:rPr lang="en-US" sz="37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concatenated these individual summaries.</a:t>
            </a:r>
          </a:p>
          <a:p>
            <a:pPr algn="l" marL="846620" indent="-423310" lvl="1">
              <a:lnSpc>
                <a:spcPts val="5489"/>
              </a:lnSpc>
              <a:buFont typeface="Arial"/>
              <a:buChar char="•"/>
            </a:pPr>
            <a:r>
              <a:rPr lang="en-US" sz="39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these concatenated summaries to generate a final comprehensive summary.</a:t>
            </a:r>
          </a:p>
          <a:p>
            <a:pPr algn="l">
              <a:lnSpc>
                <a:spcPts val="3529"/>
              </a:lnSpc>
            </a:pPr>
          </a:p>
          <a:p>
            <a:pPr algn="l">
              <a:lnSpc>
                <a:spcPts val="3529"/>
              </a:lnSpc>
            </a:pPr>
          </a:p>
          <a:p>
            <a:pPr algn="l">
              <a:lnSpc>
                <a:spcPts val="3529"/>
              </a:lnSpc>
            </a:pPr>
          </a:p>
          <a:p>
            <a:pPr algn="ctr">
              <a:lnSpc>
                <a:spcPts val="352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639729" y="300203"/>
            <a:ext cx="5994124" cy="1773322"/>
            <a:chOff x="0" y="0"/>
            <a:chExt cx="2747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781913" y="442386"/>
            <a:ext cx="5994124" cy="1773322"/>
            <a:chOff x="0" y="0"/>
            <a:chExt cx="27474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748290" y="812565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130126" y="2070379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898921"/>
            <a:ext cx="13210512" cy="464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4020" indent="-407010" lvl="1">
              <a:lnSpc>
                <a:spcPts val="5278"/>
              </a:lnSpc>
              <a:buFont typeface="Arial"/>
              <a:buChar char="•"/>
            </a:pPr>
            <a:r>
              <a:rPr lang="en-US" sz="377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tf-idf vectorizer to find keywords from the entire document text.</a:t>
            </a:r>
          </a:p>
          <a:p>
            <a:pPr algn="l" marL="814020" indent="-407010" lvl="1">
              <a:lnSpc>
                <a:spcPts val="5278"/>
              </a:lnSpc>
              <a:buFont typeface="Arial"/>
              <a:buChar char="•"/>
            </a:pPr>
            <a:r>
              <a:rPr lang="en-US" sz="377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took the summary and the keywords obtained from the vectorizer and gave it to llm to generate a final set of more refined contextual  keywords.</a:t>
            </a:r>
          </a:p>
          <a:p>
            <a:pPr algn="l" marL="814020" indent="-407010" lvl="1">
              <a:lnSpc>
                <a:spcPts val="5278"/>
              </a:lnSpc>
              <a:buFont typeface="Arial"/>
              <a:buChar char="•"/>
            </a:pPr>
            <a:r>
              <a:rPr lang="en-US" sz="377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tried doing this task using bert and some other methods but the output with the llm was much better than any of these.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02807" y="1621421"/>
            <a:ext cx="6898140" cy="2040769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6434" y="1785049"/>
            <a:ext cx="6898140" cy="2040769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8242" y="1785049"/>
            <a:ext cx="5747268" cy="142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1"/>
              </a:lnSpc>
            </a:pPr>
            <a:r>
              <a:rPr lang="en-US" sz="47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KEYWORD EXTRACTION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707112" y="364424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849296" y="506608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680067" y="3533187"/>
            <a:ext cx="11371124" cy="6367830"/>
          </a:xfrm>
          <a:custGeom>
            <a:avLst/>
            <a:gdLst/>
            <a:ahLst/>
            <a:cxnLst/>
            <a:rect r="r" b="b" t="t" l="l"/>
            <a:pathLst>
              <a:path h="6367830" w="11371124">
                <a:moveTo>
                  <a:pt x="0" y="0"/>
                </a:moveTo>
                <a:lnTo>
                  <a:pt x="11371124" y="0"/>
                </a:lnTo>
                <a:lnTo>
                  <a:pt x="11371124" y="6367829"/>
                </a:lnTo>
                <a:lnTo>
                  <a:pt x="0" y="6367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80067" y="2441100"/>
            <a:ext cx="10927867" cy="10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both the summary and keywords are stored in the mongodb in a proper format along with some other important informations</a:t>
            </a: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41134" y="640518"/>
            <a:ext cx="6027748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MONGODB UPDATES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325533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467717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130126" y="1837895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CONCURRENCY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89192" y="4171296"/>
            <a:ext cx="12738878" cy="486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3221" indent="-426610" lvl="1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ProcessPoolExecutor is used for parallel processing of the documents.</a:t>
            </a:r>
          </a:p>
          <a:p>
            <a:pPr algn="l" marL="853221" indent="-426610" lvl="1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 can process a good number of documents effeciently.</a:t>
            </a:r>
          </a:p>
          <a:p>
            <a:pPr algn="l" marL="853221" indent="-426610" lvl="1">
              <a:lnSpc>
                <a:spcPts val="5532"/>
              </a:lnSpc>
              <a:buFont typeface="Arial"/>
              <a:buChar char="•"/>
            </a:pPr>
            <a:r>
              <a:rPr lang="en-US" sz="395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for performace metrics various quantities are calculated like "processing_time" ,"avg_cpu_usage", "avg_memory_usage","avg_document_time" and per document processsing time.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931722" y="704500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073906" y="846684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904666" y="3786400"/>
            <a:ext cx="10512291" cy="5723970"/>
          </a:xfrm>
          <a:custGeom>
            <a:avLst/>
            <a:gdLst/>
            <a:ahLst/>
            <a:cxnLst/>
            <a:rect r="r" b="b" t="t" l="l"/>
            <a:pathLst>
              <a:path h="5723970" w="10512291">
                <a:moveTo>
                  <a:pt x="0" y="0"/>
                </a:moveTo>
                <a:lnTo>
                  <a:pt x="10512291" y="0"/>
                </a:lnTo>
                <a:lnTo>
                  <a:pt x="10512291" y="5723970"/>
                </a:lnTo>
                <a:lnTo>
                  <a:pt x="0" y="5723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98098" y="980594"/>
            <a:ext cx="6027748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DAGTes2scbc</dc:identifier>
  <dcterms:modified xsi:type="dcterms:W3CDTF">2011-08-01T06:04:30Z</dcterms:modified>
  <cp:revision>1</cp:revision>
  <dc:title>Project Presentation</dc:title>
</cp:coreProperties>
</file>