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84" r:id="rId7"/>
    <p:sldId id="317" r:id="rId8"/>
    <p:sldId id="268" r:id="rId9"/>
    <p:sldId id="392" r:id="rId10"/>
    <p:sldId id="279" r:id="rId11"/>
    <p:sldId id="393"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3" d="100"/>
          <a:sy n="63" d="100"/>
        </p:scale>
        <p:origin x="804"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8/30/2021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24423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3.jfif"/><Relationship Id="rId5" Type="http://schemas.openxmlformats.org/officeDocument/2006/relationships/image" Target="../media/image1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6.jp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38720" y="406400"/>
            <a:ext cx="4653280" cy="1607649"/>
          </a:xfrm>
        </p:spPr>
        <p:txBody>
          <a:bodyPr anchor="b" anchorCtr="0">
            <a:normAutofit/>
          </a:bodyPr>
          <a:lstStyle/>
          <a:p>
            <a:r>
              <a:rPr lang="en-US" dirty="0"/>
              <a:t>Smart Agriculture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538720" y="2336800"/>
            <a:ext cx="4026217" cy="2963863"/>
          </a:xfrm>
        </p:spPr>
        <p:txBody>
          <a:bodyPr>
            <a:normAutofit/>
          </a:bodyPr>
          <a:lstStyle/>
          <a:p>
            <a:r>
              <a:rPr lang="en-US" dirty="0"/>
              <a:t>KISHORE DS</a:t>
            </a:r>
          </a:p>
          <a:p>
            <a:r>
              <a:rPr lang="en-US" dirty="0"/>
              <a:t>19BCE1460</a:t>
            </a:r>
          </a:p>
          <a:p>
            <a:r>
              <a:rPr lang="en-US" dirty="0"/>
              <a:t>DHAYA SAGAR K</a:t>
            </a:r>
          </a:p>
          <a:p>
            <a:r>
              <a:rPr lang="en-US" dirty="0"/>
              <a:t>19BCE1726</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727200"/>
            <a:ext cx="4396976" cy="4534409"/>
          </a:xfrm>
        </p:spPr>
        <p:txBody>
          <a:bodyPr/>
          <a:lstStyle/>
          <a:p>
            <a:r>
              <a:rPr lang="en-US" sz="2400" b="1" dirty="0"/>
              <a:t>Review 1 </a:t>
            </a:r>
          </a:p>
          <a:p>
            <a:r>
              <a:rPr lang="en-US" dirty="0"/>
              <a:t>Introduction with problem statement and</a:t>
            </a:r>
          </a:p>
          <a:p>
            <a:r>
              <a:rPr lang="en-US" dirty="0"/>
              <a:t>abstract</a:t>
            </a:r>
          </a:p>
          <a:p>
            <a:r>
              <a:rPr lang="en-US" sz="2400" b="1" dirty="0"/>
              <a:t>Review 2</a:t>
            </a:r>
          </a:p>
          <a:p>
            <a:r>
              <a:rPr lang="en-US" dirty="0"/>
              <a:t>Complete working model</a:t>
            </a:r>
          </a:p>
          <a:p>
            <a:r>
              <a:rPr lang="en-US" sz="2400" b="1" dirty="0"/>
              <a:t>Review 3</a:t>
            </a:r>
          </a:p>
          <a:p>
            <a:r>
              <a:rPr lang="en-US" dirty="0"/>
              <a:t>Final project with documentation  </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Abstract</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a:blip r:embed="rId5"/>
          <a:srcRect l="9564" r="9564"/>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271520" y="3901440"/>
            <a:ext cx="8229600" cy="2844800"/>
          </a:xfrm>
          <a:noFill/>
        </p:spPr>
        <p:txBody>
          <a:bodyPr>
            <a:normAutofit/>
          </a:bodyPr>
          <a:lstStyle/>
          <a:p>
            <a:r>
              <a:rPr lang="en-US" dirty="0"/>
              <a:t> We have come with a project that is one of the key need of an developing country like India, Smart Agriculture. Our project would enable the end user(The Farmer) to make use of the technology to manage his crop land. Unlike the tier 1 countries there are several different problems faced by the farmers of India. One of the main problems is lack of consideration of minute key natural factors like temperature, humidity, air purity, Ph, animal trespassing etc., which have a very crucial role in crop growth. So, our project would concentrate on these minute key factors to bring up a smarter agriculture.   </a:t>
            </a:r>
          </a:p>
        </p:txBody>
      </p:sp>
      <p:pic>
        <p:nvPicPr>
          <p:cNvPr id="8" name="Picture Placeholder 7">
            <a:extLst>
              <a:ext uri="{FF2B5EF4-FFF2-40B4-BE49-F238E27FC236}">
                <a16:creationId xmlns:a16="http://schemas.microsoft.com/office/drawing/2014/main" id="{BA00BA74-2402-4487-A77F-D6D9F7FAB32D}"/>
              </a:ext>
            </a:extLst>
          </p:cNvPr>
          <p:cNvPicPr>
            <a:picLocks noGrp="1" noChangeAspect="1"/>
          </p:cNvPicPr>
          <p:nvPr>
            <p:ph type="pic" sz="quarter" idx="13"/>
          </p:nvPr>
        </p:nvPicPr>
        <p:blipFill rotWithShape="1">
          <a:blip r:embed="rId6"/>
          <a:srcRect l="27254" r="27254"/>
          <a:stretch>
            <a:fillRect/>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77449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Problem Statement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92500"/>
          </a:bodyPr>
          <a:lstStyle/>
          <a:p>
            <a:pPr marL="0" indent="0">
              <a:lnSpc>
                <a:spcPct val="100000"/>
              </a:lnSpc>
              <a:buNone/>
            </a:pPr>
            <a:r>
              <a:rPr lang="en-US" dirty="0"/>
              <a:t>Our project helps the farmer manage the maintenance of crops by means of occasional irrigation whenever there is a need through the sensor readings of various sensors like temperature, humidity and also closely monitor trespassing of wild animals into the field.</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Irrigation Modules</a:t>
            </a:r>
          </a:p>
        </p:txBody>
      </p:sp>
      <p:pic>
        <p:nvPicPr>
          <p:cNvPr id="17" name="Picture Placeholder 16">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a:blip r:embed="rId3"/>
          <a:srcRect/>
          <a:stretch/>
        </p:blipFill>
        <p:spPr>
          <a:xfrm>
            <a:off x="866811" y="1993392"/>
            <a:ext cx="1435608" cy="1435608"/>
          </a:xfrm>
        </p:spPr>
      </p:pic>
      <p:pic>
        <p:nvPicPr>
          <p:cNvPr id="36" name="Picture Placeholder 35">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a:blip r:embed="rId4"/>
          <a:srcRect/>
          <a:stretch/>
        </p:blipFill>
        <p:spPr>
          <a:xfrm>
            <a:off x="3734157" y="2007108"/>
            <a:ext cx="1259839" cy="1435608"/>
          </a:xfrm>
        </p:spPr>
      </p:pic>
      <p:pic>
        <p:nvPicPr>
          <p:cNvPr id="38" name="Picture Placeholder 37">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a:blip r:embed="rId5"/>
          <a:srcRect/>
          <a:stretch/>
        </p:blipFill>
        <p:spPr>
          <a:xfrm>
            <a:off x="6421865" y="1987865"/>
            <a:ext cx="1691640" cy="1407225"/>
          </a:xfrm>
        </p:spPr>
      </p:pic>
      <p:pic>
        <p:nvPicPr>
          <p:cNvPr id="40" name="Picture Placeholder 39">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a:blip r:embed="rId6"/>
          <a:srcRect/>
          <a:stretch/>
        </p:blipFill>
        <p:spPr>
          <a:xfrm>
            <a:off x="9581103" y="2011607"/>
            <a:ext cx="1691640" cy="1267097"/>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728952" y="3697483"/>
            <a:ext cx="1711325" cy="365760"/>
          </a:xfrm>
        </p:spPr>
        <p:txBody>
          <a:bodyPr/>
          <a:lstStyle/>
          <a:p>
            <a:pPr algn="ctr"/>
            <a:r>
              <a:rPr lang="en-US" dirty="0"/>
              <a:t>Temperature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508413" y="3697483"/>
            <a:ext cx="1711325" cy="1646677"/>
          </a:xfrm>
        </p:spPr>
        <p:txBody>
          <a:bodyPr/>
          <a:lstStyle/>
          <a:p>
            <a:pPr algn="ctr"/>
            <a:r>
              <a:rPr lang="en-US" dirty="0"/>
              <a:t>Humidity</a:t>
            </a:r>
          </a:p>
          <a:p>
            <a:pPr algn="ctr">
              <a:lnSpc>
                <a:spcPct val="100000"/>
              </a:lnSpc>
            </a:pPr>
            <a:r>
              <a:rPr lang="en-US" dirty="0"/>
              <a:t>Or </a:t>
            </a:r>
          </a:p>
          <a:p>
            <a:pPr algn="ctr"/>
            <a:r>
              <a:rPr lang="en-US" dirty="0"/>
              <a:t>Moisture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412022" y="3697483"/>
            <a:ext cx="1711325" cy="365760"/>
          </a:xfrm>
        </p:spPr>
        <p:txBody>
          <a:bodyPr/>
          <a:lstStyle/>
          <a:p>
            <a:pPr algn="ctr"/>
            <a:r>
              <a:rPr lang="en-US" dirty="0"/>
              <a:t>Sunlight</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571260" y="3697483"/>
            <a:ext cx="1711325" cy="365760"/>
          </a:xfrm>
        </p:spPr>
        <p:txBody>
          <a:bodyPr/>
          <a:lstStyle/>
          <a:p>
            <a:pPr algn="ctr"/>
            <a:r>
              <a:rPr lang="en-US" dirty="0"/>
              <a:t>Ph</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97987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Animal Trespassing Modules</a:t>
            </a:r>
          </a:p>
        </p:txBody>
      </p:sp>
      <p:pic>
        <p:nvPicPr>
          <p:cNvPr id="17" name="Picture Placeholder 16">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a:blip r:embed="rId3"/>
          <a:srcRect/>
          <a:stretch/>
        </p:blipFill>
        <p:spPr>
          <a:xfrm>
            <a:off x="1147509" y="1879057"/>
            <a:ext cx="1435608" cy="1435608"/>
          </a:xfrm>
        </p:spPr>
      </p:pic>
      <p:pic>
        <p:nvPicPr>
          <p:cNvPr id="36" name="Picture Placeholder 35">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a:blip r:embed="rId4"/>
          <a:srcRect/>
          <a:stretch/>
        </p:blipFill>
        <p:spPr>
          <a:xfrm>
            <a:off x="5301996" y="1907247"/>
            <a:ext cx="1435608" cy="1435608"/>
          </a:xfrm>
        </p:spPr>
      </p:pic>
      <p:pic>
        <p:nvPicPr>
          <p:cNvPr id="38" name="Picture Placeholder 37">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a:blip r:embed="rId5"/>
          <a:srcRect/>
          <a:stretch/>
        </p:blipFill>
        <p:spPr>
          <a:xfrm>
            <a:off x="9456483" y="1897822"/>
            <a:ext cx="1435608"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09650" y="3565561"/>
            <a:ext cx="1711325" cy="365760"/>
          </a:xfrm>
        </p:spPr>
        <p:txBody>
          <a:bodyPr/>
          <a:lstStyle/>
          <a:p>
            <a:pPr algn="ctr"/>
            <a:r>
              <a:rPr lang="en-US" dirty="0"/>
              <a:t>Detection</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5164137" y="3565561"/>
            <a:ext cx="1711325" cy="365760"/>
          </a:xfrm>
        </p:spPr>
        <p:txBody>
          <a:bodyPr/>
          <a:lstStyle/>
          <a:p>
            <a:pPr algn="ctr"/>
            <a:r>
              <a:rPr lang="en-US" dirty="0"/>
              <a:t>Alarm </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9318624" y="3565561"/>
            <a:ext cx="1711325" cy="365760"/>
          </a:xfrm>
        </p:spPr>
        <p:txBody>
          <a:bodyPr/>
          <a:lstStyle/>
          <a:p>
            <a:pPr algn="ctr"/>
            <a:r>
              <a:rPr lang="en-US" dirty="0"/>
              <a:t>Alert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42900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1523365"/>
          </a:xfrm>
        </p:spPr>
        <p:txBody>
          <a:bodyPr>
            <a:normAutofit/>
          </a:bodyPr>
          <a:lstStyle/>
          <a:p>
            <a:r>
              <a:rPr lang="en-US" dirty="0"/>
              <a:t>Hardware Modules</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2072640"/>
            <a:ext cx="3565524" cy="4375785"/>
          </a:xfrm>
        </p:spPr>
        <p:txBody>
          <a:bodyPr/>
          <a:lstStyle/>
          <a:p>
            <a:endParaRPr lang="en-US" sz="1800" dirty="0"/>
          </a:p>
          <a:p>
            <a:r>
              <a:rPr lang="en-US" sz="1800" dirty="0"/>
              <a:t>Ph Sensor</a:t>
            </a:r>
          </a:p>
          <a:p>
            <a:r>
              <a:rPr lang="en-US" sz="1800" dirty="0"/>
              <a:t>Photo Resistor</a:t>
            </a:r>
          </a:p>
          <a:p>
            <a:r>
              <a:rPr lang="en-US" sz="1800" dirty="0"/>
              <a:t>Temperature Sensor</a:t>
            </a:r>
          </a:p>
          <a:p>
            <a:r>
              <a:rPr lang="en-US" sz="1800" dirty="0"/>
              <a:t>Soil moisture Sensor</a:t>
            </a:r>
          </a:p>
          <a:p>
            <a:r>
              <a:rPr lang="en-US" sz="1800" dirty="0"/>
              <a:t>Gas Sensor</a:t>
            </a:r>
          </a:p>
          <a:p>
            <a:r>
              <a:rPr lang="en-US" sz="1800" dirty="0"/>
              <a:t>Ultrasonic Sensor</a:t>
            </a:r>
          </a:p>
          <a:p>
            <a:r>
              <a:rPr lang="en-US" sz="1800" dirty="0"/>
              <a:t>Alarm/Buzzer</a:t>
            </a:r>
          </a:p>
          <a:p>
            <a:endParaRPr lang="en-US" sz="1800" dirty="0"/>
          </a:p>
          <a:p>
            <a:endParaRPr lang="en-US" sz="1800" dirty="0"/>
          </a:p>
        </p:txBody>
      </p:sp>
      <p:pic>
        <p:nvPicPr>
          <p:cNvPr id="18" name="Picture Placeholder 17">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a:blip r:embed="rId2"/>
          <a:srcRect/>
          <a:stretch/>
        </p:blipFill>
        <p:spPr>
          <a:xfrm>
            <a:off x="5535809" y="549275"/>
            <a:ext cx="5132388" cy="4815205"/>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1523365"/>
          </a:xfrm>
        </p:spPr>
        <p:txBody>
          <a:bodyPr>
            <a:normAutofit/>
          </a:bodyPr>
          <a:lstStyle/>
          <a:p>
            <a:r>
              <a:rPr lang="en-US" dirty="0"/>
              <a:t>Software Modules</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2072640"/>
            <a:ext cx="3565524" cy="4375785"/>
          </a:xfrm>
        </p:spPr>
        <p:txBody>
          <a:bodyPr/>
          <a:lstStyle/>
          <a:p>
            <a:endParaRPr lang="en-US" sz="1800" dirty="0"/>
          </a:p>
          <a:p>
            <a:r>
              <a:rPr lang="en-US" sz="1800" dirty="0"/>
              <a:t>Tinker Cad</a:t>
            </a:r>
          </a:p>
          <a:p>
            <a:r>
              <a:rPr lang="en-US" sz="1800" dirty="0"/>
              <a:t>Node Red</a:t>
            </a:r>
          </a:p>
          <a:p>
            <a:endParaRPr lang="en-US" sz="1800" dirty="0"/>
          </a:p>
        </p:txBody>
      </p:sp>
      <p:pic>
        <p:nvPicPr>
          <p:cNvPr id="18" name="Picture Placeholder 17">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a:blip r:embed="rId2"/>
          <a:srcRect/>
          <a:stretch/>
        </p:blipFill>
        <p:spPr>
          <a:xfrm>
            <a:off x="5535809" y="549275"/>
            <a:ext cx="5132388" cy="4815205"/>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49120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923925"/>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1930400"/>
            <a:ext cx="5437187" cy="4162426"/>
          </a:xfrm>
        </p:spPr>
        <p:txBody>
          <a:bodyPr/>
          <a:lstStyle/>
          <a:p>
            <a:r>
              <a:rPr lang="en-US" dirty="0"/>
              <a:t>KISHORE DS</a:t>
            </a:r>
          </a:p>
          <a:p>
            <a:r>
              <a:rPr lang="en-US" dirty="0"/>
              <a:t>19BCE1460</a:t>
            </a:r>
          </a:p>
          <a:p>
            <a:r>
              <a:rPr lang="en-US" dirty="0"/>
              <a:t>DHAYA SAGAR K</a:t>
            </a:r>
          </a:p>
          <a:p>
            <a:r>
              <a:rPr lang="en-US" dirty="0"/>
              <a:t>19BCE1726</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1ce76e2-707a-4eed-b1e9-3235a4205dc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A8ABAF5789DC4FA8F03A88C38FE9BC" ma:contentTypeVersion="13" ma:contentTypeDescription="Create a new document." ma:contentTypeScope="" ma:versionID="8cb02e64ac1ee158a99a6d59ee48936d">
  <xsd:schema xmlns:xsd="http://www.w3.org/2001/XMLSchema" xmlns:xs="http://www.w3.org/2001/XMLSchema" xmlns:p="http://schemas.microsoft.com/office/2006/metadata/properties" xmlns:ns3="040e661f-31fd-4e7f-bbb7-fa3122e44848" xmlns:ns4="21ce76e2-707a-4eed-b1e9-3235a4205dcc" targetNamespace="http://schemas.microsoft.com/office/2006/metadata/properties" ma:root="true" ma:fieldsID="a8df2d452ae93cee312a4b766331cbd4" ns3:_="" ns4:_="">
    <xsd:import namespace="040e661f-31fd-4e7f-bbb7-fa3122e44848"/>
    <xsd:import namespace="21ce76e2-707a-4eed-b1e9-3235a4205dc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0e661f-31fd-4e7f-bbb7-fa3122e448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ce76e2-707a-4eed-b1e9-3235a4205dc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purl.org/dc/terms/"/>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21ce76e2-707a-4eed-b1e9-3235a4205dcc"/>
    <ds:schemaRef ds:uri="040e661f-31fd-4e7f-bbb7-fa3122e44848"/>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FDE8CCC3-DCBF-4936-BD88-599C9A43D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0e661f-31fd-4e7f-bbb7-fa3122e44848"/>
    <ds:schemaRef ds:uri="21ce76e2-707a-4eed-b1e9-3235a4205d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65</TotalTime>
  <Words>255</Words>
  <Application>Microsoft Office PowerPoint</Application>
  <PresentationFormat>Widescreen</PresentationFormat>
  <Paragraphs>59</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Smart Agriculture</vt:lpstr>
      <vt:lpstr>Agenda</vt:lpstr>
      <vt:lpstr>Abstract</vt:lpstr>
      <vt:lpstr>Problem Statement</vt:lpstr>
      <vt:lpstr>Irrigation Modules</vt:lpstr>
      <vt:lpstr>Animal Trespassing Modules</vt:lpstr>
      <vt:lpstr>Hardware Modules</vt:lpstr>
      <vt:lpstr>Software 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dc:title>
  <dc:creator>KISHORE D S</dc:creator>
  <cp:lastModifiedBy>KISHORE D S</cp:lastModifiedBy>
  <cp:revision>2</cp:revision>
  <dcterms:created xsi:type="dcterms:W3CDTF">2021-08-30T12:48:33Z</dcterms:created>
  <dcterms:modified xsi:type="dcterms:W3CDTF">2021-08-30T13:54:04Z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0x0101007FA8ABAF5789DC4FA8F03A88C38FE9BC</vt:lpwstr>
  </property>
</Properties>
</file>