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3.xml" ContentType="application/vnd.openxmlformats-officedocument.theme+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5" r:id="rId2"/>
    <p:sldMasterId id="2147483677" r:id="rId3"/>
    <p:sldMasterId id="2147483689" r:id="rId4"/>
  </p:sldMasterIdLst>
  <p:notesMasterIdLst>
    <p:notesMasterId r:id="rId25"/>
  </p:notesMasterIdLst>
  <p:sldIdLst>
    <p:sldId id="256" r:id="rId5"/>
    <p:sldId id="257" r:id="rId6"/>
    <p:sldId id="260" r:id="rId7"/>
    <p:sldId id="259" r:id="rId8"/>
    <p:sldId id="271" r:id="rId9"/>
    <p:sldId id="272" r:id="rId10"/>
    <p:sldId id="273" r:id="rId11"/>
    <p:sldId id="262" r:id="rId12"/>
    <p:sldId id="274" r:id="rId13"/>
    <p:sldId id="263" r:id="rId14"/>
    <p:sldId id="275" r:id="rId15"/>
    <p:sldId id="276" r:id="rId16"/>
    <p:sldId id="277" r:id="rId17"/>
    <p:sldId id="264" r:id="rId18"/>
    <p:sldId id="278" r:id="rId19"/>
    <p:sldId id="281" r:id="rId20"/>
    <p:sldId id="279" r:id="rId21"/>
    <p:sldId id="268" r:id="rId22"/>
    <p:sldId id="280" r:id="rId23"/>
    <p:sldId id="270" r:id="rId24"/>
  </p:sldIdLst>
  <p:sldSz cx="9144000" cy="6858000" type="screen4x3"/>
  <p:notesSz cx="6858000" cy="9144000"/>
  <p:embeddedFontLst>
    <p:embeddedFont>
      <p:font typeface="Calibri" panose="020F0502020204030204" pitchFamily="34" charset="0"/>
      <p:regular r:id="rId26"/>
      <p:bold r:id="rId27"/>
      <p:italic r:id="rId28"/>
      <p:boldItalic r:id="rId29"/>
    </p:embeddedFont>
    <p:embeddedFont>
      <p:font typeface="Century Gothic" panose="020B0502020202020204" pitchFamily="34" charset="0"/>
      <p:regular r:id="rId30"/>
      <p:bold r:id="rId31"/>
      <p:italic r:id="rId32"/>
      <p:boldItalic r:id="rId33"/>
    </p:embeddedFont>
    <p:embeddedFont>
      <p:font typeface="Verdana" panose="020B0604030504040204" pitchFamily="34" charset="0"/>
      <p:regular r:id="rId34"/>
      <p:bold r:id="rId35"/>
      <p:italic r:id="rId36"/>
      <p:boldItalic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8" roundtripDataSignature="AMtx7mjFFeFiyYghFVH8d+9L29MFoRE68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2" d="100"/>
          <a:sy n="72" d="100"/>
        </p:scale>
        <p:origin x="1762"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1.fntdata"/><Relationship Id="rId39"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font" Target="fonts/font9.fntdata"/><Relationship Id="rId42"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33" Type="http://schemas.openxmlformats.org/officeDocument/2006/relationships/font" Target="fonts/font8.fntdata"/><Relationship Id="rId38" Type="http://customschemas.google.com/relationships/presentationmetadata" Target="metadata"/><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font" Target="fonts/font4.fntdata"/><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font" Target="fonts/font7.fntdata"/><Relationship Id="rId37" Type="http://schemas.openxmlformats.org/officeDocument/2006/relationships/font" Target="fonts/font12.fntdata"/><Relationship Id="rId40"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font" Target="fonts/font3.fntdata"/><Relationship Id="rId36" Type="http://schemas.openxmlformats.org/officeDocument/2006/relationships/font" Target="fonts/font11.fnt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6.fntdata"/><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font" Target="fonts/font10.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90803951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0" name="Google Shape;330;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4"/>
        <p:cNvGrpSpPr/>
        <p:nvPr/>
      </p:nvGrpSpPr>
      <p:grpSpPr>
        <a:xfrm>
          <a:off x="0" y="0"/>
          <a:ext cx="0" cy="0"/>
          <a:chOff x="0" y="0"/>
          <a:chExt cx="0" cy="0"/>
        </a:xfrm>
      </p:grpSpPr>
      <p:sp>
        <p:nvSpPr>
          <p:cNvPr id="445" name="Google Shape;445;p1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46" name="Google Shape;446;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7" name="Google Shape;337;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9" name="Google Shape;359;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3" name="Google Shape;353;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6</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6433105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6" name="Google Shape;376;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
        <p:cNvGrpSpPr/>
        <p:nvPr/>
      </p:nvGrpSpPr>
      <p:grpSpPr>
        <a:xfrm>
          <a:off x="0" y="0"/>
          <a:ext cx="0" cy="0"/>
          <a:chOff x="0" y="0"/>
          <a:chExt cx="0" cy="0"/>
        </a:xfrm>
      </p:grpSpPr>
      <p:sp>
        <p:nvSpPr>
          <p:cNvPr id="385" name="Google Shape;385;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6" name="Google Shape;386;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Google Shape;391;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2" name="Google Shape;392;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1"/>
        <p:cNvGrpSpPr/>
        <p:nvPr/>
      </p:nvGrpSpPr>
      <p:grpSpPr>
        <a:xfrm>
          <a:off x="0" y="0"/>
          <a:ext cx="0" cy="0"/>
          <a:chOff x="0" y="0"/>
          <a:chExt cx="0" cy="0"/>
        </a:xfrm>
      </p:grpSpPr>
      <p:sp>
        <p:nvSpPr>
          <p:cNvPr id="432" name="Google Shape;432;p1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3" name="Google Shape;433;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my slide ">
  <p:cSld name="my slide ">
    <p:spTree>
      <p:nvGrpSpPr>
        <p:cNvPr id="1" name="Shape 13"/>
        <p:cNvGrpSpPr/>
        <p:nvPr/>
      </p:nvGrpSpPr>
      <p:grpSpPr>
        <a:xfrm>
          <a:off x="0" y="0"/>
          <a:ext cx="0" cy="0"/>
          <a:chOff x="0" y="0"/>
          <a:chExt cx="0" cy="0"/>
        </a:xfrm>
      </p:grpSpPr>
      <p:pic>
        <p:nvPicPr>
          <p:cNvPr id="14" name="Google Shape;14;p17"/>
          <p:cNvPicPr preferRelativeResize="0"/>
          <p:nvPr/>
        </p:nvPicPr>
        <p:blipFill rotWithShape="1">
          <a:blip r:embed="rId2">
            <a:alphaModFix/>
          </a:blip>
          <a:srcRect/>
          <a:stretch/>
        </p:blipFill>
        <p:spPr>
          <a:xfrm>
            <a:off x="-2312126" y="0"/>
            <a:ext cx="13501095" cy="6975567"/>
          </a:xfrm>
          <a:prstGeom prst="rect">
            <a:avLst/>
          </a:prstGeom>
          <a:noFill/>
          <a:ln>
            <a:noFill/>
          </a:ln>
        </p:spPr>
      </p:pic>
      <p:sp>
        <p:nvSpPr>
          <p:cNvPr id="15" name="Google Shape;15;p17"/>
          <p:cNvSpPr txBox="1">
            <a:spLocks noGrp="1"/>
          </p:cNvSpPr>
          <p:nvPr>
            <p:ph type="ftr" idx="11"/>
          </p:nvPr>
        </p:nvSpPr>
        <p:spPr>
          <a:xfrm>
            <a:off x="6188528" y="483792"/>
            <a:ext cx="30861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60"/>
        <p:cNvGrpSpPr/>
        <p:nvPr/>
      </p:nvGrpSpPr>
      <p:grpSpPr>
        <a:xfrm>
          <a:off x="0" y="0"/>
          <a:ext cx="0" cy="0"/>
          <a:chOff x="0" y="0"/>
          <a:chExt cx="0" cy="0"/>
        </a:xfrm>
      </p:grpSpPr>
      <p:sp>
        <p:nvSpPr>
          <p:cNvPr id="61" name="Google Shape;61;p28"/>
          <p:cNvSpPr txBox="1">
            <a:spLocks noGrp="1"/>
          </p:cNvSpPr>
          <p:nvPr>
            <p:ph type="title"/>
          </p:nvPr>
        </p:nvSpPr>
        <p:spPr>
          <a:xfrm>
            <a:off x="0" y="1124712"/>
            <a:ext cx="8915400" cy="914400"/>
          </a:xfrm>
          <a:prstGeom prst="rect">
            <a:avLst/>
          </a:prstGeom>
          <a:solidFill>
            <a:schemeClr val="dk2"/>
          </a:solidFill>
          <a:ln>
            <a:noFill/>
          </a:ln>
        </p:spPr>
        <p:txBody>
          <a:bodyPr spcFirstLastPara="1" wrap="square" lIns="1188700" tIns="45700" rIns="274300" bIns="45700" anchor="ctr" anchorCtr="0">
            <a:normAutofit/>
          </a:bodyPr>
          <a:lstStyle>
            <a:lvl1pPr marR="0" lvl="0" algn="l" rtl="0">
              <a:spcBef>
                <a:spcPts val="0"/>
              </a:spcBef>
              <a:spcAft>
                <a:spcPts val="0"/>
              </a:spcAft>
              <a:buClr>
                <a:schemeClr val="lt1"/>
              </a:buClr>
              <a:buSzPts val="3600"/>
              <a:buFont typeface="Century Gothic"/>
              <a:buNone/>
              <a:defRPr sz="3600" b="0" i="0" u="none" strike="noStrike" cap="none">
                <a:solidFill>
                  <a:schemeClr val="lt1"/>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62" name="Google Shape;62;p28"/>
          <p:cNvSpPr txBox="1">
            <a:spLocks noGrp="1"/>
          </p:cNvSpPr>
          <p:nvPr>
            <p:ph type="body" idx="1"/>
          </p:nvPr>
        </p:nvSpPr>
        <p:spPr>
          <a:xfrm>
            <a:off x="5147534" y="2590803"/>
            <a:ext cx="3566160" cy="3686174"/>
          </a:xfrm>
          <a:prstGeom prst="rect">
            <a:avLst/>
          </a:prstGeom>
          <a:noFill/>
          <a:ln>
            <a:noFill/>
          </a:ln>
        </p:spPr>
        <p:txBody>
          <a:bodyPr spcFirstLastPara="1" wrap="square" lIns="91425" tIns="45700" rIns="91425" bIns="45700" anchor="t" anchorCtr="0">
            <a:noAutofit/>
          </a:bodyPr>
          <a:lstStyle>
            <a:lvl1pPr marL="457200" marR="0" lvl="0" indent="-342900" algn="l" rtl="0">
              <a:spcBef>
                <a:spcPts val="20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1pPr>
            <a:lvl2pPr marL="914400" marR="0" lvl="1" indent="-342900" algn="l" rtl="0">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2pPr>
            <a:lvl3pPr marL="1371600" marR="0" lvl="2" indent="-342900" algn="l" rtl="0">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3pPr>
            <a:lvl4pPr marL="1828800" marR="0" lvl="3" indent="-342900" algn="l" rtl="0">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4pPr>
            <a:lvl5pPr marL="2286000" marR="0" lvl="4" indent="-342900" algn="l" rtl="0">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5pPr>
            <a:lvl6pPr marL="2743200" marR="0" lvl="5" indent="-355600" algn="l" rtl="0">
              <a:spcBef>
                <a:spcPts val="400"/>
              </a:spcBef>
              <a:spcAft>
                <a:spcPts val="0"/>
              </a:spcAft>
              <a:buClr>
                <a:srgbClr val="51640A"/>
              </a:buClr>
              <a:buSzPts val="2000"/>
              <a:buFont typeface="Noto Sans Symbols"/>
              <a:buChar char="🞑"/>
              <a:defRPr sz="2000" b="0" i="0" u="none" strike="noStrike" cap="none">
                <a:solidFill>
                  <a:srgbClr val="595959"/>
                </a:solidFill>
                <a:latin typeface="Century Gothic"/>
                <a:ea typeface="Century Gothic"/>
                <a:cs typeface="Century Gothic"/>
                <a:sym typeface="Century Gothic"/>
              </a:defRPr>
            </a:lvl6pPr>
            <a:lvl7pPr marL="3200400" marR="0" lvl="6" indent="-355600" algn="l" rtl="0">
              <a:spcBef>
                <a:spcPts val="400"/>
              </a:spcBef>
              <a:spcAft>
                <a:spcPts val="0"/>
              </a:spcAft>
              <a:buClr>
                <a:schemeClr val="accent1"/>
              </a:buClr>
              <a:buSzPts val="2000"/>
              <a:buFont typeface="Noto Sans Symbols"/>
              <a:buChar char="🞑"/>
              <a:defRPr sz="2000" b="0" i="0" u="none" strike="noStrike" cap="none">
                <a:solidFill>
                  <a:srgbClr val="595959"/>
                </a:solidFill>
                <a:latin typeface="Century Gothic"/>
                <a:ea typeface="Century Gothic"/>
                <a:cs typeface="Century Gothic"/>
                <a:sym typeface="Century Gothic"/>
              </a:defRPr>
            </a:lvl7pPr>
            <a:lvl8pPr marL="3657600" marR="0" lvl="7" indent="-355600" algn="l" rtl="0">
              <a:spcBef>
                <a:spcPts val="400"/>
              </a:spcBef>
              <a:spcAft>
                <a:spcPts val="0"/>
              </a:spcAft>
              <a:buClr>
                <a:srgbClr val="51640A"/>
              </a:buClr>
              <a:buSzPts val="2000"/>
              <a:buFont typeface="Noto Sans Symbols"/>
              <a:buChar char="🞑"/>
              <a:defRPr sz="2000" b="0" i="0" u="none" strike="noStrike" cap="none">
                <a:solidFill>
                  <a:srgbClr val="595959"/>
                </a:solidFill>
                <a:latin typeface="Century Gothic"/>
                <a:ea typeface="Century Gothic"/>
                <a:cs typeface="Century Gothic"/>
                <a:sym typeface="Century Gothic"/>
              </a:defRPr>
            </a:lvl8pPr>
            <a:lvl9pPr marL="4114800" marR="0" lvl="8" indent="-355600" algn="l" rtl="0">
              <a:spcBef>
                <a:spcPts val="400"/>
              </a:spcBef>
              <a:spcAft>
                <a:spcPts val="0"/>
              </a:spcAft>
              <a:buClr>
                <a:schemeClr val="accent1"/>
              </a:buClr>
              <a:buSzPts val="2000"/>
              <a:buFont typeface="Noto Sans Symbols"/>
              <a:buChar char="🞑"/>
              <a:defRPr sz="2000" b="0" i="0" u="none" strike="noStrike" cap="none">
                <a:solidFill>
                  <a:srgbClr val="595959"/>
                </a:solidFill>
                <a:latin typeface="Century Gothic"/>
                <a:ea typeface="Century Gothic"/>
                <a:cs typeface="Century Gothic"/>
                <a:sym typeface="Century Gothic"/>
              </a:defRPr>
            </a:lvl9pPr>
          </a:lstStyle>
          <a:p>
            <a:endParaRPr/>
          </a:p>
        </p:txBody>
      </p:sp>
      <p:sp>
        <p:nvSpPr>
          <p:cNvPr id="63" name="Google Shape;63;p28"/>
          <p:cNvSpPr txBox="1">
            <a:spLocks noGrp="1"/>
          </p:cNvSpPr>
          <p:nvPr>
            <p:ph type="body" idx="2"/>
          </p:nvPr>
        </p:nvSpPr>
        <p:spPr>
          <a:xfrm>
            <a:off x="900952" y="2039111"/>
            <a:ext cx="3566160" cy="4224528"/>
          </a:xfrm>
          <a:prstGeom prst="rect">
            <a:avLst/>
          </a:prstGeom>
          <a:solidFill>
            <a:srgbClr val="E3E5DC"/>
          </a:solidFill>
          <a:ln>
            <a:noFill/>
          </a:ln>
        </p:spPr>
        <p:txBody>
          <a:bodyPr spcFirstLastPara="1" wrap="square" lIns="292600" tIns="274300" rIns="274300" bIns="274300" anchor="t" anchorCtr="0">
            <a:normAutofit/>
          </a:bodyPr>
          <a:lstStyle>
            <a:lvl1pPr marL="457200" marR="0" lvl="0" indent="-228600" algn="l" rtl="0">
              <a:spcBef>
                <a:spcPts val="2000"/>
              </a:spcBef>
              <a:spcAft>
                <a:spcPts val="0"/>
              </a:spcAft>
              <a:buClr>
                <a:schemeClr val="accent1"/>
              </a:buClr>
              <a:buSzPts val="1800"/>
              <a:buFont typeface="Noto Sans Symbols"/>
              <a:buNone/>
              <a:defRPr sz="1800" b="0" i="0" u="none" strike="noStrike" cap="none">
                <a:solidFill>
                  <a:srgbClr val="595959"/>
                </a:solidFill>
                <a:latin typeface="Century Gothic"/>
                <a:ea typeface="Century Gothic"/>
                <a:cs typeface="Century Gothic"/>
                <a:sym typeface="Century Gothic"/>
              </a:defRPr>
            </a:lvl1pPr>
            <a:lvl2pPr marL="914400" marR="0" lvl="1" indent="-228600" algn="l" rtl="0">
              <a:spcBef>
                <a:spcPts val="600"/>
              </a:spcBef>
              <a:spcAft>
                <a:spcPts val="0"/>
              </a:spcAft>
              <a:buClr>
                <a:srgbClr val="51640A"/>
              </a:buClr>
              <a:buSzPts val="1200"/>
              <a:buFont typeface="Noto Sans Symbols"/>
              <a:buNone/>
              <a:defRPr sz="1200" b="0" i="0" u="none" strike="noStrike" cap="none">
                <a:solidFill>
                  <a:srgbClr val="595959"/>
                </a:solidFill>
                <a:latin typeface="Century Gothic"/>
                <a:ea typeface="Century Gothic"/>
                <a:cs typeface="Century Gothic"/>
                <a:sym typeface="Century Gothic"/>
              </a:defRPr>
            </a:lvl2pPr>
            <a:lvl3pPr marL="1371600" marR="0" lvl="2" indent="-228600" algn="l" rtl="0">
              <a:spcBef>
                <a:spcPts val="600"/>
              </a:spcBef>
              <a:spcAft>
                <a:spcPts val="0"/>
              </a:spcAft>
              <a:buClr>
                <a:schemeClr val="accent1"/>
              </a:buClr>
              <a:buSzPts val="1000"/>
              <a:buFont typeface="Noto Sans Symbols"/>
              <a:buNone/>
              <a:defRPr sz="1000" b="0" i="0" u="none" strike="noStrike" cap="none">
                <a:solidFill>
                  <a:srgbClr val="595959"/>
                </a:solidFill>
                <a:latin typeface="Century Gothic"/>
                <a:ea typeface="Century Gothic"/>
                <a:cs typeface="Century Gothic"/>
                <a:sym typeface="Century Gothic"/>
              </a:defRPr>
            </a:lvl3pPr>
            <a:lvl4pPr marL="1828800" marR="0" lvl="3" indent="-228600" algn="l" rtl="0">
              <a:spcBef>
                <a:spcPts val="600"/>
              </a:spcBef>
              <a:spcAft>
                <a:spcPts val="0"/>
              </a:spcAft>
              <a:buClr>
                <a:srgbClr val="51640A"/>
              </a:buClr>
              <a:buSzPts val="900"/>
              <a:buFont typeface="Noto Sans Symbols"/>
              <a:buNone/>
              <a:defRPr sz="900" b="0" i="0" u="none" strike="noStrike" cap="none">
                <a:solidFill>
                  <a:srgbClr val="595959"/>
                </a:solidFill>
                <a:latin typeface="Century Gothic"/>
                <a:ea typeface="Century Gothic"/>
                <a:cs typeface="Century Gothic"/>
                <a:sym typeface="Century Gothic"/>
              </a:defRPr>
            </a:lvl4pPr>
            <a:lvl5pPr marL="2286000" marR="0" lvl="4" indent="-228600" algn="l" rtl="0">
              <a:spcBef>
                <a:spcPts val="600"/>
              </a:spcBef>
              <a:spcAft>
                <a:spcPts val="0"/>
              </a:spcAft>
              <a:buClr>
                <a:schemeClr val="accent1"/>
              </a:buClr>
              <a:buSzPts val="900"/>
              <a:buFont typeface="Noto Sans Symbols"/>
              <a:buNone/>
              <a:defRPr sz="900" b="0" i="0" u="none" strike="noStrike" cap="none">
                <a:solidFill>
                  <a:srgbClr val="595959"/>
                </a:solidFill>
                <a:latin typeface="Century Gothic"/>
                <a:ea typeface="Century Gothic"/>
                <a:cs typeface="Century Gothic"/>
                <a:sym typeface="Century Gothic"/>
              </a:defRPr>
            </a:lvl5pPr>
            <a:lvl6pPr marL="2743200" marR="0" lvl="5" indent="-228600" algn="l" rtl="0">
              <a:spcBef>
                <a:spcPts val="180"/>
              </a:spcBef>
              <a:spcAft>
                <a:spcPts val="0"/>
              </a:spcAft>
              <a:buClr>
                <a:srgbClr val="51640A"/>
              </a:buClr>
              <a:buSzPts val="900"/>
              <a:buFont typeface="Noto Sans Symbols"/>
              <a:buNone/>
              <a:defRPr sz="900" b="0" i="0" u="none" strike="noStrike" cap="none">
                <a:solidFill>
                  <a:srgbClr val="595959"/>
                </a:solidFill>
                <a:latin typeface="Century Gothic"/>
                <a:ea typeface="Century Gothic"/>
                <a:cs typeface="Century Gothic"/>
                <a:sym typeface="Century Gothic"/>
              </a:defRPr>
            </a:lvl6pPr>
            <a:lvl7pPr marL="3200400" marR="0" lvl="6" indent="-228600" algn="l" rtl="0">
              <a:spcBef>
                <a:spcPts val="180"/>
              </a:spcBef>
              <a:spcAft>
                <a:spcPts val="0"/>
              </a:spcAft>
              <a:buClr>
                <a:schemeClr val="accent1"/>
              </a:buClr>
              <a:buSzPts val="900"/>
              <a:buFont typeface="Noto Sans Symbols"/>
              <a:buNone/>
              <a:defRPr sz="900" b="0" i="0" u="none" strike="noStrike" cap="none">
                <a:solidFill>
                  <a:srgbClr val="595959"/>
                </a:solidFill>
                <a:latin typeface="Century Gothic"/>
                <a:ea typeface="Century Gothic"/>
                <a:cs typeface="Century Gothic"/>
                <a:sym typeface="Century Gothic"/>
              </a:defRPr>
            </a:lvl7pPr>
            <a:lvl8pPr marL="3657600" marR="0" lvl="7" indent="-228600" algn="l" rtl="0">
              <a:spcBef>
                <a:spcPts val="180"/>
              </a:spcBef>
              <a:spcAft>
                <a:spcPts val="0"/>
              </a:spcAft>
              <a:buClr>
                <a:srgbClr val="51640A"/>
              </a:buClr>
              <a:buSzPts val="900"/>
              <a:buFont typeface="Noto Sans Symbols"/>
              <a:buNone/>
              <a:defRPr sz="900" b="0" i="0" u="none" strike="noStrike" cap="none">
                <a:solidFill>
                  <a:srgbClr val="595959"/>
                </a:solidFill>
                <a:latin typeface="Century Gothic"/>
                <a:ea typeface="Century Gothic"/>
                <a:cs typeface="Century Gothic"/>
                <a:sym typeface="Century Gothic"/>
              </a:defRPr>
            </a:lvl8pPr>
            <a:lvl9pPr marL="4114800" marR="0" lvl="8" indent="-228600" algn="l" rtl="0">
              <a:spcBef>
                <a:spcPts val="180"/>
              </a:spcBef>
              <a:spcAft>
                <a:spcPts val="0"/>
              </a:spcAft>
              <a:buClr>
                <a:schemeClr val="accent1"/>
              </a:buClr>
              <a:buSzPts val="900"/>
              <a:buFont typeface="Noto Sans Symbols"/>
              <a:buNone/>
              <a:defRPr sz="900" b="0" i="0" u="none" strike="noStrike" cap="none">
                <a:solidFill>
                  <a:srgbClr val="595959"/>
                </a:solidFill>
                <a:latin typeface="Century Gothic"/>
                <a:ea typeface="Century Gothic"/>
                <a:cs typeface="Century Gothic"/>
                <a:sym typeface="Century Gothic"/>
              </a:defRPr>
            </a:lvl9pPr>
          </a:lstStyle>
          <a:p>
            <a:endParaRPr/>
          </a:p>
        </p:txBody>
      </p:sp>
      <p:pic>
        <p:nvPicPr>
          <p:cNvPr id="64" name="Google Shape;64;p28"/>
          <p:cNvPicPr preferRelativeResize="0"/>
          <p:nvPr/>
        </p:nvPicPr>
        <p:blipFill rotWithShape="1">
          <a:blip r:embed="rId2">
            <a:alphaModFix/>
          </a:blip>
          <a:srcRect/>
          <a:stretch/>
        </p:blipFill>
        <p:spPr>
          <a:xfrm>
            <a:off x="7168896" y="9144"/>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65" name="Google Shape;65;p28"/>
          <p:cNvSpPr txBox="1"/>
          <p:nvPr/>
        </p:nvSpPr>
        <p:spPr>
          <a:xfrm>
            <a:off x="5253412"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900">
                <a:solidFill>
                  <a:schemeClr val="dk1"/>
                </a:solidFill>
                <a:latin typeface="Century Gothic"/>
                <a:ea typeface="Century Gothic"/>
                <a:cs typeface="Century Gothic"/>
                <a:sym typeface="Century Gothic"/>
              </a:rPr>
              <a:t>Copyrights © 2017 Innodatatics Inc. All Rights Reserved</a:t>
            </a:r>
            <a:endParaRPr sz="900">
              <a:solidFill>
                <a:schemeClr val="dk1"/>
              </a:solidFill>
              <a:latin typeface="Century Gothic"/>
              <a:ea typeface="Century Gothic"/>
              <a:cs typeface="Century Gothic"/>
              <a:sym typeface="Century Gothic"/>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66"/>
        <p:cNvGrpSpPr/>
        <p:nvPr/>
      </p:nvGrpSpPr>
      <p:grpSpPr>
        <a:xfrm>
          <a:off x="0" y="0"/>
          <a:ext cx="0" cy="0"/>
          <a:chOff x="0" y="0"/>
          <a:chExt cx="0" cy="0"/>
        </a:xfrm>
      </p:grpSpPr>
      <p:sp>
        <p:nvSpPr>
          <p:cNvPr id="67" name="Google Shape;67;p29"/>
          <p:cNvSpPr txBox="1">
            <a:spLocks noGrp="1"/>
          </p:cNvSpPr>
          <p:nvPr>
            <p:ph type="title"/>
          </p:nvPr>
        </p:nvSpPr>
        <p:spPr>
          <a:xfrm>
            <a:off x="0" y="1124712"/>
            <a:ext cx="8915400" cy="914400"/>
          </a:xfrm>
          <a:prstGeom prst="rect">
            <a:avLst/>
          </a:prstGeom>
          <a:solidFill>
            <a:schemeClr val="dk2"/>
          </a:solidFill>
          <a:ln>
            <a:noFill/>
          </a:ln>
        </p:spPr>
        <p:txBody>
          <a:bodyPr spcFirstLastPara="1" wrap="square" lIns="1188700" tIns="45700" rIns="274300" bIns="45700" anchor="ctr" anchorCtr="0">
            <a:normAutofit/>
          </a:bodyPr>
          <a:lstStyle>
            <a:lvl1pPr marR="0" lvl="0" algn="l" rtl="0">
              <a:spcBef>
                <a:spcPts val="0"/>
              </a:spcBef>
              <a:spcAft>
                <a:spcPts val="0"/>
              </a:spcAft>
              <a:buClr>
                <a:schemeClr val="lt1"/>
              </a:buClr>
              <a:buSzPts val="3600"/>
              <a:buFont typeface="Century Gothic"/>
              <a:buNone/>
              <a:defRPr sz="3600" b="0" i="0" u="none" strike="noStrike" cap="none">
                <a:solidFill>
                  <a:schemeClr val="lt1"/>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68" name="Google Shape;68;p29"/>
          <p:cNvSpPr>
            <a:spLocks noGrp="1"/>
          </p:cNvSpPr>
          <p:nvPr>
            <p:ph type="pic" idx="2"/>
          </p:nvPr>
        </p:nvSpPr>
        <p:spPr>
          <a:xfrm>
            <a:off x="5487990" y="2048256"/>
            <a:ext cx="3427413" cy="4206240"/>
          </a:xfrm>
          <a:prstGeom prst="rect">
            <a:avLst/>
          </a:prstGeom>
          <a:noFill/>
          <a:ln>
            <a:noFill/>
          </a:ln>
        </p:spPr>
      </p:sp>
      <p:sp>
        <p:nvSpPr>
          <p:cNvPr id="69" name="Google Shape;69;p29"/>
          <p:cNvSpPr txBox="1">
            <a:spLocks noGrp="1"/>
          </p:cNvSpPr>
          <p:nvPr>
            <p:ph type="body" idx="1"/>
          </p:nvPr>
        </p:nvSpPr>
        <p:spPr>
          <a:xfrm>
            <a:off x="914400" y="2039112"/>
            <a:ext cx="4572000" cy="4224528"/>
          </a:xfrm>
          <a:prstGeom prst="rect">
            <a:avLst/>
          </a:prstGeom>
          <a:solidFill>
            <a:srgbClr val="E3E5DC"/>
          </a:solidFill>
          <a:ln>
            <a:noFill/>
          </a:ln>
        </p:spPr>
        <p:txBody>
          <a:bodyPr spcFirstLastPara="1" wrap="square" lIns="292600" tIns="274300" rIns="274300" bIns="274300" anchor="t" anchorCtr="0">
            <a:normAutofit/>
          </a:bodyPr>
          <a:lstStyle>
            <a:lvl1pPr marL="457200" marR="0" lvl="0" indent="-228600" algn="l" rtl="0">
              <a:spcBef>
                <a:spcPts val="2000"/>
              </a:spcBef>
              <a:spcAft>
                <a:spcPts val="0"/>
              </a:spcAft>
              <a:buClr>
                <a:schemeClr val="accent1"/>
              </a:buClr>
              <a:buSzPts val="1800"/>
              <a:buFont typeface="Noto Sans Symbols"/>
              <a:buNone/>
              <a:defRPr sz="1800" b="0" i="0" u="none" strike="noStrike" cap="none">
                <a:solidFill>
                  <a:srgbClr val="595959"/>
                </a:solidFill>
                <a:latin typeface="Century Gothic"/>
                <a:ea typeface="Century Gothic"/>
                <a:cs typeface="Century Gothic"/>
                <a:sym typeface="Century Gothic"/>
              </a:defRPr>
            </a:lvl1pPr>
            <a:lvl2pPr marL="914400" marR="0" lvl="1" indent="-228600" algn="l" rtl="0">
              <a:spcBef>
                <a:spcPts val="600"/>
              </a:spcBef>
              <a:spcAft>
                <a:spcPts val="0"/>
              </a:spcAft>
              <a:buClr>
                <a:srgbClr val="51640A"/>
              </a:buClr>
              <a:buSzPts val="1200"/>
              <a:buFont typeface="Noto Sans Symbols"/>
              <a:buNone/>
              <a:defRPr sz="1200" b="0" i="0" u="none" strike="noStrike" cap="none">
                <a:solidFill>
                  <a:srgbClr val="595959"/>
                </a:solidFill>
                <a:latin typeface="Century Gothic"/>
                <a:ea typeface="Century Gothic"/>
                <a:cs typeface="Century Gothic"/>
                <a:sym typeface="Century Gothic"/>
              </a:defRPr>
            </a:lvl2pPr>
            <a:lvl3pPr marL="1371600" marR="0" lvl="2" indent="-228600" algn="l" rtl="0">
              <a:spcBef>
                <a:spcPts val="600"/>
              </a:spcBef>
              <a:spcAft>
                <a:spcPts val="0"/>
              </a:spcAft>
              <a:buClr>
                <a:schemeClr val="accent1"/>
              </a:buClr>
              <a:buSzPts val="1000"/>
              <a:buFont typeface="Noto Sans Symbols"/>
              <a:buNone/>
              <a:defRPr sz="1000" b="0" i="0" u="none" strike="noStrike" cap="none">
                <a:solidFill>
                  <a:srgbClr val="595959"/>
                </a:solidFill>
                <a:latin typeface="Century Gothic"/>
                <a:ea typeface="Century Gothic"/>
                <a:cs typeface="Century Gothic"/>
                <a:sym typeface="Century Gothic"/>
              </a:defRPr>
            </a:lvl3pPr>
            <a:lvl4pPr marL="1828800" marR="0" lvl="3" indent="-228600" algn="l" rtl="0">
              <a:spcBef>
                <a:spcPts val="600"/>
              </a:spcBef>
              <a:spcAft>
                <a:spcPts val="0"/>
              </a:spcAft>
              <a:buClr>
                <a:srgbClr val="51640A"/>
              </a:buClr>
              <a:buSzPts val="900"/>
              <a:buFont typeface="Noto Sans Symbols"/>
              <a:buNone/>
              <a:defRPr sz="900" b="0" i="0" u="none" strike="noStrike" cap="none">
                <a:solidFill>
                  <a:srgbClr val="595959"/>
                </a:solidFill>
                <a:latin typeface="Century Gothic"/>
                <a:ea typeface="Century Gothic"/>
                <a:cs typeface="Century Gothic"/>
                <a:sym typeface="Century Gothic"/>
              </a:defRPr>
            </a:lvl4pPr>
            <a:lvl5pPr marL="2286000" marR="0" lvl="4" indent="-228600" algn="l" rtl="0">
              <a:spcBef>
                <a:spcPts val="600"/>
              </a:spcBef>
              <a:spcAft>
                <a:spcPts val="0"/>
              </a:spcAft>
              <a:buClr>
                <a:schemeClr val="accent1"/>
              </a:buClr>
              <a:buSzPts val="900"/>
              <a:buFont typeface="Noto Sans Symbols"/>
              <a:buNone/>
              <a:defRPr sz="900" b="0" i="0" u="none" strike="noStrike" cap="none">
                <a:solidFill>
                  <a:srgbClr val="595959"/>
                </a:solidFill>
                <a:latin typeface="Century Gothic"/>
                <a:ea typeface="Century Gothic"/>
                <a:cs typeface="Century Gothic"/>
                <a:sym typeface="Century Gothic"/>
              </a:defRPr>
            </a:lvl5pPr>
            <a:lvl6pPr marL="2743200" marR="0" lvl="5" indent="-228600" algn="l" rtl="0">
              <a:spcBef>
                <a:spcPts val="180"/>
              </a:spcBef>
              <a:spcAft>
                <a:spcPts val="0"/>
              </a:spcAft>
              <a:buClr>
                <a:srgbClr val="51640A"/>
              </a:buClr>
              <a:buSzPts val="900"/>
              <a:buFont typeface="Noto Sans Symbols"/>
              <a:buNone/>
              <a:defRPr sz="900" b="0" i="0" u="none" strike="noStrike" cap="none">
                <a:solidFill>
                  <a:srgbClr val="595959"/>
                </a:solidFill>
                <a:latin typeface="Century Gothic"/>
                <a:ea typeface="Century Gothic"/>
                <a:cs typeface="Century Gothic"/>
                <a:sym typeface="Century Gothic"/>
              </a:defRPr>
            </a:lvl6pPr>
            <a:lvl7pPr marL="3200400" marR="0" lvl="6" indent="-228600" algn="l" rtl="0">
              <a:spcBef>
                <a:spcPts val="180"/>
              </a:spcBef>
              <a:spcAft>
                <a:spcPts val="0"/>
              </a:spcAft>
              <a:buClr>
                <a:schemeClr val="accent1"/>
              </a:buClr>
              <a:buSzPts val="900"/>
              <a:buFont typeface="Noto Sans Symbols"/>
              <a:buNone/>
              <a:defRPr sz="900" b="0" i="0" u="none" strike="noStrike" cap="none">
                <a:solidFill>
                  <a:srgbClr val="595959"/>
                </a:solidFill>
                <a:latin typeface="Century Gothic"/>
                <a:ea typeface="Century Gothic"/>
                <a:cs typeface="Century Gothic"/>
                <a:sym typeface="Century Gothic"/>
              </a:defRPr>
            </a:lvl7pPr>
            <a:lvl8pPr marL="3657600" marR="0" lvl="7" indent="-228600" algn="l" rtl="0">
              <a:spcBef>
                <a:spcPts val="180"/>
              </a:spcBef>
              <a:spcAft>
                <a:spcPts val="0"/>
              </a:spcAft>
              <a:buClr>
                <a:srgbClr val="51640A"/>
              </a:buClr>
              <a:buSzPts val="900"/>
              <a:buFont typeface="Noto Sans Symbols"/>
              <a:buNone/>
              <a:defRPr sz="900" b="0" i="0" u="none" strike="noStrike" cap="none">
                <a:solidFill>
                  <a:srgbClr val="595959"/>
                </a:solidFill>
                <a:latin typeface="Century Gothic"/>
                <a:ea typeface="Century Gothic"/>
                <a:cs typeface="Century Gothic"/>
                <a:sym typeface="Century Gothic"/>
              </a:defRPr>
            </a:lvl8pPr>
            <a:lvl9pPr marL="4114800" marR="0" lvl="8" indent="-228600" algn="l" rtl="0">
              <a:spcBef>
                <a:spcPts val="180"/>
              </a:spcBef>
              <a:spcAft>
                <a:spcPts val="0"/>
              </a:spcAft>
              <a:buClr>
                <a:schemeClr val="accent1"/>
              </a:buClr>
              <a:buSzPts val="900"/>
              <a:buFont typeface="Noto Sans Symbols"/>
              <a:buNone/>
              <a:defRPr sz="900" b="0" i="0" u="none" strike="noStrike" cap="none">
                <a:solidFill>
                  <a:srgbClr val="595959"/>
                </a:solidFill>
                <a:latin typeface="Century Gothic"/>
                <a:ea typeface="Century Gothic"/>
                <a:cs typeface="Century Gothic"/>
                <a:sym typeface="Century Gothic"/>
              </a:defRPr>
            </a:lvl9pPr>
          </a:lstStyle>
          <a:p>
            <a:endParaRPr/>
          </a:p>
        </p:txBody>
      </p:sp>
      <p:pic>
        <p:nvPicPr>
          <p:cNvPr id="70" name="Google Shape;70;p29"/>
          <p:cNvPicPr preferRelativeResize="0"/>
          <p:nvPr/>
        </p:nvPicPr>
        <p:blipFill rotWithShape="1">
          <a:blip r:embed="rId2">
            <a:alphaModFix/>
          </a:blip>
          <a:srcRect/>
          <a:stretch/>
        </p:blipFill>
        <p:spPr>
          <a:xfrm>
            <a:off x="7159752" y="12648"/>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71" name="Google Shape;71;p29"/>
          <p:cNvSpPr txBox="1"/>
          <p:nvPr/>
        </p:nvSpPr>
        <p:spPr>
          <a:xfrm>
            <a:off x="5253412"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900">
                <a:solidFill>
                  <a:schemeClr val="dk1"/>
                </a:solidFill>
                <a:latin typeface="Century Gothic"/>
                <a:ea typeface="Century Gothic"/>
                <a:cs typeface="Century Gothic"/>
                <a:sym typeface="Century Gothic"/>
              </a:rPr>
              <a:t>Copyrights © 2017 Innodatatics Inc. All Rights Reserved</a:t>
            </a:r>
            <a:endParaRPr sz="900">
              <a:solidFill>
                <a:schemeClr val="dk1"/>
              </a:solidFill>
              <a:latin typeface="Century Gothic"/>
              <a:ea typeface="Century Gothic"/>
              <a:cs typeface="Century Gothic"/>
              <a:sym typeface="Century Gothic"/>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Picture above Caption">
  <p:cSld name="Picture above Caption">
    <p:spTree>
      <p:nvGrpSpPr>
        <p:cNvPr id="1" name="Shape 72"/>
        <p:cNvGrpSpPr/>
        <p:nvPr/>
      </p:nvGrpSpPr>
      <p:grpSpPr>
        <a:xfrm>
          <a:off x="0" y="0"/>
          <a:ext cx="0" cy="0"/>
          <a:chOff x="0" y="0"/>
          <a:chExt cx="0" cy="0"/>
        </a:xfrm>
      </p:grpSpPr>
      <p:sp>
        <p:nvSpPr>
          <p:cNvPr id="73" name="Google Shape;73;p30"/>
          <p:cNvSpPr txBox="1">
            <a:spLocks noGrp="1"/>
          </p:cNvSpPr>
          <p:nvPr>
            <p:ph type="ctrTitle"/>
          </p:nvPr>
        </p:nvSpPr>
        <p:spPr>
          <a:xfrm>
            <a:off x="0" y="4114800"/>
            <a:ext cx="8915400" cy="877824"/>
          </a:xfrm>
          <a:prstGeom prst="rect">
            <a:avLst/>
          </a:prstGeom>
          <a:noFill/>
          <a:ln>
            <a:noFill/>
          </a:ln>
        </p:spPr>
        <p:txBody>
          <a:bodyPr spcFirstLastPara="1" wrap="square" lIns="91425" tIns="137150" rIns="91425" bIns="137150" anchor="b" anchorCtr="0">
            <a:normAutofit/>
          </a:bodyPr>
          <a:lstStyle>
            <a:lvl1pPr marR="0" lvl="0" algn="l" rtl="0">
              <a:spcBef>
                <a:spcPts val="0"/>
              </a:spcBef>
              <a:spcAft>
                <a:spcPts val="0"/>
              </a:spcAft>
              <a:buClr>
                <a:schemeClr val="lt1"/>
              </a:buClr>
              <a:buSzPts val="2400"/>
              <a:buFont typeface="Century Gothic"/>
              <a:buNone/>
              <a:defRPr sz="2400" b="0" i="0" u="none" strike="noStrike" cap="none">
                <a:solidFill>
                  <a:schemeClr val="lt1"/>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4" name="Google Shape;74;p30"/>
          <p:cNvSpPr txBox="1">
            <a:spLocks noGrp="1"/>
          </p:cNvSpPr>
          <p:nvPr>
            <p:ph type="subTitle" idx="1"/>
          </p:nvPr>
        </p:nvSpPr>
        <p:spPr>
          <a:xfrm>
            <a:off x="914400" y="5002306"/>
            <a:ext cx="8001000" cy="1855694"/>
          </a:xfrm>
          <a:prstGeom prst="rect">
            <a:avLst/>
          </a:prstGeom>
          <a:solidFill>
            <a:srgbClr val="E3E5DC"/>
          </a:solidFill>
          <a:ln>
            <a:noFill/>
          </a:ln>
        </p:spPr>
        <p:txBody>
          <a:bodyPr spcFirstLastPara="1" wrap="square" lIns="292600" tIns="137150" rIns="274300" bIns="137150" anchor="t" anchorCtr="0">
            <a:normAutofit/>
          </a:bodyPr>
          <a:lstStyle>
            <a:lvl1pPr marR="0" lvl="0" algn="l" rtl="0">
              <a:spcBef>
                <a:spcPts val="300"/>
              </a:spcBef>
              <a:spcAft>
                <a:spcPts val="0"/>
              </a:spcAft>
              <a:buClr>
                <a:schemeClr val="accent1"/>
              </a:buClr>
              <a:buSzPts val="1600"/>
              <a:buFont typeface="Noto Sans Symbols"/>
              <a:buNone/>
              <a:defRPr sz="1600" b="0" i="0" u="none" strike="noStrike" cap="none">
                <a:solidFill>
                  <a:srgbClr val="595959"/>
                </a:solidFill>
                <a:latin typeface="Century Gothic"/>
                <a:ea typeface="Century Gothic"/>
                <a:cs typeface="Century Gothic"/>
                <a:sym typeface="Century Gothic"/>
              </a:defRPr>
            </a:lvl1pPr>
            <a:lvl2pPr marR="0" lvl="1" algn="ctr" rtl="0">
              <a:spcBef>
                <a:spcPts val="600"/>
              </a:spcBef>
              <a:spcAft>
                <a:spcPts val="0"/>
              </a:spcAft>
              <a:buClr>
                <a:srgbClr val="51640A"/>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2pPr>
            <a:lvl3pPr marR="0" lvl="2" algn="ctr" rtl="0">
              <a:spcBef>
                <a:spcPts val="600"/>
              </a:spcBef>
              <a:spcAft>
                <a:spcPts val="0"/>
              </a:spcAft>
              <a:buClr>
                <a:schemeClr val="accent1"/>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3pPr>
            <a:lvl4pPr marR="0" lvl="3" algn="ctr" rtl="0">
              <a:spcBef>
                <a:spcPts val="600"/>
              </a:spcBef>
              <a:spcAft>
                <a:spcPts val="0"/>
              </a:spcAft>
              <a:buClr>
                <a:srgbClr val="51640A"/>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4pPr>
            <a:lvl5pPr marR="0" lvl="4" algn="ctr" rtl="0">
              <a:spcBef>
                <a:spcPts val="600"/>
              </a:spcBef>
              <a:spcAft>
                <a:spcPts val="0"/>
              </a:spcAft>
              <a:buClr>
                <a:schemeClr val="accent1"/>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5pPr>
            <a:lvl6pPr marR="0" lvl="5" algn="ctr" rtl="0">
              <a:spcBef>
                <a:spcPts val="360"/>
              </a:spcBef>
              <a:spcAft>
                <a:spcPts val="0"/>
              </a:spcAft>
              <a:buClr>
                <a:srgbClr val="51640A"/>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6pPr>
            <a:lvl7pPr marR="0" lvl="6" algn="ctr" rtl="0">
              <a:spcBef>
                <a:spcPts val="360"/>
              </a:spcBef>
              <a:spcAft>
                <a:spcPts val="0"/>
              </a:spcAft>
              <a:buClr>
                <a:schemeClr val="accent1"/>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7pPr>
            <a:lvl8pPr marR="0" lvl="7" algn="ctr" rtl="0">
              <a:spcBef>
                <a:spcPts val="360"/>
              </a:spcBef>
              <a:spcAft>
                <a:spcPts val="0"/>
              </a:spcAft>
              <a:buClr>
                <a:srgbClr val="51640A"/>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8pPr>
            <a:lvl9pPr marR="0" lvl="8" algn="ctr" rtl="0">
              <a:spcBef>
                <a:spcPts val="360"/>
              </a:spcBef>
              <a:spcAft>
                <a:spcPts val="0"/>
              </a:spcAft>
              <a:buClr>
                <a:schemeClr val="accent1"/>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9pPr>
          </a:lstStyle>
          <a:p>
            <a:endParaRPr/>
          </a:p>
        </p:txBody>
      </p:sp>
      <p:sp>
        <p:nvSpPr>
          <p:cNvPr id="75" name="Google Shape;75;p30"/>
          <p:cNvSpPr>
            <a:spLocks noGrp="1"/>
          </p:cNvSpPr>
          <p:nvPr>
            <p:ph type="pic" idx="2"/>
          </p:nvPr>
        </p:nvSpPr>
        <p:spPr>
          <a:xfrm>
            <a:off x="927100" y="1129553"/>
            <a:ext cx="7988300" cy="2980944"/>
          </a:xfrm>
          <a:prstGeom prst="rect">
            <a:avLst/>
          </a:prstGeom>
          <a:noFill/>
          <a:ln>
            <a:noFill/>
          </a:ln>
        </p:spPr>
      </p:sp>
      <p:pic>
        <p:nvPicPr>
          <p:cNvPr id="76" name="Google Shape;76;p30"/>
          <p:cNvPicPr preferRelativeResize="0"/>
          <p:nvPr/>
        </p:nvPicPr>
        <p:blipFill rotWithShape="1">
          <a:blip r:embed="rId2">
            <a:alphaModFix/>
          </a:blip>
          <a:srcRect/>
          <a:stretch/>
        </p:blipFill>
        <p:spPr>
          <a:xfrm>
            <a:off x="7168896" y="12648"/>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77" name="Google Shape;77;p30"/>
          <p:cNvSpPr txBox="1"/>
          <p:nvPr/>
        </p:nvSpPr>
        <p:spPr>
          <a:xfrm>
            <a:off x="5235124"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900">
                <a:solidFill>
                  <a:schemeClr val="dk1"/>
                </a:solidFill>
                <a:latin typeface="Century Gothic"/>
                <a:ea typeface="Century Gothic"/>
                <a:cs typeface="Century Gothic"/>
                <a:sym typeface="Century Gothic"/>
              </a:rPr>
              <a:t>Copyrights © 2017 Innodatatics Inc. All Rights Reserved</a:t>
            </a:r>
            <a:endParaRPr sz="900">
              <a:solidFill>
                <a:schemeClr val="dk1"/>
              </a:solidFill>
              <a:latin typeface="Century Gothic"/>
              <a:ea typeface="Century Gothic"/>
              <a:cs typeface="Century Gothic"/>
              <a:sym typeface="Century Gothic"/>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2 Pictures with Caption">
  <p:cSld name="2 Pictures with Caption">
    <p:spTree>
      <p:nvGrpSpPr>
        <p:cNvPr id="1" name="Shape 78"/>
        <p:cNvGrpSpPr/>
        <p:nvPr/>
      </p:nvGrpSpPr>
      <p:grpSpPr>
        <a:xfrm>
          <a:off x="0" y="0"/>
          <a:ext cx="0" cy="0"/>
          <a:chOff x="0" y="0"/>
          <a:chExt cx="0" cy="0"/>
        </a:xfrm>
      </p:grpSpPr>
      <p:sp>
        <p:nvSpPr>
          <p:cNvPr id="79" name="Google Shape;79;p31"/>
          <p:cNvSpPr txBox="1">
            <a:spLocks noGrp="1"/>
          </p:cNvSpPr>
          <p:nvPr>
            <p:ph type="ctrTitle"/>
          </p:nvPr>
        </p:nvSpPr>
        <p:spPr>
          <a:xfrm>
            <a:off x="0" y="4114800"/>
            <a:ext cx="8915400" cy="877824"/>
          </a:xfrm>
          <a:prstGeom prst="rect">
            <a:avLst/>
          </a:prstGeom>
          <a:noFill/>
          <a:ln>
            <a:noFill/>
          </a:ln>
        </p:spPr>
        <p:txBody>
          <a:bodyPr spcFirstLastPara="1" wrap="square" lIns="91425" tIns="137150" rIns="91425" bIns="137150" anchor="b" anchorCtr="0">
            <a:normAutofit/>
          </a:bodyPr>
          <a:lstStyle>
            <a:lvl1pPr marR="0" lvl="0" algn="l" rtl="0">
              <a:spcBef>
                <a:spcPts val="0"/>
              </a:spcBef>
              <a:spcAft>
                <a:spcPts val="0"/>
              </a:spcAft>
              <a:buClr>
                <a:schemeClr val="lt1"/>
              </a:buClr>
              <a:buSzPts val="2400"/>
              <a:buFont typeface="Century Gothic"/>
              <a:buNone/>
              <a:defRPr sz="2400" b="0" i="0" u="none" strike="noStrike" cap="none">
                <a:solidFill>
                  <a:schemeClr val="lt1"/>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0" name="Google Shape;80;p31"/>
          <p:cNvSpPr txBox="1">
            <a:spLocks noGrp="1"/>
          </p:cNvSpPr>
          <p:nvPr>
            <p:ph type="subTitle" idx="1"/>
          </p:nvPr>
        </p:nvSpPr>
        <p:spPr>
          <a:xfrm>
            <a:off x="914400" y="5002306"/>
            <a:ext cx="8001000" cy="1855694"/>
          </a:xfrm>
          <a:prstGeom prst="rect">
            <a:avLst/>
          </a:prstGeom>
          <a:solidFill>
            <a:srgbClr val="E3E5DC"/>
          </a:solidFill>
          <a:ln>
            <a:noFill/>
          </a:ln>
        </p:spPr>
        <p:txBody>
          <a:bodyPr spcFirstLastPara="1" wrap="square" lIns="292600" tIns="137150" rIns="274300" bIns="137150" anchor="t" anchorCtr="0">
            <a:normAutofit/>
          </a:bodyPr>
          <a:lstStyle>
            <a:lvl1pPr marR="0" lvl="0" algn="l" rtl="0">
              <a:spcBef>
                <a:spcPts val="300"/>
              </a:spcBef>
              <a:spcAft>
                <a:spcPts val="0"/>
              </a:spcAft>
              <a:buClr>
                <a:schemeClr val="accent1"/>
              </a:buClr>
              <a:buSzPts val="1600"/>
              <a:buFont typeface="Noto Sans Symbols"/>
              <a:buNone/>
              <a:defRPr sz="1600" b="0" i="0" u="none" strike="noStrike" cap="none">
                <a:solidFill>
                  <a:srgbClr val="595959"/>
                </a:solidFill>
                <a:latin typeface="Century Gothic"/>
                <a:ea typeface="Century Gothic"/>
                <a:cs typeface="Century Gothic"/>
                <a:sym typeface="Century Gothic"/>
              </a:defRPr>
            </a:lvl1pPr>
            <a:lvl2pPr marR="0" lvl="1" algn="ctr" rtl="0">
              <a:spcBef>
                <a:spcPts val="600"/>
              </a:spcBef>
              <a:spcAft>
                <a:spcPts val="0"/>
              </a:spcAft>
              <a:buClr>
                <a:srgbClr val="51640A"/>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2pPr>
            <a:lvl3pPr marR="0" lvl="2" algn="ctr" rtl="0">
              <a:spcBef>
                <a:spcPts val="600"/>
              </a:spcBef>
              <a:spcAft>
                <a:spcPts val="0"/>
              </a:spcAft>
              <a:buClr>
                <a:schemeClr val="accent1"/>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3pPr>
            <a:lvl4pPr marR="0" lvl="3" algn="ctr" rtl="0">
              <a:spcBef>
                <a:spcPts val="600"/>
              </a:spcBef>
              <a:spcAft>
                <a:spcPts val="0"/>
              </a:spcAft>
              <a:buClr>
                <a:srgbClr val="51640A"/>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4pPr>
            <a:lvl5pPr marR="0" lvl="4" algn="ctr" rtl="0">
              <a:spcBef>
                <a:spcPts val="600"/>
              </a:spcBef>
              <a:spcAft>
                <a:spcPts val="0"/>
              </a:spcAft>
              <a:buClr>
                <a:schemeClr val="accent1"/>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5pPr>
            <a:lvl6pPr marR="0" lvl="5" algn="ctr" rtl="0">
              <a:spcBef>
                <a:spcPts val="360"/>
              </a:spcBef>
              <a:spcAft>
                <a:spcPts val="0"/>
              </a:spcAft>
              <a:buClr>
                <a:srgbClr val="51640A"/>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6pPr>
            <a:lvl7pPr marR="0" lvl="6" algn="ctr" rtl="0">
              <a:spcBef>
                <a:spcPts val="360"/>
              </a:spcBef>
              <a:spcAft>
                <a:spcPts val="0"/>
              </a:spcAft>
              <a:buClr>
                <a:schemeClr val="accent1"/>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7pPr>
            <a:lvl8pPr marR="0" lvl="7" algn="ctr" rtl="0">
              <a:spcBef>
                <a:spcPts val="360"/>
              </a:spcBef>
              <a:spcAft>
                <a:spcPts val="0"/>
              </a:spcAft>
              <a:buClr>
                <a:srgbClr val="51640A"/>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8pPr>
            <a:lvl9pPr marR="0" lvl="8" algn="ctr" rtl="0">
              <a:spcBef>
                <a:spcPts val="360"/>
              </a:spcBef>
              <a:spcAft>
                <a:spcPts val="0"/>
              </a:spcAft>
              <a:buClr>
                <a:schemeClr val="accent1"/>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9pPr>
          </a:lstStyle>
          <a:p>
            <a:endParaRPr/>
          </a:p>
        </p:txBody>
      </p:sp>
      <p:sp>
        <p:nvSpPr>
          <p:cNvPr id="81" name="Google Shape;81;p31"/>
          <p:cNvSpPr txBox="1">
            <a:spLocks noGrp="1"/>
          </p:cNvSpPr>
          <p:nvPr>
            <p:ph type="ftr" idx="11"/>
          </p:nvPr>
        </p:nvSpPr>
        <p:spPr>
          <a:xfrm>
            <a:off x="1120588" y="188260"/>
            <a:ext cx="28956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82" name="Google Shape;82;p31"/>
          <p:cNvSpPr>
            <a:spLocks noGrp="1"/>
          </p:cNvSpPr>
          <p:nvPr>
            <p:ph type="pic" idx="2"/>
          </p:nvPr>
        </p:nvSpPr>
        <p:spPr>
          <a:xfrm>
            <a:off x="927100" y="1129553"/>
            <a:ext cx="3986784" cy="2980944"/>
          </a:xfrm>
          <a:prstGeom prst="rect">
            <a:avLst/>
          </a:prstGeom>
          <a:noFill/>
          <a:ln>
            <a:noFill/>
          </a:ln>
        </p:spPr>
      </p:sp>
      <p:sp>
        <p:nvSpPr>
          <p:cNvPr id="83" name="Google Shape;83;p31"/>
          <p:cNvSpPr>
            <a:spLocks noGrp="1"/>
          </p:cNvSpPr>
          <p:nvPr>
            <p:ph type="pic" idx="3"/>
          </p:nvPr>
        </p:nvSpPr>
        <p:spPr>
          <a:xfrm>
            <a:off x="4928616" y="1129553"/>
            <a:ext cx="3986784" cy="2980944"/>
          </a:xfrm>
          <a:prstGeom prst="rect">
            <a:avLst/>
          </a:prstGeom>
          <a:noFill/>
          <a:ln>
            <a:noFill/>
          </a:ln>
        </p:spPr>
      </p:sp>
      <p:sp>
        <p:nvSpPr>
          <p:cNvPr id="84" name="Google Shape;84;p31"/>
          <p:cNvSpPr txBox="1"/>
          <p:nvPr/>
        </p:nvSpPr>
        <p:spPr>
          <a:xfrm>
            <a:off x="5262556"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900">
                <a:solidFill>
                  <a:schemeClr val="dk1"/>
                </a:solidFill>
                <a:latin typeface="Century Gothic"/>
                <a:ea typeface="Century Gothic"/>
                <a:cs typeface="Century Gothic"/>
                <a:sym typeface="Century Gothic"/>
              </a:rPr>
              <a:t>Copyrights © 2017 Innodatatics Inc. All Rights Reserved</a:t>
            </a:r>
            <a:endParaRPr sz="900">
              <a:solidFill>
                <a:schemeClr val="dk1"/>
              </a:solidFill>
              <a:latin typeface="Century Gothic"/>
              <a:ea typeface="Century Gothic"/>
              <a:cs typeface="Century Gothic"/>
              <a:sym typeface="Century Gothic"/>
            </a:endParaRPr>
          </a:p>
        </p:txBody>
      </p:sp>
      <p:pic>
        <p:nvPicPr>
          <p:cNvPr id="85" name="Google Shape;85;p31"/>
          <p:cNvPicPr preferRelativeResize="0"/>
          <p:nvPr/>
        </p:nvPicPr>
        <p:blipFill rotWithShape="1">
          <a:blip r:embed="rId2">
            <a:alphaModFix/>
          </a:blip>
          <a:srcRect/>
          <a:stretch/>
        </p:blipFill>
        <p:spPr>
          <a:xfrm>
            <a:off x="7150607" y="15811"/>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matchingName="3 Pictures with Caption">
  <p:cSld name="3 Pictures with Caption">
    <p:spTree>
      <p:nvGrpSpPr>
        <p:cNvPr id="1" name="Shape 86"/>
        <p:cNvGrpSpPr/>
        <p:nvPr/>
      </p:nvGrpSpPr>
      <p:grpSpPr>
        <a:xfrm>
          <a:off x="0" y="0"/>
          <a:ext cx="0" cy="0"/>
          <a:chOff x="0" y="0"/>
          <a:chExt cx="0" cy="0"/>
        </a:xfrm>
      </p:grpSpPr>
      <p:sp>
        <p:nvSpPr>
          <p:cNvPr id="87" name="Google Shape;87;p32"/>
          <p:cNvSpPr txBox="1">
            <a:spLocks noGrp="1"/>
          </p:cNvSpPr>
          <p:nvPr>
            <p:ph type="ctrTitle"/>
          </p:nvPr>
        </p:nvSpPr>
        <p:spPr>
          <a:xfrm>
            <a:off x="0" y="4114800"/>
            <a:ext cx="8915400" cy="877824"/>
          </a:xfrm>
          <a:prstGeom prst="rect">
            <a:avLst/>
          </a:prstGeom>
          <a:noFill/>
          <a:ln>
            <a:noFill/>
          </a:ln>
        </p:spPr>
        <p:txBody>
          <a:bodyPr spcFirstLastPara="1" wrap="square" lIns="91425" tIns="137150" rIns="91425" bIns="137150" anchor="b" anchorCtr="0">
            <a:normAutofit/>
          </a:bodyPr>
          <a:lstStyle>
            <a:lvl1pPr marR="0" lvl="0" algn="l" rtl="0">
              <a:spcBef>
                <a:spcPts val="0"/>
              </a:spcBef>
              <a:spcAft>
                <a:spcPts val="0"/>
              </a:spcAft>
              <a:buClr>
                <a:schemeClr val="lt1"/>
              </a:buClr>
              <a:buSzPts val="2400"/>
              <a:buFont typeface="Century Gothic"/>
              <a:buNone/>
              <a:defRPr sz="2400" b="0" i="0" u="none" strike="noStrike" cap="none">
                <a:solidFill>
                  <a:schemeClr val="lt1"/>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8" name="Google Shape;88;p32"/>
          <p:cNvSpPr txBox="1">
            <a:spLocks noGrp="1"/>
          </p:cNvSpPr>
          <p:nvPr>
            <p:ph type="subTitle" idx="1"/>
          </p:nvPr>
        </p:nvSpPr>
        <p:spPr>
          <a:xfrm>
            <a:off x="914400" y="5002306"/>
            <a:ext cx="8001000" cy="1855694"/>
          </a:xfrm>
          <a:prstGeom prst="rect">
            <a:avLst/>
          </a:prstGeom>
          <a:solidFill>
            <a:srgbClr val="E3E5DC"/>
          </a:solidFill>
          <a:ln>
            <a:noFill/>
          </a:ln>
        </p:spPr>
        <p:txBody>
          <a:bodyPr spcFirstLastPara="1" wrap="square" lIns="292600" tIns="137150" rIns="274300" bIns="137150" anchor="t" anchorCtr="0">
            <a:normAutofit/>
          </a:bodyPr>
          <a:lstStyle>
            <a:lvl1pPr marR="0" lvl="0" algn="l" rtl="0">
              <a:spcBef>
                <a:spcPts val="300"/>
              </a:spcBef>
              <a:spcAft>
                <a:spcPts val="0"/>
              </a:spcAft>
              <a:buClr>
                <a:schemeClr val="accent1"/>
              </a:buClr>
              <a:buSzPts val="1600"/>
              <a:buFont typeface="Noto Sans Symbols"/>
              <a:buNone/>
              <a:defRPr sz="1600" b="0" i="0" u="none" strike="noStrike" cap="none">
                <a:solidFill>
                  <a:srgbClr val="595959"/>
                </a:solidFill>
                <a:latin typeface="Century Gothic"/>
                <a:ea typeface="Century Gothic"/>
                <a:cs typeface="Century Gothic"/>
                <a:sym typeface="Century Gothic"/>
              </a:defRPr>
            </a:lvl1pPr>
            <a:lvl2pPr marR="0" lvl="1" algn="ctr" rtl="0">
              <a:spcBef>
                <a:spcPts val="600"/>
              </a:spcBef>
              <a:spcAft>
                <a:spcPts val="0"/>
              </a:spcAft>
              <a:buClr>
                <a:srgbClr val="51640A"/>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2pPr>
            <a:lvl3pPr marR="0" lvl="2" algn="ctr" rtl="0">
              <a:spcBef>
                <a:spcPts val="600"/>
              </a:spcBef>
              <a:spcAft>
                <a:spcPts val="0"/>
              </a:spcAft>
              <a:buClr>
                <a:schemeClr val="accent1"/>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3pPr>
            <a:lvl4pPr marR="0" lvl="3" algn="ctr" rtl="0">
              <a:spcBef>
                <a:spcPts val="600"/>
              </a:spcBef>
              <a:spcAft>
                <a:spcPts val="0"/>
              </a:spcAft>
              <a:buClr>
                <a:srgbClr val="51640A"/>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4pPr>
            <a:lvl5pPr marR="0" lvl="4" algn="ctr" rtl="0">
              <a:spcBef>
                <a:spcPts val="600"/>
              </a:spcBef>
              <a:spcAft>
                <a:spcPts val="0"/>
              </a:spcAft>
              <a:buClr>
                <a:schemeClr val="accent1"/>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5pPr>
            <a:lvl6pPr marR="0" lvl="5" algn="ctr" rtl="0">
              <a:spcBef>
                <a:spcPts val="360"/>
              </a:spcBef>
              <a:spcAft>
                <a:spcPts val="0"/>
              </a:spcAft>
              <a:buClr>
                <a:srgbClr val="51640A"/>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6pPr>
            <a:lvl7pPr marR="0" lvl="6" algn="ctr" rtl="0">
              <a:spcBef>
                <a:spcPts val="360"/>
              </a:spcBef>
              <a:spcAft>
                <a:spcPts val="0"/>
              </a:spcAft>
              <a:buClr>
                <a:schemeClr val="accent1"/>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7pPr>
            <a:lvl8pPr marR="0" lvl="7" algn="ctr" rtl="0">
              <a:spcBef>
                <a:spcPts val="360"/>
              </a:spcBef>
              <a:spcAft>
                <a:spcPts val="0"/>
              </a:spcAft>
              <a:buClr>
                <a:srgbClr val="51640A"/>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8pPr>
            <a:lvl9pPr marR="0" lvl="8" algn="ctr" rtl="0">
              <a:spcBef>
                <a:spcPts val="360"/>
              </a:spcBef>
              <a:spcAft>
                <a:spcPts val="0"/>
              </a:spcAft>
              <a:buClr>
                <a:schemeClr val="accent1"/>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9pPr>
          </a:lstStyle>
          <a:p>
            <a:endParaRPr/>
          </a:p>
        </p:txBody>
      </p:sp>
      <p:sp>
        <p:nvSpPr>
          <p:cNvPr id="89" name="Google Shape;89;p32"/>
          <p:cNvSpPr txBox="1">
            <a:spLocks noGrp="1"/>
          </p:cNvSpPr>
          <p:nvPr>
            <p:ph type="ftr" idx="11"/>
          </p:nvPr>
        </p:nvSpPr>
        <p:spPr>
          <a:xfrm>
            <a:off x="1120588" y="188260"/>
            <a:ext cx="28956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90" name="Google Shape;90;p32"/>
          <p:cNvSpPr>
            <a:spLocks noGrp="1"/>
          </p:cNvSpPr>
          <p:nvPr>
            <p:ph type="pic" idx="2"/>
          </p:nvPr>
        </p:nvSpPr>
        <p:spPr>
          <a:xfrm>
            <a:off x="927100" y="1129553"/>
            <a:ext cx="6601968" cy="2980944"/>
          </a:xfrm>
          <a:prstGeom prst="rect">
            <a:avLst/>
          </a:prstGeom>
          <a:noFill/>
          <a:ln>
            <a:noFill/>
          </a:ln>
        </p:spPr>
      </p:sp>
      <p:sp>
        <p:nvSpPr>
          <p:cNvPr id="91" name="Google Shape;91;p32"/>
          <p:cNvSpPr>
            <a:spLocks noGrp="1"/>
          </p:cNvSpPr>
          <p:nvPr>
            <p:ph type="pic" idx="3"/>
          </p:nvPr>
        </p:nvSpPr>
        <p:spPr>
          <a:xfrm>
            <a:off x="7543800" y="1129553"/>
            <a:ext cx="1371600" cy="1481328"/>
          </a:xfrm>
          <a:prstGeom prst="rect">
            <a:avLst/>
          </a:prstGeom>
          <a:noFill/>
          <a:ln>
            <a:noFill/>
          </a:ln>
        </p:spPr>
      </p:sp>
      <p:sp>
        <p:nvSpPr>
          <p:cNvPr id="92" name="Google Shape;92;p32"/>
          <p:cNvSpPr>
            <a:spLocks noGrp="1"/>
          </p:cNvSpPr>
          <p:nvPr>
            <p:ph type="pic" idx="4"/>
          </p:nvPr>
        </p:nvSpPr>
        <p:spPr>
          <a:xfrm>
            <a:off x="7543800" y="2629169"/>
            <a:ext cx="1371600" cy="1481328"/>
          </a:xfrm>
          <a:prstGeom prst="rect">
            <a:avLst/>
          </a:prstGeom>
          <a:noFill/>
          <a:ln>
            <a:noFill/>
          </a:ln>
        </p:spPr>
      </p:sp>
      <p:pic>
        <p:nvPicPr>
          <p:cNvPr id="93" name="Google Shape;93;p32"/>
          <p:cNvPicPr preferRelativeResize="0"/>
          <p:nvPr/>
        </p:nvPicPr>
        <p:blipFill rotWithShape="1">
          <a:blip r:embed="rId2">
            <a:alphaModFix/>
          </a:blip>
          <a:srcRect/>
          <a:stretch/>
        </p:blipFill>
        <p:spPr>
          <a:xfrm>
            <a:off x="7159751" y="6667"/>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94" name="Google Shape;94;p32"/>
          <p:cNvSpPr txBox="1"/>
          <p:nvPr/>
        </p:nvSpPr>
        <p:spPr>
          <a:xfrm>
            <a:off x="5262556"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900">
                <a:solidFill>
                  <a:schemeClr val="dk1"/>
                </a:solidFill>
                <a:latin typeface="Century Gothic"/>
                <a:ea typeface="Century Gothic"/>
                <a:cs typeface="Century Gothic"/>
                <a:sym typeface="Century Gothic"/>
              </a:rPr>
              <a:t>Copyrights © 2017 Innodatatics Inc. All Rights Reserved</a:t>
            </a:r>
            <a:endParaRPr sz="900">
              <a:solidFill>
                <a:schemeClr val="dk1"/>
              </a:solidFill>
              <a:latin typeface="Century Gothic"/>
              <a:ea typeface="Century Gothic"/>
              <a:cs typeface="Century Gothic"/>
              <a:sym typeface="Century Gothic"/>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matchingName="Title and Vertical Text" type="vertTx">
  <p:cSld name="VERTICAL_TEXT">
    <p:spTree>
      <p:nvGrpSpPr>
        <p:cNvPr id="1" name="Shape 95"/>
        <p:cNvGrpSpPr/>
        <p:nvPr/>
      </p:nvGrpSpPr>
      <p:grpSpPr>
        <a:xfrm>
          <a:off x="0" y="0"/>
          <a:ext cx="0" cy="0"/>
          <a:chOff x="0" y="0"/>
          <a:chExt cx="0" cy="0"/>
        </a:xfrm>
      </p:grpSpPr>
      <p:sp>
        <p:nvSpPr>
          <p:cNvPr id="96" name="Google Shape;96;p33"/>
          <p:cNvSpPr txBox="1">
            <a:spLocks noGrp="1"/>
          </p:cNvSpPr>
          <p:nvPr>
            <p:ph type="title"/>
          </p:nvPr>
        </p:nvSpPr>
        <p:spPr>
          <a:xfrm>
            <a:off x="3" y="1123856"/>
            <a:ext cx="8913813" cy="9144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Clr>
                <a:schemeClr val="lt1"/>
              </a:buClr>
              <a:buSzPts val="3600"/>
              <a:buFont typeface="Century Gothic"/>
              <a:buNone/>
              <a:defRPr sz="3600" b="0" i="0" u="none" strike="noStrike" cap="none">
                <a:solidFill>
                  <a:schemeClr val="lt1"/>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97" name="Google Shape;97;p33"/>
          <p:cNvSpPr txBox="1">
            <a:spLocks noGrp="1"/>
          </p:cNvSpPr>
          <p:nvPr>
            <p:ph type="body" idx="1"/>
          </p:nvPr>
        </p:nvSpPr>
        <p:spPr>
          <a:xfrm rot="5400000">
            <a:off x="3084279" y="625709"/>
            <a:ext cx="3670766" cy="7610476"/>
          </a:xfrm>
          <a:prstGeom prst="rect">
            <a:avLst/>
          </a:prstGeom>
          <a:noFill/>
          <a:ln>
            <a:noFill/>
          </a:ln>
        </p:spPr>
        <p:txBody>
          <a:bodyPr spcFirstLastPara="1" wrap="square" lIns="91425" tIns="45700" rIns="91425" bIns="45700" anchor="t" anchorCtr="0">
            <a:noAutofit/>
          </a:bodyPr>
          <a:lstStyle>
            <a:lvl1pPr marL="457200" marR="0" lvl="0" indent="-355600" algn="l" rtl="0">
              <a:spcBef>
                <a:spcPts val="2000"/>
              </a:spcBef>
              <a:spcAft>
                <a:spcPts val="0"/>
              </a:spcAft>
              <a:buClr>
                <a:schemeClr val="accent1"/>
              </a:buClr>
              <a:buSzPts val="2000"/>
              <a:buFont typeface="Noto Sans Symbols"/>
              <a:buChar char="🞑"/>
              <a:defRPr sz="2000" b="0" i="0" u="none" strike="noStrike" cap="none">
                <a:solidFill>
                  <a:srgbClr val="595959"/>
                </a:solidFill>
                <a:latin typeface="Century Gothic"/>
                <a:ea typeface="Century Gothic"/>
                <a:cs typeface="Century Gothic"/>
                <a:sym typeface="Century Gothic"/>
              </a:defRPr>
            </a:lvl1pPr>
            <a:lvl2pPr marL="914400" marR="0" lvl="1" indent="-342900" algn="l" rtl="0">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2pPr>
            <a:lvl3pPr marL="1371600" marR="0" lvl="2" indent="-342900" algn="l" rtl="0">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3pPr>
            <a:lvl4pPr marL="1828800" marR="0" lvl="3" indent="-342900" algn="l" rtl="0">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4pPr>
            <a:lvl5pPr marL="2286000" marR="0" lvl="4" indent="-342900" algn="l" rtl="0">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5pPr>
            <a:lvl6pPr marL="2743200" marR="0" lvl="5" indent="-342900" algn="l" rtl="0">
              <a:spcBef>
                <a:spcPts val="36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6pPr>
            <a:lvl7pPr marL="3200400" marR="0" lvl="6" indent="-342900" algn="l" rtl="0">
              <a:spcBef>
                <a:spcPts val="36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7pPr>
            <a:lvl8pPr marL="3657600" marR="0" lvl="7" indent="-342900" algn="l" rtl="0">
              <a:spcBef>
                <a:spcPts val="36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8pPr>
            <a:lvl9pPr marL="4114800" marR="0" lvl="8" indent="-342900" algn="l" rtl="0">
              <a:spcBef>
                <a:spcPts val="36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9pPr>
          </a:lstStyle>
          <a:p>
            <a:endParaRPr/>
          </a:p>
        </p:txBody>
      </p:sp>
      <p:pic>
        <p:nvPicPr>
          <p:cNvPr id="98" name="Google Shape;98;p33"/>
          <p:cNvPicPr preferRelativeResize="0"/>
          <p:nvPr/>
        </p:nvPicPr>
        <p:blipFill rotWithShape="1">
          <a:blip r:embed="rId2">
            <a:alphaModFix/>
          </a:blip>
          <a:srcRect/>
          <a:stretch/>
        </p:blipFill>
        <p:spPr>
          <a:xfrm>
            <a:off x="7159751" y="6667"/>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99" name="Google Shape;99;p33"/>
          <p:cNvSpPr txBox="1"/>
          <p:nvPr/>
        </p:nvSpPr>
        <p:spPr>
          <a:xfrm>
            <a:off x="5262556"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900">
                <a:solidFill>
                  <a:schemeClr val="dk1"/>
                </a:solidFill>
                <a:latin typeface="Century Gothic"/>
                <a:ea typeface="Century Gothic"/>
                <a:cs typeface="Century Gothic"/>
                <a:sym typeface="Century Gothic"/>
              </a:rPr>
              <a:t>Copyrights © 2017 Innodatatics Inc. All Rights Reserved</a:t>
            </a:r>
            <a:endParaRPr sz="900">
              <a:solidFill>
                <a:schemeClr val="dk1"/>
              </a:solidFill>
              <a:latin typeface="Century Gothic"/>
              <a:ea typeface="Century Gothic"/>
              <a:cs typeface="Century Gothic"/>
              <a:sym typeface="Century Gothic"/>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100"/>
        <p:cNvGrpSpPr/>
        <p:nvPr/>
      </p:nvGrpSpPr>
      <p:grpSpPr>
        <a:xfrm>
          <a:off x="0" y="0"/>
          <a:ext cx="0" cy="0"/>
          <a:chOff x="0" y="0"/>
          <a:chExt cx="0" cy="0"/>
        </a:xfrm>
      </p:grpSpPr>
      <p:sp>
        <p:nvSpPr>
          <p:cNvPr id="101" name="Google Shape;101;p34"/>
          <p:cNvSpPr txBox="1">
            <a:spLocks noGrp="1"/>
          </p:cNvSpPr>
          <p:nvPr>
            <p:ph type="title"/>
          </p:nvPr>
        </p:nvSpPr>
        <p:spPr>
          <a:xfrm rot="5400000">
            <a:off x="5678114" y="3438993"/>
            <a:ext cx="5533279" cy="914400"/>
          </a:xfrm>
          <a:prstGeom prst="rect">
            <a:avLst/>
          </a:prstGeom>
          <a:noFill/>
          <a:ln>
            <a:noFill/>
          </a:ln>
        </p:spPr>
        <p:txBody>
          <a:bodyPr spcFirstLastPara="1" wrap="square" lIns="274300" tIns="685800" rIns="91425" bIns="685800" anchor="t" anchorCtr="0">
            <a:noAutofit/>
          </a:bodyPr>
          <a:lstStyle>
            <a:lvl1pPr marR="0" lvl="0" algn="l" rtl="0">
              <a:spcBef>
                <a:spcPts val="0"/>
              </a:spcBef>
              <a:spcAft>
                <a:spcPts val="0"/>
              </a:spcAft>
              <a:buClr>
                <a:schemeClr val="lt1"/>
              </a:buClr>
              <a:buSzPts val="3600"/>
              <a:buFont typeface="Century Gothic"/>
              <a:buNone/>
              <a:defRPr sz="3600" b="0" i="0" u="none" strike="noStrike" cap="none">
                <a:solidFill>
                  <a:schemeClr val="lt1"/>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02" name="Google Shape;102;p34"/>
          <p:cNvSpPr txBox="1">
            <a:spLocks noGrp="1"/>
          </p:cNvSpPr>
          <p:nvPr>
            <p:ph type="body" idx="1"/>
          </p:nvPr>
        </p:nvSpPr>
        <p:spPr>
          <a:xfrm rot="5400000">
            <a:off x="2059548" y="792723"/>
            <a:ext cx="4542304" cy="6426200"/>
          </a:xfrm>
          <a:prstGeom prst="rect">
            <a:avLst/>
          </a:prstGeom>
          <a:noFill/>
          <a:ln>
            <a:noFill/>
          </a:ln>
        </p:spPr>
        <p:txBody>
          <a:bodyPr spcFirstLastPara="1" wrap="square" lIns="91425" tIns="45700" rIns="91425" bIns="45700" anchor="t" anchorCtr="0">
            <a:noAutofit/>
          </a:bodyPr>
          <a:lstStyle>
            <a:lvl1pPr marL="457200" marR="0" lvl="0" indent="-355600" algn="l" rtl="0">
              <a:spcBef>
                <a:spcPts val="2000"/>
              </a:spcBef>
              <a:spcAft>
                <a:spcPts val="0"/>
              </a:spcAft>
              <a:buClr>
                <a:schemeClr val="accent1"/>
              </a:buClr>
              <a:buSzPts val="2000"/>
              <a:buFont typeface="Noto Sans Symbols"/>
              <a:buChar char="🞑"/>
              <a:defRPr sz="2000" b="0" i="0" u="none" strike="noStrike" cap="none">
                <a:solidFill>
                  <a:srgbClr val="595959"/>
                </a:solidFill>
                <a:latin typeface="Century Gothic"/>
                <a:ea typeface="Century Gothic"/>
                <a:cs typeface="Century Gothic"/>
                <a:sym typeface="Century Gothic"/>
              </a:defRPr>
            </a:lvl1pPr>
            <a:lvl2pPr marL="914400" marR="0" lvl="1" indent="-342900" algn="l" rtl="0">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2pPr>
            <a:lvl3pPr marL="1371600" marR="0" lvl="2" indent="-342900" algn="l" rtl="0">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3pPr>
            <a:lvl4pPr marL="1828800" marR="0" lvl="3" indent="-342900" algn="l" rtl="0">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4pPr>
            <a:lvl5pPr marL="2286000" marR="0" lvl="4" indent="-342900" algn="l" rtl="0">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5pPr>
            <a:lvl6pPr marL="2743200" marR="0" lvl="5" indent="-342900" algn="l" rtl="0">
              <a:spcBef>
                <a:spcPts val="36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6pPr>
            <a:lvl7pPr marL="3200400" marR="0" lvl="6" indent="-342900" algn="l" rtl="0">
              <a:spcBef>
                <a:spcPts val="36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7pPr>
            <a:lvl8pPr marL="3657600" marR="0" lvl="7" indent="-342900" algn="l" rtl="0">
              <a:spcBef>
                <a:spcPts val="36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8pPr>
            <a:lvl9pPr marL="4114800" marR="0" lvl="8" indent="-342900" algn="l" rtl="0">
              <a:spcBef>
                <a:spcPts val="36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9pPr>
          </a:lstStyle>
          <a:p>
            <a:endParaRPr/>
          </a:p>
        </p:txBody>
      </p:sp>
      <p:sp>
        <p:nvSpPr>
          <p:cNvPr id="103" name="Google Shape;103;p34"/>
          <p:cNvSpPr txBox="1">
            <a:spLocks noGrp="1"/>
          </p:cNvSpPr>
          <p:nvPr>
            <p:ph type="ftr" idx="11"/>
          </p:nvPr>
        </p:nvSpPr>
        <p:spPr>
          <a:xfrm>
            <a:off x="1120588" y="188260"/>
            <a:ext cx="28956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pic>
        <p:nvPicPr>
          <p:cNvPr id="104" name="Google Shape;104;p34"/>
          <p:cNvPicPr preferRelativeResize="0"/>
          <p:nvPr/>
        </p:nvPicPr>
        <p:blipFill rotWithShape="1">
          <a:blip r:embed="rId2">
            <a:alphaModFix/>
          </a:blip>
          <a:srcRect/>
          <a:stretch/>
        </p:blipFill>
        <p:spPr>
          <a:xfrm>
            <a:off x="7168896" y="30936"/>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105" name="Google Shape;105;p34"/>
          <p:cNvSpPr txBox="1"/>
          <p:nvPr/>
        </p:nvSpPr>
        <p:spPr>
          <a:xfrm>
            <a:off x="5262556"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900">
                <a:solidFill>
                  <a:schemeClr val="dk1"/>
                </a:solidFill>
                <a:latin typeface="Century Gothic"/>
                <a:ea typeface="Century Gothic"/>
                <a:cs typeface="Century Gothic"/>
                <a:sym typeface="Century Gothic"/>
              </a:rPr>
              <a:t>Copyrights © 2017 Innodatatics Inc. All Rights Reserved</a:t>
            </a:r>
            <a:endParaRPr sz="900">
              <a:solidFill>
                <a:schemeClr val="dk1"/>
              </a:solidFill>
              <a:latin typeface="Century Gothic"/>
              <a:ea typeface="Century Gothic"/>
              <a:cs typeface="Century Gothic"/>
              <a:sym typeface="Century Gothic"/>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my slide ">
  <p:cSld name="my slide ">
    <p:spTree>
      <p:nvGrpSpPr>
        <p:cNvPr id="1" name="Shape 112"/>
        <p:cNvGrpSpPr/>
        <p:nvPr/>
      </p:nvGrpSpPr>
      <p:grpSpPr>
        <a:xfrm>
          <a:off x="0" y="0"/>
          <a:ext cx="0" cy="0"/>
          <a:chOff x="0" y="0"/>
          <a:chExt cx="0" cy="0"/>
        </a:xfrm>
      </p:grpSpPr>
      <p:pic>
        <p:nvPicPr>
          <p:cNvPr id="113" name="Google Shape;113;p20"/>
          <p:cNvPicPr preferRelativeResize="0"/>
          <p:nvPr/>
        </p:nvPicPr>
        <p:blipFill rotWithShape="1">
          <a:blip r:embed="rId2">
            <a:alphaModFix/>
          </a:blip>
          <a:srcRect/>
          <a:stretch/>
        </p:blipFill>
        <p:spPr>
          <a:xfrm>
            <a:off x="-2312126" y="0"/>
            <a:ext cx="13501095" cy="6975567"/>
          </a:xfrm>
          <a:prstGeom prst="rect">
            <a:avLst/>
          </a:prstGeom>
          <a:noFill/>
          <a:ln>
            <a:noFill/>
          </a:ln>
        </p:spPr>
      </p:pic>
      <p:sp>
        <p:nvSpPr>
          <p:cNvPr id="114" name="Google Shape;114;p20"/>
          <p:cNvSpPr txBox="1">
            <a:spLocks noGrp="1"/>
          </p:cNvSpPr>
          <p:nvPr>
            <p:ph type="ftr" idx="11"/>
          </p:nvPr>
        </p:nvSpPr>
        <p:spPr>
          <a:xfrm>
            <a:off x="6188528" y="483792"/>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15"/>
        <p:cNvGrpSpPr/>
        <p:nvPr/>
      </p:nvGrpSpPr>
      <p:grpSpPr>
        <a:xfrm>
          <a:off x="0" y="0"/>
          <a:ext cx="0" cy="0"/>
          <a:chOff x="0" y="0"/>
          <a:chExt cx="0" cy="0"/>
        </a:xfrm>
      </p:grpSpPr>
      <p:sp>
        <p:nvSpPr>
          <p:cNvPr id="116" name="Google Shape;116;p35"/>
          <p:cNvSpPr txBox="1">
            <a:spLocks noGrp="1"/>
          </p:cNvSpPr>
          <p:nvPr>
            <p:ph type="title"/>
          </p:nvPr>
        </p:nvSpPr>
        <p:spPr>
          <a:xfrm>
            <a:off x="628650" y="365127"/>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7" name="Google Shape;117;p35"/>
          <p:cNvSpPr txBox="1">
            <a:spLocks noGrp="1"/>
          </p:cNvSpPr>
          <p:nvPr>
            <p:ph type="body" idx="1"/>
          </p:nvPr>
        </p:nvSpPr>
        <p:spPr>
          <a:xfrm>
            <a:off x="628650" y="1825625"/>
            <a:ext cx="7886700" cy="435133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8" name="Google Shape;118;p35"/>
          <p:cNvSpPr txBox="1">
            <a:spLocks noGrp="1"/>
          </p:cNvSpPr>
          <p:nvPr>
            <p:ph type="dt" idx="10"/>
          </p:nvPr>
        </p:nvSpPr>
        <p:spPr>
          <a:xfrm>
            <a:off x="628650" y="6356352"/>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9" name="Google Shape;119;p35"/>
          <p:cNvSpPr txBox="1">
            <a:spLocks noGrp="1"/>
          </p:cNvSpPr>
          <p:nvPr>
            <p:ph type="ftr" idx="11"/>
          </p:nvPr>
        </p:nvSpPr>
        <p:spPr>
          <a:xfrm>
            <a:off x="3028950" y="6356352"/>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0" name="Google Shape;120;p35"/>
          <p:cNvSpPr txBox="1">
            <a:spLocks noGrp="1"/>
          </p:cNvSpPr>
          <p:nvPr>
            <p:ph type="sldNum" idx="12"/>
          </p:nvPr>
        </p:nvSpPr>
        <p:spPr>
          <a:xfrm>
            <a:off x="6457950" y="6356352"/>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21"/>
        <p:cNvGrpSpPr/>
        <p:nvPr/>
      </p:nvGrpSpPr>
      <p:grpSpPr>
        <a:xfrm>
          <a:off x="0" y="0"/>
          <a:ext cx="0" cy="0"/>
          <a:chOff x="0" y="0"/>
          <a:chExt cx="0" cy="0"/>
        </a:xfrm>
      </p:grpSpPr>
      <p:sp>
        <p:nvSpPr>
          <p:cNvPr id="122" name="Google Shape;122;p36"/>
          <p:cNvSpPr txBox="1">
            <a:spLocks noGrp="1"/>
          </p:cNvSpPr>
          <p:nvPr>
            <p:ph type="title"/>
          </p:nvPr>
        </p:nvSpPr>
        <p:spPr>
          <a:xfrm>
            <a:off x="623888" y="1709741"/>
            <a:ext cx="78867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3" name="Google Shape;123;p36"/>
          <p:cNvSpPr txBox="1">
            <a:spLocks noGrp="1"/>
          </p:cNvSpPr>
          <p:nvPr>
            <p:ph type="body" idx="1"/>
          </p:nvPr>
        </p:nvSpPr>
        <p:spPr>
          <a:xfrm>
            <a:off x="623888" y="4589465"/>
            <a:ext cx="78867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124" name="Google Shape;124;p36"/>
          <p:cNvSpPr txBox="1">
            <a:spLocks noGrp="1"/>
          </p:cNvSpPr>
          <p:nvPr>
            <p:ph type="dt" idx="10"/>
          </p:nvPr>
        </p:nvSpPr>
        <p:spPr>
          <a:xfrm>
            <a:off x="628650" y="6356352"/>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5" name="Google Shape;125;p36"/>
          <p:cNvSpPr txBox="1">
            <a:spLocks noGrp="1"/>
          </p:cNvSpPr>
          <p:nvPr>
            <p:ph type="ftr" idx="11"/>
          </p:nvPr>
        </p:nvSpPr>
        <p:spPr>
          <a:xfrm>
            <a:off x="3028950" y="6356352"/>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6" name="Google Shape;126;p36"/>
          <p:cNvSpPr txBox="1">
            <a:spLocks noGrp="1"/>
          </p:cNvSpPr>
          <p:nvPr>
            <p:ph type="sldNum" idx="12"/>
          </p:nvPr>
        </p:nvSpPr>
        <p:spPr>
          <a:xfrm>
            <a:off x="6457950" y="6356352"/>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Title and Content" type="obj">
  <p:cSld name="OBJECT">
    <p:spTree>
      <p:nvGrpSpPr>
        <p:cNvPr id="1" name="Shape 16"/>
        <p:cNvGrpSpPr/>
        <p:nvPr/>
      </p:nvGrpSpPr>
      <p:grpSpPr>
        <a:xfrm>
          <a:off x="0" y="0"/>
          <a:ext cx="0" cy="0"/>
          <a:chOff x="0" y="0"/>
          <a:chExt cx="0" cy="0"/>
        </a:xfrm>
      </p:grpSpPr>
      <p:sp>
        <p:nvSpPr>
          <p:cNvPr id="17" name="Google Shape;17;p18"/>
          <p:cNvSpPr txBox="1">
            <a:spLocks noGrp="1"/>
          </p:cNvSpPr>
          <p:nvPr>
            <p:ph type="title"/>
          </p:nvPr>
        </p:nvSpPr>
        <p:spPr>
          <a:xfrm>
            <a:off x="3" y="1123856"/>
            <a:ext cx="8913813" cy="9144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Clr>
                <a:schemeClr val="lt1"/>
              </a:buClr>
              <a:buSzPts val="3600"/>
              <a:buFont typeface="Century Gothic"/>
              <a:buNone/>
              <a:defRPr sz="3600" b="0" i="0" u="none" strike="noStrike" cap="none">
                <a:solidFill>
                  <a:schemeClr val="lt1"/>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8" name="Google Shape;18;p18"/>
          <p:cNvSpPr txBox="1">
            <a:spLocks noGrp="1"/>
          </p:cNvSpPr>
          <p:nvPr>
            <p:ph type="body" idx="1"/>
          </p:nvPr>
        </p:nvSpPr>
        <p:spPr>
          <a:xfrm>
            <a:off x="1114424" y="2595564"/>
            <a:ext cx="7610476" cy="3670766"/>
          </a:xfrm>
          <a:prstGeom prst="rect">
            <a:avLst/>
          </a:prstGeom>
          <a:noFill/>
          <a:ln>
            <a:noFill/>
          </a:ln>
        </p:spPr>
        <p:txBody>
          <a:bodyPr spcFirstLastPara="1" wrap="square" lIns="91425" tIns="45700" rIns="91425" bIns="45700" anchor="t" anchorCtr="0">
            <a:noAutofit/>
          </a:bodyPr>
          <a:lstStyle>
            <a:lvl1pPr marL="457200" marR="0" lvl="0" indent="-355600" algn="l" rtl="0">
              <a:spcBef>
                <a:spcPts val="2000"/>
              </a:spcBef>
              <a:spcAft>
                <a:spcPts val="0"/>
              </a:spcAft>
              <a:buClr>
                <a:schemeClr val="accent1"/>
              </a:buClr>
              <a:buSzPts val="2000"/>
              <a:buFont typeface="Noto Sans Symbols"/>
              <a:buChar char="🞑"/>
              <a:defRPr sz="2000" b="0" i="0" u="none" strike="noStrike" cap="none">
                <a:solidFill>
                  <a:srgbClr val="595959"/>
                </a:solidFill>
                <a:latin typeface="Century Gothic"/>
                <a:ea typeface="Century Gothic"/>
                <a:cs typeface="Century Gothic"/>
                <a:sym typeface="Century Gothic"/>
              </a:defRPr>
            </a:lvl1pPr>
            <a:lvl2pPr marL="914400" marR="0" lvl="1" indent="-342900" algn="l" rtl="0">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2pPr>
            <a:lvl3pPr marL="1371600" marR="0" lvl="2" indent="-342900" algn="l" rtl="0">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3pPr>
            <a:lvl4pPr marL="1828800" marR="0" lvl="3" indent="-342900" algn="l" rtl="0">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4pPr>
            <a:lvl5pPr marL="2286000" marR="0" lvl="4" indent="-342900" algn="l" rtl="0">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5pPr>
            <a:lvl6pPr marL="2743200" marR="0" lvl="5" indent="-342900" algn="l" rtl="0">
              <a:spcBef>
                <a:spcPts val="36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6pPr>
            <a:lvl7pPr marL="3200400" marR="0" lvl="6" indent="-342900" algn="l" rtl="0">
              <a:spcBef>
                <a:spcPts val="36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7pPr>
            <a:lvl8pPr marL="3657600" marR="0" lvl="7" indent="-342900" algn="l" rtl="0">
              <a:spcBef>
                <a:spcPts val="36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8pPr>
            <a:lvl9pPr marL="4114800" marR="0" lvl="8" indent="-342900" algn="l" rtl="0">
              <a:spcBef>
                <a:spcPts val="36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27"/>
        <p:cNvGrpSpPr/>
        <p:nvPr/>
      </p:nvGrpSpPr>
      <p:grpSpPr>
        <a:xfrm>
          <a:off x="0" y="0"/>
          <a:ext cx="0" cy="0"/>
          <a:chOff x="0" y="0"/>
          <a:chExt cx="0" cy="0"/>
        </a:xfrm>
      </p:grpSpPr>
      <p:sp>
        <p:nvSpPr>
          <p:cNvPr id="128" name="Google Shape;128;p37"/>
          <p:cNvSpPr txBox="1">
            <a:spLocks noGrp="1"/>
          </p:cNvSpPr>
          <p:nvPr>
            <p:ph type="title"/>
          </p:nvPr>
        </p:nvSpPr>
        <p:spPr>
          <a:xfrm>
            <a:off x="628650" y="365127"/>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9" name="Google Shape;129;p37"/>
          <p:cNvSpPr txBox="1">
            <a:spLocks noGrp="1"/>
          </p:cNvSpPr>
          <p:nvPr>
            <p:ph type="body" idx="1"/>
          </p:nvPr>
        </p:nvSpPr>
        <p:spPr>
          <a:xfrm>
            <a:off x="628650" y="1825625"/>
            <a:ext cx="3886200" cy="435133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0" name="Google Shape;130;p37"/>
          <p:cNvSpPr txBox="1">
            <a:spLocks noGrp="1"/>
          </p:cNvSpPr>
          <p:nvPr>
            <p:ph type="body" idx="2"/>
          </p:nvPr>
        </p:nvSpPr>
        <p:spPr>
          <a:xfrm>
            <a:off x="4629150" y="1825625"/>
            <a:ext cx="3886200" cy="435133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1" name="Google Shape;131;p37"/>
          <p:cNvSpPr txBox="1">
            <a:spLocks noGrp="1"/>
          </p:cNvSpPr>
          <p:nvPr>
            <p:ph type="dt" idx="10"/>
          </p:nvPr>
        </p:nvSpPr>
        <p:spPr>
          <a:xfrm>
            <a:off x="628650" y="6356352"/>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2" name="Google Shape;132;p37"/>
          <p:cNvSpPr txBox="1">
            <a:spLocks noGrp="1"/>
          </p:cNvSpPr>
          <p:nvPr>
            <p:ph type="ftr" idx="11"/>
          </p:nvPr>
        </p:nvSpPr>
        <p:spPr>
          <a:xfrm>
            <a:off x="3028950" y="6356352"/>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3" name="Google Shape;133;p37"/>
          <p:cNvSpPr txBox="1">
            <a:spLocks noGrp="1"/>
          </p:cNvSpPr>
          <p:nvPr>
            <p:ph type="sldNum" idx="12"/>
          </p:nvPr>
        </p:nvSpPr>
        <p:spPr>
          <a:xfrm>
            <a:off x="6457950" y="6356352"/>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34"/>
        <p:cNvGrpSpPr/>
        <p:nvPr/>
      </p:nvGrpSpPr>
      <p:grpSpPr>
        <a:xfrm>
          <a:off x="0" y="0"/>
          <a:ext cx="0" cy="0"/>
          <a:chOff x="0" y="0"/>
          <a:chExt cx="0" cy="0"/>
        </a:xfrm>
      </p:grpSpPr>
      <p:sp>
        <p:nvSpPr>
          <p:cNvPr id="135" name="Google Shape;135;p38"/>
          <p:cNvSpPr txBox="1">
            <a:spLocks noGrp="1"/>
          </p:cNvSpPr>
          <p:nvPr>
            <p:ph type="title"/>
          </p:nvPr>
        </p:nvSpPr>
        <p:spPr>
          <a:xfrm>
            <a:off x="629841" y="365127"/>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6" name="Google Shape;136;p38"/>
          <p:cNvSpPr txBox="1">
            <a:spLocks noGrp="1"/>
          </p:cNvSpPr>
          <p:nvPr>
            <p:ph type="body" idx="1"/>
          </p:nvPr>
        </p:nvSpPr>
        <p:spPr>
          <a:xfrm>
            <a:off x="629842" y="1681163"/>
            <a:ext cx="3868340"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37" name="Google Shape;137;p38"/>
          <p:cNvSpPr txBox="1">
            <a:spLocks noGrp="1"/>
          </p:cNvSpPr>
          <p:nvPr>
            <p:ph type="body" idx="2"/>
          </p:nvPr>
        </p:nvSpPr>
        <p:spPr>
          <a:xfrm>
            <a:off x="629842" y="2505075"/>
            <a:ext cx="3868340"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8" name="Google Shape;138;p38"/>
          <p:cNvSpPr txBox="1">
            <a:spLocks noGrp="1"/>
          </p:cNvSpPr>
          <p:nvPr>
            <p:ph type="body" idx="3"/>
          </p:nvPr>
        </p:nvSpPr>
        <p:spPr>
          <a:xfrm>
            <a:off x="4629152" y="1681163"/>
            <a:ext cx="3887391"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39" name="Google Shape;139;p38"/>
          <p:cNvSpPr txBox="1">
            <a:spLocks noGrp="1"/>
          </p:cNvSpPr>
          <p:nvPr>
            <p:ph type="body" idx="4"/>
          </p:nvPr>
        </p:nvSpPr>
        <p:spPr>
          <a:xfrm>
            <a:off x="4629152" y="2505075"/>
            <a:ext cx="3887391"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0" name="Google Shape;140;p38"/>
          <p:cNvSpPr txBox="1">
            <a:spLocks noGrp="1"/>
          </p:cNvSpPr>
          <p:nvPr>
            <p:ph type="dt" idx="10"/>
          </p:nvPr>
        </p:nvSpPr>
        <p:spPr>
          <a:xfrm>
            <a:off x="628650" y="6356352"/>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1" name="Google Shape;141;p38"/>
          <p:cNvSpPr txBox="1">
            <a:spLocks noGrp="1"/>
          </p:cNvSpPr>
          <p:nvPr>
            <p:ph type="ftr" idx="11"/>
          </p:nvPr>
        </p:nvSpPr>
        <p:spPr>
          <a:xfrm>
            <a:off x="3028950" y="6356352"/>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2" name="Google Shape;142;p38"/>
          <p:cNvSpPr txBox="1">
            <a:spLocks noGrp="1"/>
          </p:cNvSpPr>
          <p:nvPr>
            <p:ph type="sldNum" idx="12"/>
          </p:nvPr>
        </p:nvSpPr>
        <p:spPr>
          <a:xfrm>
            <a:off x="6457950" y="6356352"/>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43"/>
        <p:cNvGrpSpPr/>
        <p:nvPr/>
      </p:nvGrpSpPr>
      <p:grpSpPr>
        <a:xfrm>
          <a:off x="0" y="0"/>
          <a:ext cx="0" cy="0"/>
          <a:chOff x="0" y="0"/>
          <a:chExt cx="0" cy="0"/>
        </a:xfrm>
      </p:grpSpPr>
      <p:sp>
        <p:nvSpPr>
          <p:cNvPr id="144" name="Google Shape;144;p39"/>
          <p:cNvSpPr txBox="1">
            <a:spLocks noGrp="1"/>
          </p:cNvSpPr>
          <p:nvPr>
            <p:ph type="title"/>
          </p:nvPr>
        </p:nvSpPr>
        <p:spPr>
          <a:xfrm>
            <a:off x="628650" y="365127"/>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5" name="Google Shape;145;p39"/>
          <p:cNvSpPr txBox="1">
            <a:spLocks noGrp="1"/>
          </p:cNvSpPr>
          <p:nvPr>
            <p:ph type="dt" idx="10"/>
          </p:nvPr>
        </p:nvSpPr>
        <p:spPr>
          <a:xfrm>
            <a:off x="628650" y="6356352"/>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6" name="Google Shape;146;p39"/>
          <p:cNvSpPr txBox="1">
            <a:spLocks noGrp="1"/>
          </p:cNvSpPr>
          <p:nvPr>
            <p:ph type="ftr" idx="11"/>
          </p:nvPr>
        </p:nvSpPr>
        <p:spPr>
          <a:xfrm>
            <a:off x="3028950" y="6356352"/>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7" name="Google Shape;147;p39"/>
          <p:cNvSpPr txBox="1">
            <a:spLocks noGrp="1"/>
          </p:cNvSpPr>
          <p:nvPr>
            <p:ph type="sldNum" idx="12"/>
          </p:nvPr>
        </p:nvSpPr>
        <p:spPr>
          <a:xfrm>
            <a:off x="6457950" y="6356352"/>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48"/>
        <p:cNvGrpSpPr/>
        <p:nvPr/>
      </p:nvGrpSpPr>
      <p:grpSpPr>
        <a:xfrm>
          <a:off x="0" y="0"/>
          <a:ext cx="0" cy="0"/>
          <a:chOff x="0" y="0"/>
          <a:chExt cx="0" cy="0"/>
        </a:xfrm>
      </p:grpSpPr>
      <p:sp>
        <p:nvSpPr>
          <p:cNvPr id="149" name="Google Shape;149;p40"/>
          <p:cNvSpPr txBox="1">
            <a:spLocks noGrp="1"/>
          </p:cNvSpPr>
          <p:nvPr>
            <p:ph type="dt" idx="10"/>
          </p:nvPr>
        </p:nvSpPr>
        <p:spPr>
          <a:xfrm>
            <a:off x="628650" y="6356352"/>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0" name="Google Shape;150;p40"/>
          <p:cNvSpPr txBox="1">
            <a:spLocks noGrp="1"/>
          </p:cNvSpPr>
          <p:nvPr>
            <p:ph type="ftr" idx="11"/>
          </p:nvPr>
        </p:nvSpPr>
        <p:spPr>
          <a:xfrm>
            <a:off x="3028950" y="6356352"/>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1" name="Google Shape;151;p40"/>
          <p:cNvSpPr txBox="1">
            <a:spLocks noGrp="1"/>
          </p:cNvSpPr>
          <p:nvPr>
            <p:ph type="sldNum" idx="12"/>
          </p:nvPr>
        </p:nvSpPr>
        <p:spPr>
          <a:xfrm>
            <a:off x="6457950" y="6356352"/>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52"/>
        <p:cNvGrpSpPr/>
        <p:nvPr/>
      </p:nvGrpSpPr>
      <p:grpSpPr>
        <a:xfrm>
          <a:off x="0" y="0"/>
          <a:ext cx="0" cy="0"/>
          <a:chOff x="0" y="0"/>
          <a:chExt cx="0" cy="0"/>
        </a:xfrm>
      </p:grpSpPr>
      <p:sp>
        <p:nvSpPr>
          <p:cNvPr id="153" name="Google Shape;153;p41"/>
          <p:cNvSpPr txBox="1">
            <a:spLocks noGrp="1"/>
          </p:cNvSpPr>
          <p:nvPr>
            <p:ph type="title"/>
          </p:nvPr>
        </p:nvSpPr>
        <p:spPr>
          <a:xfrm>
            <a:off x="629841" y="457200"/>
            <a:ext cx="2949178"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4" name="Google Shape;154;p41"/>
          <p:cNvSpPr txBox="1">
            <a:spLocks noGrp="1"/>
          </p:cNvSpPr>
          <p:nvPr>
            <p:ph type="body" idx="1"/>
          </p:nvPr>
        </p:nvSpPr>
        <p:spPr>
          <a:xfrm>
            <a:off x="3887391" y="987428"/>
            <a:ext cx="462915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155" name="Google Shape;155;p41"/>
          <p:cNvSpPr txBox="1">
            <a:spLocks noGrp="1"/>
          </p:cNvSpPr>
          <p:nvPr>
            <p:ph type="body" idx="2"/>
          </p:nvPr>
        </p:nvSpPr>
        <p:spPr>
          <a:xfrm>
            <a:off x="629841" y="2057401"/>
            <a:ext cx="2949178"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156" name="Google Shape;156;p41"/>
          <p:cNvSpPr txBox="1">
            <a:spLocks noGrp="1"/>
          </p:cNvSpPr>
          <p:nvPr>
            <p:ph type="dt" idx="10"/>
          </p:nvPr>
        </p:nvSpPr>
        <p:spPr>
          <a:xfrm>
            <a:off x="628650" y="6356352"/>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7" name="Google Shape;157;p41"/>
          <p:cNvSpPr txBox="1">
            <a:spLocks noGrp="1"/>
          </p:cNvSpPr>
          <p:nvPr>
            <p:ph type="ftr" idx="11"/>
          </p:nvPr>
        </p:nvSpPr>
        <p:spPr>
          <a:xfrm>
            <a:off x="3028950" y="6356352"/>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8" name="Google Shape;158;p41"/>
          <p:cNvSpPr txBox="1">
            <a:spLocks noGrp="1"/>
          </p:cNvSpPr>
          <p:nvPr>
            <p:ph type="sldNum" idx="12"/>
          </p:nvPr>
        </p:nvSpPr>
        <p:spPr>
          <a:xfrm>
            <a:off x="6457950" y="6356352"/>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59"/>
        <p:cNvGrpSpPr/>
        <p:nvPr/>
      </p:nvGrpSpPr>
      <p:grpSpPr>
        <a:xfrm>
          <a:off x="0" y="0"/>
          <a:ext cx="0" cy="0"/>
          <a:chOff x="0" y="0"/>
          <a:chExt cx="0" cy="0"/>
        </a:xfrm>
      </p:grpSpPr>
      <p:sp>
        <p:nvSpPr>
          <p:cNvPr id="160" name="Google Shape;160;p42"/>
          <p:cNvSpPr txBox="1">
            <a:spLocks noGrp="1"/>
          </p:cNvSpPr>
          <p:nvPr>
            <p:ph type="title"/>
          </p:nvPr>
        </p:nvSpPr>
        <p:spPr>
          <a:xfrm>
            <a:off x="629841" y="457200"/>
            <a:ext cx="2949178"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1" name="Google Shape;161;p42"/>
          <p:cNvSpPr>
            <a:spLocks noGrp="1"/>
          </p:cNvSpPr>
          <p:nvPr>
            <p:ph type="pic" idx="2"/>
          </p:nvPr>
        </p:nvSpPr>
        <p:spPr>
          <a:xfrm>
            <a:off x="3887391" y="987428"/>
            <a:ext cx="4629150" cy="4873625"/>
          </a:xfrm>
          <a:prstGeom prst="rect">
            <a:avLst/>
          </a:prstGeom>
          <a:noFill/>
          <a:ln>
            <a:noFill/>
          </a:ln>
        </p:spPr>
      </p:sp>
      <p:sp>
        <p:nvSpPr>
          <p:cNvPr id="162" name="Google Shape;162;p42"/>
          <p:cNvSpPr txBox="1">
            <a:spLocks noGrp="1"/>
          </p:cNvSpPr>
          <p:nvPr>
            <p:ph type="body" idx="1"/>
          </p:nvPr>
        </p:nvSpPr>
        <p:spPr>
          <a:xfrm>
            <a:off x="629841" y="2057401"/>
            <a:ext cx="2949178"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163" name="Google Shape;163;p42"/>
          <p:cNvSpPr txBox="1">
            <a:spLocks noGrp="1"/>
          </p:cNvSpPr>
          <p:nvPr>
            <p:ph type="dt" idx="10"/>
          </p:nvPr>
        </p:nvSpPr>
        <p:spPr>
          <a:xfrm>
            <a:off x="628650" y="6356352"/>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4" name="Google Shape;164;p42"/>
          <p:cNvSpPr txBox="1">
            <a:spLocks noGrp="1"/>
          </p:cNvSpPr>
          <p:nvPr>
            <p:ph type="ftr" idx="11"/>
          </p:nvPr>
        </p:nvSpPr>
        <p:spPr>
          <a:xfrm>
            <a:off x="3028950" y="6356352"/>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5" name="Google Shape;165;p42"/>
          <p:cNvSpPr txBox="1">
            <a:spLocks noGrp="1"/>
          </p:cNvSpPr>
          <p:nvPr>
            <p:ph type="sldNum" idx="12"/>
          </p:nvPr>
        </p:nvSpPr>
        <p:spPr>
          <a:xfrm>
            <a:off x="6457950" y="6356352"/>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66"/>
        <p:cNvGrpSpPr/>
        <p:nvPr/>
      </p:nvGrpSpPr>
      <p:grpSpPr>
        <a:xfrm>
          <a:off x="0" y="0"/>
          <a:ext cx="0" cy="0"/>
          <a:chOff x="0" y="0"/>
          <a:chExt cx="0" cy="0"/>
        </a:xfrm>
      </p:grpSpPr>
      <p:sp>
        <p:nvSpPr>
          <p:cNvPr id="167" name="Google Shape;167;p43"/>
          <p:cNvSpPr txBox="1">
            <a:spLocks noGrp="1"/>
          </p:cNvSpPr>
          <p:nvPr>
            <p:ph type="title"/>
          </p:nvPr>
        </p:nvSpPr>
        <p:spPr>
          <a:xfrm>
            <a:off x="628650" y="365127"/>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8" name="Google Shape;168;p43"/>
          <p:cNvSpPr txBox="1">
            <a:spLocks noGrp="1"/>
          </p:cNvSpPr>
          <p:nvPr>
            <p:ph type="body" idx="1"/>
          </p:nvPr>
        </p:nvSpPr>
        <p:spPr>
          <a:xfrm rot="5400000">
            <a:off x="2396330" y="57944"/>
            <a:ext cx="4351339" cy="78867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69" name="Google Shape;169;p43"/>
          <p:cNvSpPr txBox="1">
            <a:spLocks noGrp="1"/>
          </p:cNvSpPr>
          <p:nvPr>
            <p:ph type="dt" idx="10"/>
          </p:nvPr>
        </p:nvSpPr>
        <p:spPr>
          <a:xfrm>
            <a:off x="628650" y="6356352"/>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0" name="Google Shape;170;p43"/>
          <p:cNvSpPr txBox="1">
            <a:spLocks noGrp="1"/>
          </p:cNvSpPr>
          <p:nvPr>
            <p:ph type="ftr" idx="11"/>
          </p:nvPr>
        </p:nvSpPr>
        <p:spPr>
          <a:xfrm>
            <a:off x="3028950" y="6356352"/>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1" name="Google Shape;171;p43"/>
          <p:cNvSpPr txBox="1">
            <a:spLocks noGrp="1"/>
          </p:cNvSpPr>
          <p:nvPr>
            <p:ph type="sldNum" idx="12"/>
          </p:nvPr>
        </p:nvSpPr>
        <p:spPr>
          <a:xfrm>
            <a:off x="6457950" y="6356352"/>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72"/>
        <p:cNvGrpSpPr/>
        <p:nvPr/>
      </p:nvGrpSpPr>
      <p:grpSpPr>
        <a:xfrm>
          <a:off x="0" y="0"/>
          <a:ext cx="0" cy="0"/>
          <a:chOff x="0" y="0"/>
          <a:chExt cx="0" cy="0"/>
        </a:xfrm>
      </p:grpSpPr>
      <p:sp>
        <p:nvSpPr>
          <p:cNvPr id="173" name="Google Shape;173;p44"/>
          <p:cNvSpPr txBox="1">
            <a:spLocks noGrp="1"/>
          </p:cNvSpPr>
          <p:nvPr>
            <p:ph type="title"/>
          </p:nvPr>
        </p:nvSpPr>
        <p:spPr>
          <a:xfrm rot="5400000">
            <a:off x="4623594" y="2285208"/>
            <a:ext cx="5811839" cy="197167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4" name="Google Shape;174;p44"/>
          <p:cNvSpPr txBox="1">
            <a:spLocks noGrp="1"/>
          </p:cNvSpPr>
          <p:nvPr>
            <p:ph type="body" idx="1"/>
          </p:nvPr>
        </p:nvSpPr>
        <p:spPr>
          <a:xfrm rot="5400000">
            <a:off x="623095" y="370683"/>
            <a:ext cx="5811839" cy="58007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75" name="Google Shape;175;p44"/>
          <p:cNvSpPr txBox="1">
            <a:spLocks noGrp="1"/>
          </p:cNvSpPr>
          <p:nvPr>
            <p:ph type="dt" idx="10"/>
          </p:nvPr>
        </p:nvSpPr>
        <p:spPr>
          <a:xfrm>
            <a:off x="628650" y="6356352"/>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6" name="Google Shape;176;p44"/>
          <p:cNvSpPr txBox="1">
            <a:spLocks noGrp="1"/>
          </p:cNvSpPr>
          <p:nvPr>
            <p:ph type="ftr" idx="11"/>
          </p:nvPr>
        </p:nvSpPr>
        <p:spPr>
          <a:xfrm>
            <a:off x="3028950" y="6356352"/>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7" name="Google Shape;177;p44"/>
          <p:cNvSpPr txBox="1">
            <a:spLocks noGrp="1"/>
          </p:cNvSpPr>
          <p:nvPr>
            <p:ph type="sldNum" idx="12"/>
          </p:nvPr>
        </p:nvSpPr>
        <p:spPr>
          <a:xfrm>
            <a:off x="6457950" y="6356352"/>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85"/>
        <p:cNvGrpSpPr/>
        <p:nvPr/>
      </p:nvGrpSpPr>
      <p:grpSpPr>
        <a:xfrm>
          <a:off x="0" y="0"/>
          <a:ext cx="0" cy="0"/>
          <a:chOff x="0" y="0"/>
          <a:chExt cx="0" cy="0"/>
        </a:xfrm>
      </p:grpSpPr>
      <p:sp>
        <p:nvSpPr>
          <p:cNvPr id="186" name="Google Shape;186;p46"/>
          <p:cNvSpPr txBox="1">
            <a:spLocks noGrp="1"/>
          </p:cNvSpPr>
          <p:nvPr>
            <p:ph type="ctrTitle"/>
          </p:nvPr>
        </p:nvSpPr>
        <p:spPr>
          <a:xfrm>
            <a:off x="1143000" y="1122363"/>
            <a:ext cx="6858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7" name="Google Shape;187;p46"/>
          <p:cNvSpPr txBox="1">
            <a:spLocks noGrp="1"/>
          </p:cNvSpPr>
          <p:nvPr>
            <p:ph type="subTitle" idx="1"/>
          </p:nvPr>
        </p:nvSpPr>
        <p:spPr>
          <a:xfrm>
            <a:off x="1143000" y="3602038"/>
            <a:ext cx="6858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8" name="Google Shape;188;p46"/>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9" name="Google Shape;189;p46"/>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0" name="Google Shape;190;p46"/>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1"/>
        <p:cNvGrpSpPr/>
        <p:nvPr/>
      </p:nvGrpSpPr>
      <p:grpSpPr>
        <a:xfrm>
          <a:off x="0" y="0"/>
          <a:ext cx="0" cy="0"/>
          <a:chOff x="0" y="0"/>
          <a:chExt cx="0" cy="0"/>
        </a:xfrm>
      </p:grpSpPr>
      <p:sp>
        <p:nvSpPr>
          <p:cNvPr id="192" name="Google Shape;192;p47"/>
          <p:cNvSpPr txBox="1">
            <a:spLocks noGrp="1"/>
          </p:cNvSpPr>
          <p:nvPr>
            <p:ph type="title"/>
          </p:nvPr>
        </p:nvSpPr>
        <p:spPr>
          <a:xfrm>
            <a:off x="628650" y="365125"/>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3" name="Google Shape;193;p47"/>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94" name="Google Shape;194;p47"/>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5" name="Google Shape;195;p47"/>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6" name="Google Shape;196;p47"/>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Title Slide">
  <p:cSld name="Title Slide">
    <p:spTree>
      <p:nvGrpSpPr>
        <p:cNvPr id="1" name="Shape 19"/>
        <p:cNvGrpSpPr/>
        <p:nvPr/>
      </p:nvGrpSpPr>
      <p:grpSpPr>
        <a:xfrm>
          <a:off x="0" y="0"/>
          <a:ext cx="0" cy="0"/>
          <a:chOff x="0" y="0"/>
          <a:chExt cx="0" cy="0"/>
        </a:xfrm>
      </p:grpSpPr>
      <p:pic>
        <p:nvPicPr>
          <p:cNvPr id="20" name="Google Shape;20;p21"/>
          <p:cNvPicPr preferRelativeResize="0"/>
          <p:nvPr/>
        </p:nvPicPr>
        <p:blipFill rotWithShape="1">
          <a:blip r:embed="rId2">
            <a:alphaModFix/>
          </a:blip>
          <a:srcRect/>
          <a:stretch/>
        </p:blipFill>
        <p:spPr>
          <a:xfrm>
            <a:off x="7159751" y="12648"/>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21" name="Google Shape;21;p21"/>
          <p:cNvSpPr txBox="1"/>
          <p:nvPr/>
        </p:nvSpPr>
        <p:spPr>
          <a:xfrm>
            <a:off x="5262556"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900">
                <a:solidFill>
                  <a:schemeClr val="dk1"/>
                </a:solidFill>
                <a:latin typeface="Century Gothic"/>
                <a:ea typeface="Century Gothic"/>
                <a:cs typeface="Century Gothic"/>
                <a:sym typeface="Century Gothic"/>
              </a:rPr>
              <a:t>Copyrights © 2017 Innodatatics Inc. All Rights Reserved</a:t>
            </a:r>
            <a:endParaRPr sz="900">
              <a:solidFill>
                <a:schemeClr val="dk1"/>
              </a:solidFill>
              <a:latin typeface="Century Gothic"/>
              <a:ea typeface="Century Gothic"/>
              <a:cs typeface="Century Gothic"/>
              <a:sym typeface="Century Gothic"/>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7"/>
        <p:cNvGrpSpPr/>
        <p:nvPr/>
      </p:nvGrpSpPr>
      <p:grpSpPr>
        <a:xfrm>
          <a:off x="0" y="0"/>
          <a:ext cx="0" cy="0"/>
          <a:chOff x="0" y="0"/>
          <a:chExt cx="0" cy="0"/>
        </a:xfrm>
      </p:grpSpPr>
      <p:sp>
        <p:nvSpPr>
          <p:cNvPr id="198" name="Google Shape;198;p48"/>
          <p:cNvSpPr txBox="1">
            <a:spLocks noGrp="1"/>
          </p:cNvSpPr>
          <p:nvPr>
            <p:ph type="title"/>
          </p:nvPr>
        </p:nvSpPr>
        <p:spPr>
          <a:xfrm>
            <a:off x="623888" y="1709738"/>
            <a:ext cx="78867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9" name="Google Shape;199;p48"/>
          <p:cNvSpPr txBox="1">
            <a:spLocks noGrp="1"/>
          </p:cNvSpPr>
          <p:nvPr>
            <p:ph type="body" idx="1"/>
          </p:nvPr>
        </p:nvSpPr>
        <p:spPr>
          <a:xfrm>
            <a:off x="623888" y="4589463"/>
            <a:ext cx="78867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00" name="Google Shape;200;p48"/>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1" name="Google Shape;201;p48"/>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2" name="Google Shape;202;p48"/>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03"/>
        <p:cNvGrpSpPr/>
        <p:nvPr/>
      </p:nvGrpSpPr>
      <p:grpSpPr>
        <a:xfrm>
          <a:off x="0" y="0"/>
          <a:ext cx="0" cy="0"/>
          <a:chOff x="0" y="0"/>
          <a:chExt cx="0" cy="0"/>
        </a:xfrm>
      </p:grpSpPr>
      <p:sp>
        <p:nvSpPr>
          <p:cNvPr id="204" name="Google Shape;204;p49"/>
          <p:cNvSpPr txBox="1">
            <a:spLocks noGrp="1"/>
          </p:cNvSpPr>
          <p:nvPr>
            <p:ph type="title"/>
          </p:nvPr>
        </p:nvSpPr>
        <p:spPr>
          <a:xfrm>
            <a:off x="628650" y="365125"/>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5" name="Google Shape;205;p49"/>
          <p:cNvSpPr txBox="1">
            <a:spLocks noGrp="1"/>
          </p:cNvSpPr>
          <p:nvPr>
            <p:ph type="body" idx="1"/>
          </p:nvPr>
        </p:nvSpPr>
        <p:spPr>
          <a:xfrm>
            <a:off x="628650" y="1825625"/>
            <a:ext cx="386715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6" name="Google Shape;206;p49"/>
          <p:cNvSpPr txBox="1">
            <a:spLocks noGrp="1"/>
          </p:cNvSpPr>
          <p:nvPr>
            <p:ph type="body" idx="2"/>
          </p:nvPr>
        </p:nvSpPr>
        <p:spPr>
          <a:xfrm>
            <a:off x="4648200" y="1825625"/>
            <a:ext cx="386715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7" name="Google Shape;207;p49"/>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8" name="Google Shape;208;p49"/>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9" name="Google Shape;209;p49"/>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210"/>
        <p:cNvGrpSpPr/>
        <p:nvPr/>
      </p:nvGrpSpPr>
      <p:grpSpPr>
        <a:xfrm>
          <a:off x="0" y="0"/>
          <a:ext cx="0" cy="0"/>
          <a:chOff x="0" y="0"/>
          <a:chExt cx="0" cy="0"/>
        </a:xfrm>
      </p:grpSpPr>
      <p:sp>
        <p:nvSpPr>
          <p:cNvPr id="211" name="Google Shape;211;p50"/>
          <p:cNvSpPr txBox="1">
            <a:spLocks noGrp="1"/>
          </p:cNvSpPr>
          <p:nvPr>
            <p:ph type="title"/>
          </p:nvPr>
        </p:nvSpPr>
        <p:spPr>
          <a:xfrm>
            <a:off x="630238" y="365125"/>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2" name="Google Shape;212;p50"/>
          <p:cNvSpPr txBox="1">
            <a:spLocks noGrp="1"/>
          </p:cNvSpPr>
          <p:nvPr>
            <p:ph type="body" idx="1"/>
          </p:nvPr>
        </p:nvSpPr>
        <p:spPr>
          <a:xfrm>
            <a:off x="630238" y="1681163"/>
            <a:ext cx="386873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213" name="Google Shape;213;p50"/>
          <p:cNvSpPr txBox="1">
            <a:spLocks noGrp="1"/>
          </p:cNvSpPr>
          <p:nvPr>
            <p:ph type="body" idx="2"/>
          </p:nvPr>
        </p:nvSpPr>
        <p:spPr>
          <a:xfrm>
            <a:off x="630238" y="2505075"/>
            <a:ext cx="386873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14" name="Google Shape;214;p50"/>
          <p:cNvSpPr txBox="1">
            <a:spLocks noGrp="1"/>
          </p:cNvSpPr>
          <p:nvPr>
            <p:ph type="body" idx="3"/>
          </p:nvPr>
        </p:nvSpPr>
        <p:spPr>
          <a:xfrm>
            <a:off x="4629150" y="1681163"/>
            <a:ext cx="38877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215" name="Google Shape;215;p50"/>
          <p:cNvSpPr txBox="1">
            <a:spLocks noGrp="1"/>
          </p:cNvSpPr>
          <p:nvPr>
            <p:ph type="body" idx="4"/>
          </p:nvPr>
        </p:nvSpPr>
        <p:spPr>
          <a:xfrm>
            <a:off x="4629150" y="2505075"/>
            <a:ext cx="38877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16" name="Google Shape;216;p50"/>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7" name="Google Shape;217;p50"/>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8" name="Google Shape;218;p50"/>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19"/>
        <p:cNvGrpSpPr/>
        <p:nvPr/>
      </p:nvGrpSpPr>
      <p:grpSpPr>
        <a:xfrm>
          <a:off x="0" y="0"/>
          <a:ext cx="0" cy="0"/>
          <a:chOff x="0" y="0"/>
          <a:chExt cx="0" cy="0"/>
        </a:xfrm>
      </p:grpSpPr>
      <p:sp>
        <p:nvSpPr>
          <p:cNvPr id="220" name="Google Shape;220;p51"/>
          <p:cNvSpPr txBox="1">
            <a:spLocks noGrp="1"/>
          </p:cNvSpPr>
          <p:nvPr>
            <p:ph type="title"/>
          </p:nvPr>
        </p:nvSpPr>
        <p:spPr>
          <a:xfrm>
            <a:off x="628650" y="365125"/>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21" name="Google Shape;221;p51"/>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2" name="Google Shape;222;p51"/>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3" name="Google Shape;223;p51"/>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24"/>
        <p:cNvGrpSpPr/>
        <p:nvPr/>
      </p:nvGrpSpPr>
      <p:grpSpPr>
        <a:xfrm>
          <a:off x="0" y="0"/>
          <a:ext cx="0" cy="0"/>
          <a:chOff x="0" y="0"/>
          <a:chExt cx="0" cy="0"/>
        </a:xfrm>
      </p:grpSpPr>
      <p:sp>
        <p:nvSpPr>
          <p:cNvPr id="225" name="Google Shape;225;p52"/>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6" name="Google Shape;226;p52"/>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7" name="Google Shape;227;p52"/>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228"/>
        <p:cNvGrpSpPr/>
        <p:nvPr/>
      </p:nvGrpSpPr>
      <p:grpSpPr>
        <a:xfrm>
          <a:off x="0" y="0"/>
          <a:ext cx="0" cy="0"/>
          <a:chOff x="0" y="0"/>
          <a:chExt cx="0" cy="0"/>
        </a:xfrm>
      </p:grpSpPr>
      <p:sp>
        <p:nvSpPr>
          <p:cNvPr id="229" name="Google Shape;229;p53"/>
          <p:cNvSpPr txBox="1">
            <a:spLocks noGrp="1"/>
          </p:cNvSpPr>
          <p:nvPr>
            <p:ph type="title"/>
          </p:nvPr>
        </p:nvSpPr>
        <p:spPr>
          <a:xfrm>
            <a:off x="630238" y="457200"/>
            <a:ext cx="2949575"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0" name="Google Shape;230;p53"/>
          <p:cNvSpPr txBox="1">
            <a:spLocks noGrp="1"/>
          </p:cNvSpPr>
          <p:nvPr>
            <p:ph type="body" idx="1"/>
          </p:nvPr>
        </p:nvSpPr>
        <p:spPr>
          <a:xfrm>
            <a:off x="3887788" y="987425"/>
            <a:ext cx="462915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231" name="Google Shape;231;p53"/>
          <p:cNvSpPr txBox="1">
            <a:spLocks noGrp="1"/>
          </p:cNvSpPr>
          <p:nvPr>
            <p:ph type="body" idx="2"/>
          </p:nvPr>
        </p:nvSpPr>
        <p:spPr>
          <a:xfrm>
            <a:off x="630238" y="2057400"/>
            <a:ext cx="2949575"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232" name="Google Shape;232;p53"/>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3" name="Google Shape;233;p53"/>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4" name="Google Shape;234;p53"/>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235"/>
        <p:cNvGrpSpPr/>
        <p:nvPr/>
      </p:nvGrpSpPr>
      <p:grpSpPr>
        <a:xfrm>
          <a:off x="0" y="0"/>
          <a:ext cx="0" cy="0"/>
          <a:chOff x="0" y="0"/>
          <a:chExt cx="0" cy="0"/>
        </a:xfrm>
      </p:grpSpPr>
      <p:sp>
        <p:nvSpPr>
          <p:cNvPr id="236" name="Google Shape;236;p54"/>
          <p:cNvSpPr txBox="1">
            <a:spLocks noGrp="1"/>
          </p:cNvSpPr>
          <p:nvPr>
            <p:ph type="title"/>
          </p:nvPr>
        </p:nvSpPr>
        <p:spPr>
          <a:xfrm>
            <a:off x="630238" y="457200"/>
            <a:ext cx="2949575"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7" name="Google Shape;237;p54"/>
          <p:cNvSpPr>
            <a:spLocks noGrp="1"/>
          </p:cNvSpPr>
          <p:nvPr>
            <p:ph type="pic" idx="2"/>
          </p:nvPr>
        </p:nvSpPr>
        <p:spPr>
          <a:xfrm>
            <a:off x="3887788" y="987425"/>
            <a:ext cx="4629150" cy="4873625"/>
          </a:xfrm>
          <a:prstGeom prst="rect">
            <a:avLst/>
          </a:prstGeom>
          <a:noFill/>
          <a:ln>
            <a:noFill/>
          </a:ln>
        </p:spPr>
      </p:sp>
      <p:sp>
        <p:nvSpPr>
          <p:cNvPr id="238" name="Google Shape;238;p54"/>
          <p:cNvSpPr txBox="1">
            <a:spLocks noGrp="1"/>
          </p:cNvSpPr>
          <p:nvPr>
            <p:ph type="body" idx="1"/>
          </p:nvPr>
        </p:nvSpPr>
        <p:spPr>
          <a:xfrm>
            <a:off x="630238" y="2057400"/>
            <a:ext cx="2949575"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239" name="Google Shape;239;p54"/>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0" name="Google Shape;240;p54"/>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1" name="Google Shape;241;p54"/>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242"/>
        <p:cNvGrpSpPr/>
        <p:nvPr/>
      </p:nvGrpSpPr>
      <p:grpSpPr>
        <a:xfrm>
          <a:off x="0" y="0"/>
          <a:ext cx="0" cy="0"/>
          <a:chOff x="0" y="0"/>
          <a:chExt cx="0" cy="0"/>
        </a:xfrm>
      </p:grpSpPr>
      <p:sp>
        <p:nvSpPr>
          <p:cNvPr id="243" name="Google Shape;243;p55"/>
          <p:cNvSpPr txBox="1">
            <a:spLocks noGrp="1"/>
          </p:cNvSpPr>
          <p:nvPr>
            <p:ph type="title"/>
          </p:nvPr>
        </p:nvSpPr>
        <p:spPr>
          <a:xfrm>
            <a:off x="628650" y="365125"/>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4" name="Google Shape;244;p55"/>
          <p:cNvSpPr txBox="1">
            <a:spLocks noGrp="1"/>
          </p:cNvSpPr>
          <p:nvPr>
            <p:ph type="body" idx="1"/>
          </p:nvPr>
        </p:nvSpPr>
        <p:spPr>
          <a:xfrm rot="5400000">
            <a:off x="2396331" y="57944"/>
            <a:ext cx="4351338" cy="78867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5" name="Google Shape;245;p55"/>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6" name="Google Shape;246;p55"/>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7" name="Google Shape;247;p55"/>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248"/>
        <p:cNvGrpSpPr/>
        <p:nvPr/>
      </p:nvGrpSpPr>
      <p:grpSpPr>
        <a:xfrm>
          <a:off x="0" y="0"/>
          <a:ext cx="0" cy="0"/>
          <a:chOff x="0" y="0"/>
          <a:chExt cx="0" cy="0"/>
        </a:xfrm>
      </p:grpSpPr>
      <p:sp>
        <p:nvSpPr>
          <p:cNvPr id="249" name="Google Shape;249;p56"/>
          <p:cNvSpPr txBox="1">
            <a:spLocks noGrp="1"/>
          </p:cNvSpPr>
          <p:nvPr>
            <p:ph type="title"/>
          </p:nvPr>
        </p:nvSpPr>
        <p:spPr>
          <a:xfrm rot="5400000">
            <a:off x="4623593" y="2285206"/>
            <a:ext cx="5811838" cy="197167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0" name="Google Shape;250;p56"/>
          <p:cNvSpPr txBox="1">
            <a:spLocks noGrp="1"/>
          </p:cNvSpPr>
          <p:nvPr>
            <p:ph type="body" idx="1"/>
          </p:nvPr>
        </p:nvSpPr>
        <p:spPr>
          <a:xfrm rot="5400000">
            <a:off x="604044" y="389732"/>
            <a:ext cx="5811838" cy="57626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51" name="Google Shape;251;p56"/>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2" name="Google Shape;252;p56"/>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3" name="Google Shape;253;p56"/>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262"/>
        <p:cNvGrpSpPr/>
        <p:nvPr/>
      </p:nvGrpSpPr>
      <p:grpSpPr>
        <a:xfrm>
          <a:off x="0" y="0"/>
          <a:ext cx="0" cy="0"/>
          <a:chOff x="0" y="0"/>
          <a:chExt cx="0" cy="0"/>
        </a:xfrm>
      </p:grpSpPr>
      <p:sp>
        <p:nvSpPr>
          <p:cNvPr id="263" name="Google Shape;263;p58"/>
          <p:cNvSpPr txBox="1">
            <a:spLocks noGrp="1"/>
          </p:cNvSpPr>
          <p:nvPr>
            <p:ph type="ctrTitle"/>
          </p:nvPr>
        </p:nvSpPr>
        <p:spPr>
          <a:xfrm>
            <a:off x="892176" y="2911261"/>
            <a:ext cx="6581775" cy="219291"/>
          </a:xfrm>
          <a:prstGeom prst="rect">
            <a:avLst/>
          </a:prstGeom>
          <a:noFill/>
          <a:ln>
            <a:noFill/>
          </a:ln>
        </p:spPr>
        <p:txBody>
          <a:bodyPr spcFirstLastPara="1" wrap="square" lIns="0" tIns="0" rIns="0" bIns="0" anchor="b" anchorCtr="0">
            <a:spAutoFit/>
          </a:bodyPr>
          <a:lstStyle>
            <a:lvl1pPr lvl="0" algn="l">
              <a:lnSpc>
                <a:spcPct val="122571"/>
              </a:lnSpc>
              <a:spcBef>
                <a:spcPts val="1400"/>
              </a:spcBef>
              <a:spcAft>
                <a:spcPts val="0"/>
              </a:spcAft>
              <a:buClr>
                <a:schemeClr val="dk2"/>
              </a:buClr>
              <a:buSzPts val="1190"/>
              <a:buFont typeface="Noto Sans Symbols"/>
              <a:buNone/>
              <a:defRPr sz="1400"/>
            </a:lvl1pPr>
            <a:lvl2pPr lvl="1" algn="l">
              <a:lnSpc>
                <a:spcPct val="106000"/>
              </a:lnSpc>
              <a:spcBef>
                <a:spcPts val="0"/>
              </a:spcBef>
              <a:spcAft>
                <a:spcPts val="0"/>
              </a:spcAft>
              <a:buSzPts val="1400"/>
              <a:buNone/>
              <a:defRPr/>
            </a:lvl2pPr>
            <a:lvl3pPr lvl="2" algn="l">
              <a:lnSpc>
                <a:spcPct val="106000"/>
              </a:lnSpc>
              <a:spcBef>
                <a:spcPts val="0"/>
              </a:spcBef>
              <a:spcAft>
                <a:spcPts val="0"/>
              </a:spcAft>
              <a:buSzPts val="1400"/>
              <a:buNone/>
              <a:defRPr/>
            </a:lvl3pPr>
            <a:lvl4pPr lvl="3" algn="l">
              <a:lnSpc>
                <a:spcPct val="106000"/>
              </a:lnSpc>
              <a:spcBef>
                <a:spcPts val="0"/>
              </a:spcBef>
              <a:spcAft>
                <a:spcPts val="0"/>
              </a:spcAft>
              <a:buSzPts val="1400"/>
              <a:buNone/>
              <a:defRPr/>
            </a:lvl4pPr>
            <a:lvl5pPr lvl="4" algn="l">
              <a:lnSpc>
                <a:spcPct val="106000"/>
              </a:lnSpc>
              <a:spcBef>
                <a:spcPts val="0"/>
              </a:spcBef>
              <a:spcAft>
                <a:spcPts val="0"/>
              </a:spcAft>
              <a:buSzPts val="1400"/>
              <a:buNone/>
              <a:defRPr/>
            </a:lvl5pPr>
            <a:lvl6pPr lvl="5" algn="l">
              <a:lnSpc>
                <a:spcPct val="106000"/>
              </a:lnSpc>
              <a:spcBef>
                <a:spcPts val="0"/>
              </a:spcBef>
              <a:spcAft>
                <a:spcPts val="0"/>
              </a:spcAft>
              <a:buSzPts val="1400"/>
              <a:buNone/>
              <a:defRPr/>
            </a:lvl6pPr>
            <a:lvl7pPr lvl="6" algn="l">
              <a:lnSpc>
                <a:spcPct val="106000"/>
              </a:lnSpc>
              <a:spcBef>
                <a:spcPts val="0"/>
              </a:spcBef>
              <a:spcAft>
                <a:spcPts val="0"/>
              </a:spcAft>
              <a:buSzPts val="1400"/>
              <a:buNone/>
              <a:defRPr/>
            </a:lvl7pPr>
            <a:lvl8pPr lvl="7" algn="l">
              <a:lnSpc>
                <a:spcPct val="106000"/>
              </a:lnSpc>
              <a:spcBef>
                <a:spcPts val="0"/>
              </a:spcBef>
              <a:spcAft>
                <a:spcPts val="0"/>
              </a:spcAft>
              <a:buSzPts val="1400"/>
              <a:buNone/>
              <a:defRPr/>
            </a:lvl8pPr>
            <a:lvl9pPr lvl="8" algn="l">
              <a:lnSpc>
                <a:spcPct val="106000"/>
              </a:lnSpc>
              <a:spcBef>
                <a:spcPts val="0"/>
              </a:spcBef>
              <a:spcAft>
                <a:spcPts val="0"/>
              </a:spcAft>
              <a:buSzPts val="1400"/>
              <a:buNone/>
              <a:defRPr/>
            </a:lvl9pPr>
          </a:lstStyle>
          <a:p>
            <a:endParaRPr/>
          </a:p>
        </p:txBody>
      </p:sp>
      <p:sp>
        <p:nvSpPr>
          <p:cNvPr id="264" name="Google Shape;264;p58"/>
          <p:cNvSpPr txBox="1">
            <a:spLocks noGrp="1"/>
          </p:cNvSpPr>
          <p:nvPr>
            <p:ph type="subTitle" idx="1"/>
          </p:nvPr>
        </p:nvSpPr>
        <p:spPr>
          <a:xfrm>
            <a:off x="892177" y="3402014"/>
            <a:ext cx="6583363" cy="439738"/>
          </a:xfrm>
          <a:prstGeom prst="rect">
            <a:avLst/>
          </a:prstGeom>
          <a:noFill/>
          <a:ln>
            <a:noFill/>
          </a:ln>
        </p:spPr>
        <p:txBody>
          <a:bodyPr spcFirstLastPara="1" wrap="square" lIns="0" tIns="0" rIns="0" bIns="0" anchor="t" anchorCtr="0">
            <a:noAutofit/>
          </a:bodyPr>
          <a:lstStyle>
            <a:lvl1pPr lvl="0" algn="l">
              <a:lnSpc>
                <a:spcPct val="113454"/>
              </a:lnSpc>
              <a:spcBef>
                <a:spcPts val="165"/>
              </a:spcBef>
              <a:spcAft>
                <a:spcPts val="0"/>
              </a:spcAft>
              <a:buSzPts val="1400"/>
              <a:buNone/>
              <a:defRPr sz="1100" b="1"/>
            </a:lvl1pPr>
            <a:lvl2pPr lvl="1" algn="l">
              <a:lnSpc>
                <a:spcPct val="106000"/>
              </a:lnSpc>
              <a:spcBef>
                <a:spcPts val="1440"/>
              </a:spcBef>
              <a:spcAft>
                <a:spcPts val="0"/>
              </a:spcAft>
              <a:buSzPts val="1800"/>
              <a:buChar char="◼"/>
              <a:defRPr/>
            </a:lvl2pPr>
            <a:lvl3pPr lvl="2" algn="l">
              <a:lnSpc>
                <a:spcPct val="106000"/>
              </a:lnSpc>
              <a:spcBef>
                <a:spcPts val="720"/>
              </a:spcBef>
              <a:spcAft>
                <a:spcPts val="0"/>
              </a:spcAft>
              <a:buSzPts val="1800"/>
              <a:buChar char="–"/>
              <a:defRPr/>
            </a:lvl3pPr>
            <a:lvl4pPr lvl="3" algn="l">
              <a:lnSpc>
                <a:spcPct val="106000"/>
              </a:lnSpc>
              <a:spcBef>
                <a:spcPts val="360"/>
              </a:spcBef>
              <a:spcAft>
                <a:spcPts val="0"/>
              </a:spcAft>
              <a:buSzPts val="1800"/>
              <a:buChar char="•"/>
              <a:defRPr/>
            </a:lvl4pPr>
            <a:lvl5pPr lvl="4" algn="l">
              <a:spcBef>
                <a:spcPts val="360"/>
              </a:spcBef>
              <a:spcAft>
                <a:spcPts val="0"/>
              </a:spcAft>
              <a:buSzPts val="1800"/>
              <a:buChar char="–"/>
              <a:defRPr/>
            </a:lvl5pPr>
            <a:lvl6pPr lvl="5" algn="l">
              <a:spcBef>
                <a:spcPts val="360"/>
              </a:spcBef>
              <a:spcAft>
                <a:spcPts val="0"/>
              </a:spcAft>
              <a:buSzPts val="1800"/>
              <a:buChar char="–"/>
              <a:defRPr/>
            </a:lvl6pPr>
            <a:lvl7pPr lvl="6" algn="l">
              <a:spcBef>
                <a:spcPts val="360"/>
              </a:spcBef>
              <a:spcAft>
                <a:spcPts val="0"/>
              </a:spcAft>
              <a:buSzPts val="1800"/>
              <a:buChar char="–"/>
              <a:defRPr/>
            </a:lvl7pPr>
            <a:lvl8pPr lvl="7" algn="l">
              <a:spcBef>
                <a:spcPts val="360"/>
              </a:spcBef>
              <a:spcAft>
                <a:spcPts val="0"/>
              </a:spcAft>
              <a:buSzPts val="1800"/>
              <a:buChar char="–"/>
              <a:defRPr/>
            </a:lvl8pPr>
            <a:lvl9pPr lvl="8" algn="l">
              <a:spcBef>
                <a:spcPts val="360"/>
              </a:spcBef>
              <a:spcAft>
                <a:spcPts val="0"/>
              </a:spcAft>
              <a:buSzPts val="1800"/>
              <a:buChar char="–"/>
              <a:defRPr/>
            </a:lvl9pPr>
          </a:lstStyle>
          <a:p>
            <a:endParaRPr/>
          </a:p>
        </p:txBody>
      </p:sp>
      <p:pic>
        <p:nvPicPr>
          <p:cNvPr id="265" name="Google Shape;265;p58"/>
          <p:cNvPicPr preferRelativeResize="0"/>
          <p:nvPr/>
        </p:nvPicPr>
        <p:blipFill rotWithShape="1">
          <a:blip r:embed="rId2">
            <a:alphaModFix/>
          </a:blip>
          <a:srcRect/>
          <a:stretch/>
        </p:blipFill>
        <p:spPr>
          <a:xfrm>
            <a:off x="7159751" y="15811"/>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266" name="Google Shape;266;p58"/>
          <p:cNvSpPr txBox="1"/>
          <p:nvPr/>
        </p:nvSpPr>
        <p:spPr>
          <a:xfrm>
            <a:off x="5344852"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900">
                <a:solidFill>
                  <a:schemeClr val="dk1"/>
                </a:solidFill>
                <a:latin typeface="Arial"/>
                <a:ea typeface="Arial"/>
                <a:cs typeface="Arial"/>
                <a:sym typeface="Arial"/>
              </a:rPr>
              <a:t>Copyrights © 2017 Innodatatics Inc. All Rights Reserved</a:t>
            </a:r>
            <a:endParaRPr sz="900">
              <a:solidFill>
                <a:schemeClr val="dk1"/>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Title Slide with Picture">
  <p:cSld name="Title Slide with Picture">
    <p:spTree>
      <p:nvGrpSpPr>
        <p:cNvPr id="1" name="Shape 22"/>
        <p:cNvGrpSpPr/>
        <p:nvPr/>
      </p:nvGrpSpPr>
      <p:grpSpPr>
        <a:xfrm>
          <a:off x="0" y="0"/>
          <a:ext cx="0" cy="0"/>
          <a:chOff x="0" y="0"/>
          <a:chExt cx="0" cy="0"/>
        </a:xfrm>
      </p:grpSpPr>
      <p:sp>
        <p:nvSpPr>
          <p:cNvPr id="23" name="Google Shape;23;p22"/>
          <p:cNvSpPr txBox="1">
            <a:spLocks noGrp="1"/>
          </p:cNvSpPr>
          <p:nvPr>
            <p:ph type="ctrTitle"/>
          </p:nvPr>
        </p:nvSpPr>
        <p:spPr>
          <a:xfrm>
            <a:off x="0" y="5025434"/>
            <a:ext cx="8915400" cy="9144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Clr>
                <a:schemeClr val="lt1"/>
              </a:buClr>
              <a:buSzPts val="3600"/>
              <a:buFont typeface="Century Gothic"/>
              <a:buNone/>
              <a:defRPr sz="3600" b="0" i="0" u="none" strike="noStrike" cap="none">
                <a:solidFill>
                  <a:schemeClr val="lt1"/>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4" name="Google Shape;24;p22"/>
          <p:cNvSpPr txBox="1">
            <a:spLocks noGrp="1"/>
          </p:cNvSpPr>
          <p:nvPr>
            <p:ph type="subTitle" idx="1"/>
          </p:nvPr>
        </p:nvSpPr>
        <p:spPr>
          <a:xfrm>
            <a:off x="914400" y="5943600"/>
            <a:ext cx="8001000" cy="914400"/>
          </a:xfrm>
          <a:prstGeom prst="rect">
            <a:avLst/>
          </a:prstGeom>
          <a:solidFill>
            <a:srgbClr val="E3E5DC"/>
          </a:solidFill>
          <a:ln>
            <a:noFill/>
          </a:ln>
        </p:spPr>
        <p:txBody>
          <a:bodyPr spcFirstLastPara="1" wrap="square" lIns="292600" tIns="91425" rIns="274300" bIns="91425" anchor="t" anchorCtr="0">
            <a:noAutofit/>
          </a:bodyPr>
          <a:lstStyle>
            <a:lvl1pPr marR="0" lvl="0" algn="l" rtl="0">
              <a:spcBef>
                <a:spcPts val="300"/>
              </a:spcBef>
              <a:spcAft>
                <a:spcPts val="0"/>
              </a:spcAft>
              <a:buClr>
                <a:schemeClr val="accent1"/>
              </a:buClr>
              <a:buSzPts val="1800"/>
              <a:buFont typeface="Noto Sans Symbols"/>
              <a:buNone/>
              <a:defRPr sz="1800" b="0" i="0" u="none" strike="noStrike" cap="none">
                <a:solidFill>
                  <a:srgbClr val="595959"/>
                </a:solidFill>
                <a:latin typeface="Century Gothic"/>
                <a:ea typeface="Century Gothic"/>
                <a:cs typeface="Century Gothic"/>
                <a:sym typeface="Century Gothic"/>
              </a:defRPr>
            </a:lvl1pPr>
            <a:lvl2pPr marR="0" lvl="1" algn="ctr" rtl="0">
              <a:spcBef>
                <a:spcPts val="600"/>
              </a:spcBef>
              <a:spcAft>
                <a:spcPts val="0"/>
              </a:spcAft>
              <a:buClr>
                <a:srgbClr val="51640A"/>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2pPr>
            <a:lvl3pPr marR="0" lvl="2" algn="ctr" rtl="0">
              <a:spcBef>
                <a:spcPts val="600"/>
              </a:spcBef>
              <a:spcAft>
                <a:spcPts val="0"/>
              </a:spcAft>
              <a:buClr>
                <a:schemeClr val="accent1"/>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3pPr>
            <a:lvl4pPr marR="0" lvl="3" algn="ctr" rtl="0">
              <a:spcBef>
                <a:spcPts val="600"/>
              </a:spcBef>
              <a:spcAft>
                <a:spcPts val="0"/>
              </a:spcAft>
              <a:buClr>
                <a:srgbClr val="51640A"/>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4pPr>
            <a:lvl5pPr marR="0" lvl="4" algn="ctr" rtl="0">
              <a:spcBef>
                <a:spcPts val="600"/>
              </a:spcBef>
              <a:spcAft>
                <a:spcPts val="0"/>
              </a:spcAft>
              <a:buClr>
                <a:schemeClr val="accent1"/>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5pPr>
            <a:lvl6pPr marR="0" lvl="5" algn="ctr" rtl="0">
              <a:spcBef>
                <a:spcPts val="360"/>
              </a:spcBef>
              <a:spcAft>
                <a:spcPts val="0"/>
              </a:spcAft>
              <a:buClr>
                <a:srgbClr val="51640A"/>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6pPr>
            <a:lvl7pPr marR="0" lvl="6" algn="ctr" rtl="0">
              <a:spcBef>
                <a:spcPts val="360"/>
              </a:spcBef>
              <a:spcAft>
                <a:spcPts val="0"/>
              </a:spcAft>
              <a:buClr>
                <a:schemeClr val="accent1"/>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7pPr>
            <a:lvl8pPr marR="0" lvl="7" algn="ctr" rtl="0">
              <a:spcBef>
                <a:spcPts val="360"/>
              </a:spcBef>
              <a:spcAft>
                <a:spcPts val="0"/>
              </a:spcAft>
              <a:buClr>
                <a:srgbClr val="51640A"/>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8pPr>
            <a:lvl9pPr marR="0" lvl="8" algn="ctr" rtl="0">
              <a:spcBef>
                <a:spcPts val="360"/>
              </a:spcBef>
              <a:spcAft>
                <a:spcPts val="0"/>
              </a:spcAft>
              <a:buClr>
                <a:schemeClr val="accent1"/>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9pPr>
          </a:lstStyle>
          <a:p>
            <a:endParaRPr/>
          </a:p>
        </p:txBody>
      </p:sp>
      <p:sp>
        <p:nvSpPr>
          <p:cNvPr id="25" name="Google Shape;25;p22"/>
          <p:cNvSpPr>
            <a:spLocks noGrp="1"/>
          </p:cNvSpPr>
          <p:nvPr>
            <p:ph type="pic" idx="2"/>
          </p:nvPr>
        </p:nvSpPr>
        <p:spPr>
          <a:xfrm>
            <a:off x="927100" y="1129553"/>
            <a:ext cx="7988300" cy="3886200"/>
          </a:xfrm>
          <a:prstGeom prst="rect">
            <a:avLst/>
          </a:prstGeom>
          <a:noFill/>
          <a:ln>
            <a:noFill/>
          </a:ln>
        </p:spPr>
      </p:sp>
      <p:pic>
        <p:nvPicPr>
          <p:cNvPr id="26" name="Google Shape;26;p22"/>
          <p:cNvPicPr preferRelativeResize="0"/>
          <p:nvPr/>
        </p:nvPicPr>
        <p:blipFill rotWithShape="1">
          <a:blip r:embed="rId2">
            <a:alphaModFix/>
          </a:blip>
          <a:srcRect/>
          <a:stretch/>
        </p:blipFill>
        <p:spPr>
          <a:xfrm>
            <a:off x="7168896" y="8264"/>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27" name="Google Shape;27;p22"/>
          <p:cNvSpPr txBox="1"/>
          <p:nvPr/>
        </p:nvSpPr>
        <p:spPr>
          <a:xfrm>
            <a:off x="5244268"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900">
                <a:solidFill>
                  <a:schemeClr val="dk1"/>
                </a:solidFill>
                <a:latin typeface="Century Gothic"/>
                <a:ea typeface="Century Gothic"/>
                <a:cs typeface="Century Gothic"/>
                <a:sym typeface="Century Gothic"/>
              </a:rPr>
              <a:t>Copyrights © 2017 Innodatatics Inc. All Rights Reserved</a:t>
            </a:r>
            <a:endParaRPr sz="900">
              <a:solidFill>
                <a:schemeClr val="dk1"/>
              </a:solidFill>
              <a:latin typeface="Century Gothic"/>
              <a:ea typeface="Century Gothic"/>
              <a:cs typeface="Century Gothic"/>
              <a:sym typeface="Century Gothic"/>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matchingName="Title and Content" type="obj">
  <p:cSld name="OBJECT">
    <p:spTree>
      <p:nvGrpSpPr>
        <p:cNvPr id="1" name="Shape 267"/>
        <p:cNvGrpSpPr/>
        <p:nvPr/>
      </p:nvGrpSpPr>
      <p:grpSpPr>
        <a:xfrm>
          <a:off x="0" y="0"/>
          <a:ext cx="0" cy="0"/>
          <a:chOff x="0" y="0"/>
          <a:chExt cx="0" cy="0"/>
        </a:xfrm>
      </p:grpSpPr>
      <p:sp>
        <p:nvSpPr>
          <p:cNvPr id="268" name="Google Shape;268;p59"/>
          <p:cNvSpPr txBox="1">
            <a:spLocks noGrp="1"/>
          </p:cNvSpPr>
          <p:nvPr>
            <p:ph type="title"/>
          </p:nvPr>
        </p:nvSpPr>
        <p:spPr>
          <a:xfrm>
            <a:off x="401640" y="579216"/>
            <a:ext cx="8345487" cy="193899"/>
          </a:xfrm>
          <a:prstGeom prst="rect">
            <a:avLst/>
          </a:prstGeom>
          <a:noFill/>
          <a:ln>
            <a:noFill/>
          </a:ln>
        </p:spPr>
        <p:txBody>
          <a:bodyPr spcFirstLastPara="1" wrap="square" lIns="0" tIns="0" rIns="0" bIns="0" anchor="b" anchorCtr="0">
            <a:spAutoFit/>
          </a:bodyPr>
          <a:lstStyle>
            <a:lvl1pPr lvl="0" algn="l">
              <a:lnSpc>
                <a:spcPct val="106000"/>
              </a:lnSpc>
              <a:spcBef>
                <a:spcPts val="0"/>
              </a:spcBef>
              <a:spcAft>
                <a:spcPts val="0"/>
              </a:spcAft>
              <a:buSzPts val="1400"/>
              <a:buNone/>
              <a:defRPr/>
            </a:lvl1pPr>
            <a:lvl2pPr lvl="1" algn="l">
              <a:lnSpc>
                <a:spcPct val="106000"/>
              </a:lnSpc>
              <a:spcBef>
                <a:spcPts val="0"/>
              </a:spcBef>
              <a:spcAft>
                <a:spcPts val="0"/>
              </a:spcAft>
              <a:buSzPts val="1400"/>
              <a:buNone/>
              <a:defRPr/>
            </a:lvl2pPr>
            <a:lvl3pPr lvl="2" algn="l">
              <a:lnSpc>
                <a:spcPct val="106000"/>
              </a:lnSpc>
              <a:spcBef>
                <a:spcPts val="0"/>
              </a:spcBef>
              <a:spcAft>
                <a:spcPts val="0"/>
              </a:spcAft>
              <a:buSzPts val="1400"/>
              <a:buNone/>
              <a:defRPr/>
            </a:lvl3pPr>
            <a:lvl4pPr lvl="3" algn="l">
              <a:lnSpc>
                <a:spcPct val="106000"/>
              </a:lnSpc>
              <a:spcBef>
                <a:spcPts val="0"/>
              </a:spcBef>
              <a:spcAft>
                <a:spcPts val="0"/>
              </a:spcAft>
              <a:buSzPts val="1400"/>
              <a:buNone/>
              <a:defRPr/>
            </a:lvl4pPr>
            <a:lvl5pPr lvl="4" algn="l">
              <a:lnSpc>
                <a:spcPct val="106000"/>
              </a:lnSpc>
              <a:spcBef>
                <a:spcPts val="0"/>
              </a:spcBef>
              <a:spcAft>
                <a:spcPts val="0"/>
              </a:spcAft>
              <a:buSzPts val="1400"/>
              <a:buNone/>
              <a:defRPr/>
            </a:lvl5pPr>
            <a:lvl6pPr lvl="5" algn="l">
              <a:lnSpc>
                <a:spcPct val="106000"/>
              </a:lnSpc>
              <a:spcBef>
                <a:spcPts val="0"/>
              </a:spcBef>
              <a:spcAft>
                <a:spcPts val="0"/>
              </a:spcAft>
              <a:buSzPts val="1400"/>
              <a:buNone/>
              <a:defRPr/>
            </a:lvl6pPr>
            <a:lvl7pPr lvl="6" algn="l">
              <a:lnSpc>
                <a:spcPct val="106000"/>
              </a:lnSpc>
              <a:spcBef>
                <a:spcPts val="0"/>
              </a:spcBef>
              <a:spcAft>
                <a:spcPts val="0"/>
              </a:spcAft>
              <a:buSzPts val="1400"/>
              <a:buNone/>
              <a:defRPr/>
            </a:lvl7pPr>
            <a:lvl8pPr lvl="7" algn="l">
              <a:lnSpc>
                <a:spcPct val="106000"/>
              </a:lnSpc>
              <a:spcBef>
                <a:spcPts val="0"/>
              </a:spcBef>
              <a:spcAft>
                <a:spcPts val="0"/>
              </a:spcAft>
              <a:buSzPts val="1400"/>
              <a:buNone/>
              <a:defRPr/>
            </a:lvl8pPr>
            <a:lvl9pPr lvl="8" algn="l">
              <a:lnSpc>
                <a:spcPct val="106000"/>
              </a:lnSpc>
              <a:spcBef>
                <a:spcPts val="0"/>
              </a:spcBef>
              <a:spcAft>
                <a:spcPts val="0"/>
              </a:spcAft>
              <a:buSzPts val="1400"/>
              <a:buNone/>
              <a:defRPr/>
            </a:lvl9pPr>
          </a:lstStyle>
          <a:p>
            <a:endParaRPr/>
          </a:p>
        </p:txBody>
      </p:sp>
      <p:sp>
        <p:nvSpPr>
          <p:cNvPr id="269" name="Google Shape;269;p59"/>
          <p:cNvSpPr txBox="1">
            <a:spLocks noGrp="1"/>
          </p:cNvSpPr>
          <p:nvPr>
            <p:ph type="body" idx="1"/>
          </p:nvPr>
        </p:nvSpPr>
        <p:spPr>
          <a:xfrm>
            <a:off x="396875" y="1154114"/>
            <a:ext cx="4008438" cy="5135562"/>
          </a:xfrm>
          <a:prstGeom prst="rect">
            <a:avLst/>
          </a:prstGeom>
          <a:noFill/>
          <a:ln>
            <a:noFill/>
          </a:ln>
        </p:spPr>
        <p:txBody>
          <a:bodyPr spcFirstLastPara="1" wrap="square" lIns="0" tIns="0" rIns="0" bIns="0" anchor="t" anchorCtr="0">
            <a:noAutofit/>
          </a:bodyPr>
          <a:lstStyle>
            <a:lvl1pPr marL="457200" lvl="0" indent="-228600" algn="l">
              <a:lnSpc>
                <a:spcPct val="106000"/>
              </a:lnSpc>
              <a:spcBef>
                <a:spcPts val="1440"/>
              </a:spcBef>
              <a:spcAft>
                <a:spcPts val="0"/>
              </a:spcAft>
              <a:buSzPts val="1400"/>
              <a:buNone/>
              <a:defRPr/>
            </a:lvl1pPr>
            <a:lvl2pPr marL="914400" lvl="1" indent="-342900" algn="l">
              <a:lnSpc>
                <a:spcPct val="106000"/>
              </a:lnSpc>
              <a:spcBef>
                <a:spcPts val="1440"/>
              </a:spcBef>
              <a:spcAft>
                <a:spcPts val="0"/>
              </a:spcAft>
              <a:buSzPts val="1800"/>
              <a:buChar char="◼"/>
              <a:defRPr/>
            </a:lvl2pPr>
            <a:lvl3pPr marL="1371600" lvl="2" indent="-342900" algn="l">
              <a:lnSpc>
                <a:spcPct val="106000"/>
              </a:lnSpc>
              <a:spcBef>
                <a:spcPts val="720"/>
              </a:spcBef>
              <a:spcAft>
                <a:spcPts val="0"/>
              </a:spcAft>
              <a:buSzPts val="1800"/>
              <a:buChar char="–"/>
              <a:defRPr/>
            </a:lvl3pPr>
            <a:lvl4pPr marL="1828800" lvl="3" indent="-342900" algn="l">
              <a:lnSpc>
                <a:spcPct val="106000"/>
              </a:lnSpc>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pic>
        <p:nvPicPr>
          <p:cNvPr id="270" name="Google Shape;270;p59"/>
          <p:cNvPicPr preferRelativeResize="0"/>
          <p:nvPr/>
        </p:nvPicPr>
        <p:blipFill rotWithShape="1">
          <a:blip r:embed="rId2">
            <a:alphaModFix/>
          </a:blip>
          <a:srcRect/>
          <a:stretch/>
        </p:blipFill>
        <p:spPr>
          <a:xfrm>
            <a:off x="7159751" y="21792"/>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271" name="Google Shape;271;p59"/>
          <p:cNvSpPr txBox="1"/>
          <p:nvPr/>
        </p:nvSpPr>
        <p:spPr>
          <a:xfrm>
            <a:off x="5344852"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900">
                <a:solidFill>
                  <a:schemeClr val="dk1"/>
                </a:solidFill>
                <a:latin typeface="Arial"/>
                <a:ea typeface="Arial"/>
                <a:cs typeface="Arial"/>
                <a:sym typeface="Arial"/>
              </a:rPr>
              <a:t>Copyrights © 2017 Innodatatics Inc. All Rights Reserved</a:t>
            </a:r>
            <a:endParaRPr sz="900">
              <a:solidFill>
                <a:schemeClr val="dk1"/>
              </a:solidFill>
              <a:latin typeface="Arial"/>
              <a:ea typeface="Arial"/>
              <a:cs typeface="Arial"/>
              <a:sym typeface="Aria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272"/>
        <p:cNvGrpSpPr/>
        <p:nvPr/>
      </p:nvGrpSpPr>
      <p:grpSpPr>
        <a:xfrm>
          <a:off x="0" y="0"/>
          <a:ext cx="0" cy="0"/>
          <a:chOff x="0" y="0"/>
          <a:chExt cx="0" cy="0"/>
        </a:xfrm>
      </p:grpSpPr>
      <p:sp>
        <p:nvSpPr>
          <p:cNvPr id="273" name="Google Shape;273;p60"/>
          <p:cNvSpPr txBox="1">
            <a:spLocks noGrp="1"/>
          </p:cNvSpPr>
          <p:nvPr>
            <p:ph type="title"/>
          </p:nvPr>
        </p:nvSpPr>
        <p:spPr>
          <a:xfrm>
            <a:off x="722313" y="4406902"/>
            <a:ext cx="7772400" cy="500906"/>
          </a:xfrm>
          <a:prstGeom prst="rect">
            <a:avLst/>
          </a:prstGeom>
          <a:noFill/>
          <a:ln>
            <a:noFill/>
          </a:ln>
        </p:spPr>
        <p:txBody>
          <a:bodyPr spcFirstLastPara="1" wrap="square" lIns="0" tIns="0" rIns="0" bIns="0" anchor="t" anchorCtr="0">
            <a:spAutoFit/>
          </a:bodyPr>
          <a:lstStyle>
            <a:lvl1pPr lvl="0" algn="l">
              <a:lnSpc>
                <a:spcPct val="106000"/>
              </a:lnSpc>
              <a:spcBef>
                <a:spcPts val="0"/>
              </a:spcBef>
              <a:spcAft>
                <a:spcPts val="0"/>
              </a:spcAft>
              <a:buSzPts val="1400"/>
              <a:buNone/>
              <a:defRPr sz="3100" b="1" cap="none"/>
            </a:lvl1pPr>
            <a:lvl2pPr lvl="1" algn="l">
              <a:lnSpc>
                <a:spcPct val="106000"/>
              </a:lnSpc>
              <a:spcBef>
                <a:spcPts val="0"/>
              </a:spcBef>
              <a:spcAft>
                <a:spcPts val="0"/>
              </a:spcAft>
              <a:buSzPts val="1400"/>
              <a:buNone/>
              <a:defRPr/>
            </a:lvl2pPr>
            <a:lvl3pPr lvl="2" algn="l">
              <a:lnSpc>
                <a:spcPct val="106000"/>
              </a:lnSpc>
              <a:spcBef>
                <a:spcPts val="0"/>
              </a:spcBef>
              <a:spcAft>
                <a:spcPts val="0"/>
              </a:spcAft>
              <a:buSzPts val="1400"/>
              <a:buNone/>
              <a:defRPr/>
            </a:lvl3pPr>
            <a:lvl4pPr lvl="3" algn="l">
              <a:lnSpc>
                <a:spcPct val="106000"/>
              </a:lnSpc>
              <a:spcBef>
                <a:spcPts val="0"/>
              </a:spcBef>
              <a:spcAft>
                <a:spcPts val="0"/>
              </a:spcAft>
              <a:buSzPts val="1400"/>
              <a:buNone/>
              <a:defRPr/>
            </a:lvl4pPr>
            <a:lvl5pPr lvl="4" algn="l">
              <a:lnSpc>
                <a:spcPct val="106000"/>
              </a:lnSpc>
              <a:spcBef>
                <a:spcPts val="0"/>
              </a:spcBef>
              <a:spcAft>
                <a:spcPts val="0"/>
              </a:spcAft>
              <a:buSzPts val="1400"/>
              <a:buNone/>
              <a:defRPr/>
            </a:lvl5pPr>
            <a:lvl6pPr lvl="5" algn="l">
              <a:lnSpc>
                <a:spcPct val="106000"/>
              </a:lnSpc>
              <a:spcBef>
                <a:spcPts val="0"/>
              </a:spcBef>
              <a:spcAft>
                <a:spcPts val="0"/>
              </a:spcAft>
              <a:buSzPts val="1400"/>
              <a:buNone/>
              <a:defRPr/>
            </a:lvl6pPr>
            <a:lvl7pPr lvl="6" algn="l">
              <a:lnSpc>
                <a:spcPct val="106000"/>
              </a:lnSpc>
              <a:spcBef>
                <a:spcPts val="0"/>
              </a:spcBef>
              <a:spcAft>
                <a:spcPts val="0"/>
              </a:spcAft>
              <a:buSzPts val="1400"/>
              <a:buNone/>
              <a:defRPr/>
            </a:lvl7pPr>
            <a:lvl8pPr lvl="7" algn="l">
              <a:lnSpc>
                <a:spcPct val="106000"/>
              </a:lnSpc>
              <a:spcBef>
                <a:spcPts val="0"/>
              </a:spcBef>
              <a:spcAft>
                <a:spcPts val="0"/>
              </a:spcAft>
              <a:buSzPts val="1400"/>
              <a:buNone/>
              <a:defRPr/>
            </a:lvl8pPr>
            <a:lvl9pPr lvl="8" algn="l">
              <a:lnSpc>
                <a:spcPct val="106000"/>
              </a:lnSpc>
              <a:spcBef>
                <a:spcPts val="0"/>
              </a:spcBef>
              <a:spcAft>
                <a:spcPts val="0"/>
              </a:spcAft>
              <a:buSzPts val="1400"/>
              <a:buNone/>
              <a:defRPr/>
            </a:lvl9pPr>
          </a:lstStyle>
          <a:p>
            <a:endParaRPr/>
          </a:p>
        </p:txBody>
      </p:sp>
      <p:sp>
        <p:nvSpPr>
          <p:cNvPr id="274" name="Google Shape;274;p60"/>
          <p:cNvSpPr txBox="1">
            <a:spLocks noGrp="1"/>
          </p:cNvSpPr>
          <p:nvPr>
            <p:ph type="body" idx="1"/>
          </p:nvPr>
        </p:nvSpPr>
        <p:spPr>
          <a:xfrm>
            <a:off x="722313" y="2906713"/>
            <a:ext cx="7772400" cy="1500187"/>
          </a:xfrm>
          <a:prstGeom prst="rect">
            <a:avLst/>
          </a:prstGeom>
          <a:noFill/>
          <a:ln>
            <a:noFill/>
          </a:ln>
        </p:spPr>
        <p:txBody>
          <a:bodyPr spcFirstLastPara="1" wrap="square" lIns="0" tIns="0" rIns="0" bIns="0" anchor="b" anchorCtr="0">
            <a:noAutofit/>
          </a:bodyPr>
          <a:lstStyle>
            <a:lvl1pPr marL="457200" lvl="0" indent="-228600" algn="l">
              <a:lnSpc>
                <a:spcPct val="106000"/>
              </a:lnSpc>
              <a:spcBef>
                <a:spcPts val="1280"/>
              </a:spcBef>
              <a:spcAft>
                <a:spcPts val="0"/>
              </a:spcAft>
              <a:buSzPts val="1280"/>
              <a:buNone/>
              <a:defRPr sz="1600"/>
            </a:lvl1pPr>
            <a:lvl2pPr marL="914400" lvl="1" indent="-228600" algn="l">
              <a:lnSpc>
                <a:spcPct val="106000"/>
              </a:lnSpc>
              <a:spcBef>
                <a:spcPts val="1120"/>
              </a:spcBef>
              <a:spcAft>
                <a:spcPts val="0"/>
              </a:spcAft>
              <a:buSzPts val="1400"/>
              <a:buNone/>
              <a:defRPr sz="1400"/>
            </a:lvl2pPr>
            <a:lvl3pPr marL="1371600" lvl="2" indent="-228600" algn="l">
              <a:lnSpc>
                <a:spcPct val="106000"/>
              </a:lnSpc>
              <a:spcBef>
                <a:spcPts val="480"/>
              </a:spcBef>
              <a:spcAft>
                <a:spcPts val="0"/>
              </a:spcAft>
              <a:buSzPts val="1200"/>
              <a:buNone/>
              <a:defRPr sz="1200"/>
            </a:lvl3pPr>
            <a:lvl4pPr marL="1828800" lvl="3" indent="-228600" algn="l">
              <a:lnSpc>
                <a:spcPct val="106000"/>
              </a:lnSpc>
              <a:spcBef>
                <a:spcPts val="220"/>
              </a:spcBef>
              <a:spcAft>
                <a:spcPts val="0"/>
              </a:spcAft>
              <a:buSzPts val="1100"/>
              <a:buFont typeface="Arial"/>
              <a:buNone/>
              <a:defRPr sz="1100"/>
            </a:lvl4pPr>
            <a:lvl5pPr marL="2286000" lvl="4" indent="-228600" algn="l">
              <a:spcBef>
                <a:spcPts val="220"/>
              </a:spcBef>
              <a:spcAft>
                <a:spcPts val="0"/>
              </a:spcAft>
              <a:buSzPts val="1100"/>
              <a:buFont typeface="Arial"/>
              <a:buNone/>
              <a:defRPr sz="1100"/>
            </a:lvl5pPr>
            <a:lvl6pPr marL="2743200" lvl="5" indent="-228600" algn="l">
              <a:spcBef>
                <a:spcPts val="220"/>
              </a:spcBef>
              <a:spcAft>
                <a:spcPts val="0"/>
              </a:spcAft>
              <a:buSzPts val="1100"/>
              <a:buFont typeface="Arial"/>
              <a:buNone/>
              <a:defRPr sz="1100"/>
            </a:lvl6pPr>
            <a:lvl7pPr marL="3200400" lvl="6" indent="-228600" algn="l">
              <a:spcBef>
                <a:spcPts val="220"/>
              </a:spcBef>
              <a:spcAft>
                <a:spcPts val="0"/>
              </a:spcAft>
              <a:buSzPts val="1100"/>
              <a:buFont typeface="Arial"/>
              <a:buNone/>
              <a:defRPr sz="1100"/>
            </a:lvl7pPr>
            <a:lvl8pPr marL="3657600" lvl="7" indent="-228600" algn="l">
              <a:spcBef>
                <a:spcPts val="220"/>
              </a:spcBef>
              <a:spcAft>
                <a:spcPts val="0"/>
              </a:spcAft>
              <a:buSzPts val="1100"/>
              <a:buFont typeface="Arial"/>
              <a:buNone/>
              <a:defRPr sz="1100"/>
            </a:lvl8pPr>
            <a:lvl9pPr marL="4114800" lvl="8" indent="-228600" algn="l">
              <a:spcBef>
                <a:spcPts val="220"/>
              </a:spcBef>
              <a:spcAft>
                <a:spcPts val="0"/>
              </a:spcAft>
              <a:buSzPts val="1100"/>
              <a:buFont typeface="Arial"/>
              <a:buNone/>
              <a:defRPr sz="1100"/>
            </a:lvl9pPr>
          </a:lstStyle>
          <a:p>
            <a:endParaRPr/>
          </a:p>
        </p:txBody>
      </p:sp>
      <p:pic>
        <p:nvPicPr>
          <p:cNvPr id="275" name="Google Shape;275;p60"/>
          <p:cNvPicPr preferRelativeResize="0"/>
          <p:nvPr/>
        </p:nvPicPr>
        <p:blipFill rotWithShape="1">
          <a:blip r:embed="rId2">
            <a:alphaModFix/>
          </a:blip>
          <a:srcRect/>
          <a:stretch/>
        </p:blipFill>
        <p:spPr>
          <a:xfrm>
            <a:off x="7168896" y="3504"/>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276" name="Google Shape;276;p60"/>
          <p:cNvSpPr txBox="1"/>
          <p:nvPr/>
        </p:nvSpPr>
        <p:spPr>
          <a:xfrm>
            <a:off x="5344852"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900">
                <a:solidFill>
                  <a:schemeClr val="dk1"/>
                </a:solidFill>
                <a:latin typeface="Arial"/>
                <a:ea typeface="Arial"/>
                <a:cs typeface="Arial"/>
                <a:sym typeface="Arial"/>
              </a:rPr>
              <a:t>Copyrights © 2017 Innodatatics Inc. All Rights Reserved</a:t>
            </a:r>
            <a:endParaRPr sz="900">
              <a:solidFill>
                <a:schemeClr val="dk1"/>
              </a:solidFill>
              <a:latin typeface="Arial"/>
              <a:ea typeface="Arial"/>
              <a:cs typeface="Arial"/>
              <a:sym typeface="Aria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matchingName="Two Content" type="twoObj">
  <p:cSld name="TWO_OBJECTS">
    <p:spTree>
      <p:nvGrpSpPr>
        <p:cNvPr id="1" name="Shape 277"/>
        <p:cNvGrpSpPr/>
        <p:nvPr/>
      </p:nvGrpSpPr>
      <p:grpSpPr>
        <a:xfrm>
          <a:off x="0" y="0"/>
          <a:ext cx="0" cy="0"/>
          <a:chOff x="0" y="0"/>
          <a:chExt cx="0" cy="0"/>
        </a:xfrm>
      </p:grpSpPr>
      <p:sp>
        <p:nvSpPr>
          <p:cNvPr id="278" name="Google Shape;278;p61"/>
          <p:cNvSpPr txBox="1">
            <a:spLocks noGrp="1"/>
          </p:cNvSpPr>
          <p:nvPr>
            <p:ph type="title"/>
          </p:nvPr>
        </p:nvSpPr>
        <p:spPr>
          <a:xfrm>
            <a:off x="401640" y="579216"/>
            <a:ext cx="8345487" cy="193899"/>
          </a:xfrm>
          <a:prstGeom prst="rect">
            <a:avLst/>
          </a:prstGeom>
          <a:noFill/>
          <a:ln>
            <a:noFill/>
          </a:ln>
        </p:spPr>
        <p:txBody>
          <a:bodyPr spcFirstLastPara="1" wrap="square" lIns="0" tIns="0" rIns="0" bIns="0" anchor="b" anchorCtr="0">
            <a:spAutoFit/>
          </a:bodyPr>
          <a:lstStyle>
            <a:lvl1pPr lvl="0" algn="l">
              <a:lnSpc>
                <a:spcPct val="106000"/>
              </a:lnSpc>
              <a:spcBef>
                <a:spcPts val="0"/>
              </a:spcBef>
              <a:spcAft>
                <a:spcPts val="0"/>
              </a:spcAft>
              <a:buSzPts val="1400"/>
              <a:buNone/>
              <a:defRPr/>
            </a:lvl1pPr>
            <a:lvl2pPr lvl="1" algn="l">
              <a:lnSpc>
                <a:spcPct val="106000"/>
              </a:lnSpc>
              <a:spcBef>
                <a:spcPts val="0"/>
              </a:spcBef>
              <a:spcAft>
                <a:spcPts val="0"/>
              </a:spcAft>
              <a:buSzPts val="1400"/>
              <a:buNone/>
              <a:defRPr/>
            </a:lvl2pPr>
            <a:lvl3pPr lvl="2" algn="l">
              <a:lnSpc>
                <a:spcPct val="106000"/>
              </a:lnSpc>
              <a:spcBef>
                <a:spcPts val="0"/>
              </a:spcBef>
              <a:spcAft>
                <a:spcPts val="0"/>
              </a:spcAft>
              <a:buSzPts val="1400"/>
              <a:buNone/>
              <a:defRPr/>
            </a:lvl3pPr>
            <a:lvl4pPr lvl="3" algn="l">
              <a:lnSpc>
                <a:spcPct val="106000"/>
              </a:lnSpc>
              <a:spcBef>
                <a:spcPts val="0"/>
              </a:spcBef>
              <a:spcAft>
                <a:spcPts val="0"/>
              </a:spcAft>
              <a:buSzPts val="1400"/>
              <a:buNone/>
              <a:defRPr/>
            </a:lvl4pPr>
            <a:lvl5pPr lvl="4" algn="l">
              <a:lnSpc>
                <a:spcPct val="106000"/>
              </a:lnSpc>
              <a:spcBef>
                <a:spcPts val="0"/>
              </a:spcBef>
              <a:spcAft>
                <a:spcPts val="0"/>
              </a:spcAft>
              <a:buSzPts val="1400"/>
              <a:buNone/>
              <a:defRPr/>
            </a:lvl5pPr>
            <a:lvl6pPr lvl="5" algn="l">
              <a:lnSpc>
                <a:spcPct val="106000"/>
              </a:lnSpc>
              <a:spcBef>
                <a:spcPts val="0"/>
              </a:spcBef>
              <a:spcAft>
                <a:spcPts val="0"/>
              </a:spcAft>
              <a:buSzPts val="1400"/>
              <a:buNone/>
              <a:defRPr/>
            </a:lvl6pPr>
            <a:lvl7pPr lvl="6" algn="l">
              <a:lnSpc>
                <a:spcPct val="106000"/>
              </a:lnSpc>
              <a:spcBef>
                <a:spcPts val="0"/>
              </a:spcBef>
              <a:spcAft>
                <a:spcPts val="0"/>
              </a:spcAft>
              <a:buSzPts val="1400"/>
              <a:buNone/>
              <a:defRPr/>
            </a:lvl7pPr>
            <a:lvl8pPr lvl="7" algn="l">
              <a:lnSpc>
                <a:spcPct val="106000"/>
              </a:lnSpc>
              <a:spcBef>
                <a:spcPts val="0"/>
              </a:spcBef>
              <a:spcAft>
                <a:spcPts val="0"/>
              </a:spcAft>
              <a:buSzPts val="1400"/>
              <a:buNone/>
              <a:defRPr/>
            </a:lvl8pPr>
            <a:lvl9pPr lvl="8" algn="l">
              <a:lnSpc>
                <a:spcPct val="106000"/>
              </a:lnSpc>
              <a:spcBef>
                <a:spcPts val="0"/>
              </a:spcBef>
              <a:spcAft>
                <a:spcPts val="0"/>
              </a:spcAft>
              <a:buSzPts val="1400"/>
              <a:buNone/>
              <a:defRPr/>
            </a:lvl9pPr>
          </a:lstStyle>
          <a:p>
            <a:endParaRPr/>
          </a:p>
        </p:txBody>
      </p:sp>
      <p:sp>
        <p:nvSpPr>
          <p:cNvPr id="279" name="Google Shape;279;p61"/>
          <p:cNvSpPr txBox="1">
            <a:spLocks noGrp="1"/>
          </p:cNvSpPr>
          <p:nvPr>
            <p:ph type="body" idx="1"/>
          </p:nvPr>
        </p:nvSpPr>
        <p:spPr>
          <a:xfrm>
            <a:off x="396877" y="1154114"/>
            <a:ext cx="1927225" cy="5135562"/>
          </a:xfrm>
          <a:prstGeom prst="rect">
            <a:avLst/>
          </a:prstGeom>
          <a:noFill/>
          <a:ln>
            <a:noFill/>
          </a:ln>
        </p:spPr>
        <p:txBody>
          <a:bodyPr spcFirstLastPara="1" wrap="square" lIns="0" tIns="0" rIns="0" bIns="0" anchor="t" anchorCtr="0">
            <a:noAutofit/>
          </a:bodyPr>
          <a:lstStyle>
            <a:lvl1pPr marL="457200" lvl="0" indent="-228600" algn="l">
              <a:lnSpc>
                <a:spcPct val="106000"/>
              </a:lnSpc>
              <a:spcBef>
                <a:spcPts val="1760"/>
              </a:spcBef>
              <a:spcAft>
                <a:spcPts val="0"/>
              </a:spcAft>
              <a:buSzPts val="1400"/>
              <a:buNone/>
              <a:defRPr sz="2200"/>
            </a:lvl1pPr>
            <a:lvl2pPr marL="914400" lvl="1" indent="-349250" algn="l">
              <a:lnSpc>
                <a:spcPct val="106000"/>
              </a:lnSpc>
              <a:spcBef>
                <a:spcPts val="1520"/>
              </a:spcBef>
              <a:spcAft>
                <a:spcPts val="0"/>
              </a:spcAft>
              <a:buSzPts val="1900"/>
              <a:buChar char="◼"/>
              <a:defRPr sz="1900"/>
            </a:lvl2pPr>
            <a:lvl3pPr marL="1371600" lvl="2" indent="-330200" algn="l">
              <a:lnSpc>
                <a:spcPct val="106000"/>
              </a:lnSpc>
              <a:spcBef>
                <a:spcPts val="640"/>
              </a:spcBef>
              <a:spcAft>
                <a:spcPts val="0"/>
              </a:spcAft>
              <a:buSzPts val="1600"/>
              <a:buChar char="–"/>
              <a:defRPr sz="1600"/>
            </a:lvl3pPr>
            <a:lvl4pPr marL="1828800" lvl="3" indent="-317500" algn="l">
              <a:lnSpc>
                <a:spcPct val="106000"/>
              </a:lnSpc>
              <a:spcBef>
                <a:spcPts val="280"/>
              </a:spcBef>
              <a:spcAft>
                <a:spcPts val="0"/>
              </a:spcAft>
              <a:buSzPts val="1400"/>
              <a:buFont typeface="Arial"/>
              <a:buChar char="•"/>
              <a:defRPr sz="1400"/>
            </a:lvl4pPr>
            <a:lvl5pPr marL="2286000" lvl="4" indent="-317500" algn="l">
              <a:spcBef>
                <a:spcPts val="280"/>
              </a:spcBef>
              <a:spcAft>
                <a:spcPts val="0"/>
              </a:spcAft>
              <a:buSzPts val="1400"/>
              <a:buFont typeface="Arial"/>
              <a:buChar char="–"/>
              <a:defRPr sz="1400"/>
            </a:lvl5pPr>
            <a:lvl6pPr marL="2743200" lvl="5" indent="-317500" algn="l">
              <a:spcBef>
                <a:spcPts val="280"/>
              </a:spcBef>
              <a:spcAft>
                <a:spcPts val="0"/>
              </a:spcAft>
              <a:buSzPts val="1400"/>
              <a:buFont typeface="Arial"/>
              <a:buChar char="–"/>
              <a:defRPr sz="1400"/>
            </a:lvl6pPr>
            <a:lvl7pPr marL="3200400" lvl="6" indent="-317500" algn="l">
              <a:spcBef>
                <a:spcPts val="280"/>
              </a:spcBef>
              <a:spcAft>
                <a:spcPts val="0"/>
              </a:spcAft>
              <a:buSzPts val="1400"/>
              <a:buFont typeface="Arial"/>
              <a:buChar char="–"/>
              <a:defRPr sz="1400"/>
            </a:lvl7pPr>
            <a:lvl8pPr marL="3657600" lvl="7" indent="-317500" algn="l">
              <a:spcBef>
                <a:spcPts val="280"/>
              </a:spcBef>
              <a:spcAft>
                <a:spcPts val="0"/>
              </a:spcAft>
              <a:buSzPts val="1400"/>
              <a:buFont typeface="Arial"/>
              <a:buChar char="–"/>
              <a:defRPr sz="1400"/>
            </a:lvl8pPr>
            <a:lvl9pPr marL="4114800" lvl="8" indent="-317500" algn="l">
              <a:spcBef>
                <a:spcPts val="280"/>
              </a:spcBef>
              <a:spcAft>
                <a:spcPts val="0"/>
              </a:spcAft>
              <a:buSzPts val="1400"/>
              <a:buFont typeface="Arial"/>
              <a:buChar char="–"/>
              <a:defRPr sz="1400"/>
            </a:lvl9pPr>
          </a:lstStyle>
          <a:p>
            <a:endParaRPr/>
          </a:p>
        </p:txBody>
      </p:sp>
      <p:sp>
        <p:nvSpPr>
          <p:cNvPr id="280" name="Google Shape;280;p61"/>
          <p:cNvSpPr txBox="1">
            <a:spLocks noGrp="1"/>
          </p:cNvSpPr>
          <p:nvPr>
            <p:ph type="body" idx="2"/>
          </p:nvPr>
        </p:nvSpPr>
        <p:spPr>
          <a:xfrm>
            <a:off x="2476502" y="1154114"/>
            <a:ext cx="1928813" cy="5135562"/>
          </a:xfrm>
          <a:prstGeom prst="rect">
            <a:avLst/>
          </a:prstGeom>
          <a:noFill/>
          <a:ln>
            <a:noFill/>
          </a:ln>
        </p:spPr>
        <p:txBody>
          <a:bodyPr spcFirstLastPara="1" wrap="square" lIns="0" tIns="0" rIns="0" bIns="0" anchor="t" anchorCtr="0">
            <a:noAutofit/>
          </a:bodyPr>
          <a:lstStyle>
            <a:lvl1pPr marL="457200" lvl="0" indent="-228600" algn="l">
              <a:lnSpc>
                <a:spcPct val="106000"/>
              </a:lnSpc>
              <a:spcBef>
                <a:spcPts val="1760"/>
              </a:spcBef>
              <a:spcAft>
                <a:spcPts val="0"/>
              </a:spcAft>
              <a:buSzPts val="1400"/>
              <a:buNone/>
              <a:defRPr sz="2200"/>
            </a:lvl1pPr>
            <a:lvl2pPr marL="914400" lvl="1" indent="-349250" algn="l">
              <a:lnSpc>
                <a:spcPct val="106000"/>
              </a:lnSpc>
              <a:spcBef>
                <a:spcPts val="1520"/>
              </a:spcBef>
              <a:spcAft>
                <a:spcPts val="0"/>
              </a:spcAft>
              <a:buSzPts val="1900"/>
              <a:buChar char="◼"/>
              <a:defRPr sz="1900"/>
            </a:lvl2pPr>
            <a:lvl3pPr marL="1371600" lvl="2" indent="-330200" algn="l">
              <a:lnSpc>
                <a:spcPct val="106000"/>
              </a:lnSpc>
              <a:spcBef>
                <a:spcPts val="640"/>
              </a:spcBef>
              <a:spcAft>
                <a:spcPts val="0"/>
              </a:spcAft>
              <a:buSzPts val="1600"/>
              <a:buChar char="–"/>
              <a:defRPr sz="1600"/>
            </a:lvl3pPr>
            <a:lvl4pPr marL="1828800" lvl="3" indent="-317500" algn="l">
              <a:lnSpc>
                <a:spcPct val="106000"/>
              </a:lnSpc>
              <a:spcBef>
                <a:spcPts val="280"/>
              </a:spcBef>
              <a:spcAft>
                <a:spcPts val="0"/>
              </a:spcAft>
              <a:buSzPts val="1400"/>
              <a:buFont typeface="Arial"/>
              <a:buChar char="•"/>
              <a:defRPr sz="1400"/>
            </a:lvl4pPr>
            <a:lvl5pPr marL="2286000" lvl="4" indent="-317500" algn="l">
              <a:spcBef>
                <a:spcPts val="280"/>
              </a:spcBef>
              <a:spcAft>
                <a:spcPts val="0"/>
              </a:spcAft>
              <a:buSzPts val="1400"/>
              <a:buFont typeface="Arial"/>
              <a:buChar char="–"/>
              <a:defRPr sz="1400"/>
            </a:lvl5pPr>
            <a:lvl6pPr marL="2743200" lvl="5" indent="-317500" algn="l">
              <a:spcBef>
                <a:spcPts val="280"/>
              </a:spcBef>
              <a:spcAft>
                <a:spcPts val="0"/>
              </a:spcAft>
              <a:buSzPts val="1400"/>
              <a:buFont typeface="Arial"/>
              <a:buChar char="–"/>
              <a:defRPr sz="1400"/>
            </a:lvl6pPr>
            <a:lvl7pPr marL="3200400" lvl="6" indent="-317500" algn="l">
              <a:spcBef>
                <a:spcPts val="280"/>
              </a:spcBef>
              <a:spcAft>
                <a:spcPts val="0"/>
              </a:spcAft>
              <a:buSzPts val="1400"/>
              <a:buFont typeface="Arial"/>
              <a:buChar char="–"/>
              <a:defRPr sz="1400"/>
            </a:lvl7pPr>
            <a:lvl8pPr marL="3657600" lvl="7" indent="-317500" algn="l">
              <a:spcBef>
                <a:spcPts val="280"/>
              </a:spcBef>
              <a:spcAft>
                <a:spcPts val="0"/>
              </a:spcAft>
              <a:buSzPts val="1400"/>
              <a:buFont typeface="Arial"/>
              <a:buChar char="–"/>
              <a:defRPr sz="1400"/>
            </a:lvl8pPr>
            <a:lvl9pPr marL="4114800" lvl="8" indent="-317500" algn="l">
              <a:spcBef>
                <a:spcPts val="280"/>
              </a:spcBef>
              <a:spcAft>
                <a:spcPts val="0"/>
              </a:spcAft>
              <a:buSzPts val="1400"/>
              <a:buFont typeface="Arial"/>
              <a:buChar char="–"/>
              <a:defRPr sz="1400"/>
            </a:lvl9pPr>
          </a:lstStyle>
          <a:p>
            <a:endParaRPr/>
          </a:p>
        </p:txBody>
      </p:sp>
      <p:pic>
        <p:nvPicPr>
          <p:cNvPr id="281" name="Google Shape;281;p61"/>
          <p:cNvPicPr preferRelativeResize="0"/>
          <p:nvPr/>
        </p:nvPicPr>
        <p:blipFill rotWithShape="1">
          <a:blip r:embed="rId2">
            <a:alphaModFix/>
          </a:blip>
          <a:srcRect/>
          <a:stretch/>
        </p:blipFill>
        <p:spPr>
          <a:xfrm>
            <a:off x="7159751" y="21792"/>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282" name="Google Shape;282;p61"/>
          <p:cNvSpPr txBox="1"/>
          <p:nvPr/>
        </p:nvSpPr>
        <p:spPr>
          <a:xfrm>
            <a:off x="5344852"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900">
                <a:solidFill>
                  <a:schemeClr val="dk1"/>
                </a:solidFill>
                <a:latin typeface="Arial"/>
                <a:ea typeface="Arial"/>
                <a:cs typeface="Arial"/>
                <a:sym typeface="Arial"/>
              </a:rPr>
              <a:t>Copyrights © 2017 Innodatatics Inc. All Rights Reserved</a:t>
            </a:r>
            <a:endParaRPr sz="900">
              <a:solidFill>
                <a:schemeClr val="dk1"/>
              </a:solidFill>
              <a:latin typeface="Arial"/>
              <a:ea typeface="Arial"/>
              <a:cs typeface="Arial"/>
              <a:sym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matchingName="Comparison" type="twoTxTwoObj">
  <p:cSld name="TWO_OBJECTS_WITH_TEXT">
    <p:spTree>
      <p:nvGrpSpPr>
        <p:cNvPr id="1" name="Shape 283"/>
        <p:cNvGrpSpPr/>
        <p:nvPr/>
      </p:nvGrpSpPr>
      <p:grpSpPr>
        <a:xfrm>
          <a:off x="0" y="0"/>
          <a:ext cx="0" cy="0"/>
          <a:chOff x="0" y="0"/>
          <a:chExt cx="0" cy="0"/>
        </a:xfrm>
      </p:grpSpPr>
      <p:sp>
        <p:nvSpPr>
          <p:cNvPr id="284" name="Google Shape;284;p62"/>
          <p:cNvSpPr txBox="1">
            <a:spLocks noGrp="1"/>
          </p:cNvSpPr>
          <p:nvPr>
            <p:ph type="title"/>
          </p:nvPr>
        </p:nvSpPr>
        <p:spPr>
          <a:xfrm>
            <a:off x="457200" y="1223740"/>
            <a:ext cx="8229600" cy="193899"/>
          </a:xfrm>
          <a:prstGeom prst="rect">
            <a:avLst/>
          </a:prstGeom>
          <a:noFill/>
          <a:ln>
            <a:noFill/>
          </a:ln>
        </p:spPr>
        <p:txBody>
          <a:bodyPr spcFirstLastPara="1" wrap="square" lIns="0" tIns="0" rIns="0" bIns="0" anchor="b" anchorCtr="0">
            <a:spAutoFit/>
          </a:bodyPr>
          <a:lstStyle>
            <a:lvl1pPr lvl="0" algn="l">
              <a:lnSpc>
                <a:spcPct val="106000"/>
              </a:lnSpc>
              <a:spcBef>
                <a:spcPts val="0"/>
              </a:spcBef>
              <a:spcAft>
                <a:spcPts val="0"/>
              </a:spcAft>
              <a:buSzPts val="1400"/>
              <a:buNone/>
              <a:defRPr/>
            </a:lvl1pPr>
            <a:lvl2pPr lvl="1" algn="l">
              <a:lnSpc>
                <a:spcPct val="106000"/>
              </a:lnSpc>
              <a:spcBef>
                <a:spcPts val="0"/>
              </a:spcBef>
              <a:spcAft>
                <a:spcPts val="0"/>
              </a:spcAft>
              <a:buSzPts val="1400"/>
              <a:buNone/>
              <a:defRPr/>
            </a:lvl2pPr>
            <a:lvl3pPr lvl="2" algn="l">
              <a:lnSpc>
                <a:spcPct val="106000"/>
              </a:lnSpc>
              <a:spcBef>
                <a:spcPts val="0"/>
              </a:spcBef>
              <a:spcAft>
                <a:spcPts val="0"/>
              </a:spcAft>
              <a:buSzPts val="1400"/>
              <a:buNone/>
              <a:defRPr/>
            </a:lvl3pPr>
            <a:lvl4pPr lvl="3" algn="l">
              <a:lnSpc>
                <a:spcPct val="106000"/>
              </a:lnSpc>
              <a:spcBef>
                <a:spcPts val="0"/>
              </a:spcBef>
              <a:spcAft>
                <a:spcPts val="0"/>
              </a:spcAft>
              <a:buSzPts val="1400"/>
              <a:buNone/>
              <a:defRPr/>
            </a:lvl4pPr>
            <a:lvl5pPr lvl="4" algn="l">
              <a:lnSpc>
                <a:spcPct val="106000"/>
              </a:lnSpc>
              <a:spcBef>
                <a:spcPts val="0"/>
              </a:spcBef>
              <a:spcAft>
                <a:spcPts val="0"/>
              </a:spcAft>
              <a:buSzPts val="1400"/>
              <a:buNone/>
              <a:defRPr/>
            </a:lvl5pPr>
            <a:lvl6pPr lvl="5" algn="l">
              <a:lnSpc>
                <a:spcPct val="106000"/>
              </a:lnSpc>
              <a:spcBef>
                <a:spcPts val="0"/>
              </a:spcBef>
              <a:spcAft>
                <a:spcPts val="0"/>
              </a:spcAft>
              <a:buSzPts val="1400"/>
              <a:buNone/>
              <a:defRPr/>
            </a:lvl6pPr>
            <a:lvl7pPr lvl="6" algn="l">
              <a:lnSpc>
                <a:spcPct val="106000"/>
              </a:lnSpc>
              <a:spcBef>
                <a:spcPts val="0"/>
              </a:spcBef>
              <a:spcAft>
                <a:spcPts val="0"/>
              </a:spcAft>
              <a:buSzPts val="1400"/>
              <a:buNone/>
              <a:defRPr/>
            </a:lvl7pPr>
            <a:lvl8pPr lvl="7" algn="l">
              <a:lnSpc>
                <a:spcPct val="106000"/>
              </a:lnSpc>
              <a:spcBef>
                <a:spcPts val="0"/>
              </a:spcBef>
              <a:spcAft>
                <a:spcPts val="0"/>
              </a:spcAft>
              <a:buSzPts val="1400"/>
              <a:buNone/>
              <a:defRPr/>
            </a:lvl8pPr>
            <a:lvl9pPr lvl="8" algn="l">
              <a:lnSpc>
                <a:spcPct val="106000"/>
              </a:lnSpc>
              <a:spcBef>
                <a:spcPts val="0"/>
              </a:spcBef>
              <a:spcAft>
                <a:spcPts val="0"/>
              </a:spcAft>
              <a:buSzPts val="1400"/>
              <a:buNone/>
              <a:defRPr/>
            </a:lvl9pPr>
          </a:lstStyle>
          <a:p>
            <a:endParaRPr/>
          </a:p>
        </p:txBody>
      </p:sp>
      <p:sp>
        <p:nvSpPr>
          <p:cNvPr id="285" name="Google Shape;285;p62"/>
          <p:cNvSpPr txBox="1">
            <a:spLocks noGrp="1"/>
          </p:cNvSpPr>
          <p:nvPr>
            <p:ph type="body" idx="1"/>
          </p:nvPr>
        </p:nvSpPr>
        <p:spPr>
          <a:xfrm>
            <a:off x="457200" y="1535114"/>
            <a:ext cx="4040188" cy="639762"/>
          </a:xfrm>
          <a:prstGeom prst="rect">
            <a:avLst/>
          </a:prstGeom>
          <a:noFill/>
          <a:ln>
            <a:noFill/>
          </a:ln>
        </p:spPr>
        <p:txBody>
          <a:bodyPr spcFirstLastPara="1" wrap="square" lIns="0" tIns="0" rIns="0" bIns="0" anchor="b" anchorCtr="0">
            <a:noAutofit/>
          </a:bodyPr>
          <a:lstStyle>
            <a:lvl1pPr marL="457200" lvl="0" indent="-228600" algn="l">
              <a:lnSpc>
                <a:spcPct val="106000"/>
              </a:lnSpc>
              <a:spcBef>
                <a:spcPts val="1520"/>
              </a:spcBef>
              <a:spcAft>
                <a:spcPts val="0"/>
              </a:spcAft>
              <a:buSzPts val="1520"/>
              <a:buNone/>
              <a:defRPr sz="1900" b="1"/>
            </a:lvl1pPr>
            <a:lvl2pPr marL="914400" lvl="1" indent="-228600" algn="l">
              <a:lnSpc>
                <a:spcPct val="106000"/>
              </a:lnSpc>
              <a:spcBef>
                <a:spcPts val="1280"/>
              </a:spcBef>
              <a:spcAft>
                <a:spcPts val="0"/>
              </a:spcAft>
              <a:buSzPts val="1600"/>
              <a:buNone/>
              <a:defRPr sz="1600" b="1"/>
            </a:lvl2pPr>
            <a:lvl3pPr marL="1371600" lvl="2" indent="-228600" algn="l">
              <a:lnSpc>
                <a:spcPct val="106000"/>
              </a:lnSpc>
              <a:spcBef>
                <a:spcPts val="560"/>
              </a:spcBef>
              <a:spcAft>
                <a:spcPts val="0"/>
              </a:spcAft>
              <a:buSzPts val="1400"/>
              <a:buNone/>
              <a:defRPr sz="1400" b="1"/>
            </a:lvl3pPr>
            <a:lvl4pPr marL="1828800" lvl="3" indent="-228600" algn="l">
              <a:lnSpc>
                <a:spcPct val="106000"/>
              </a:lnSpc>
              <a:spcBef>
                <a:spcPts val="240"/>
              </a:spcBef>
              <a:spcAft>
                <a:spcPts val="0"/>
              </a:spcAft>
              <a:buSzPts val="1200"/>
              <a:buFont typeface="Arial"/>
              <a:buNone/>
              <a:defRPr sz="1200" b="1"/>
            </a:lvl4pPr>
            <a:lvl5pPr marL="2286000" lvl="4" indent="-228600" algn="l">
              <a:spcBef>
                <a:spcPts val="240"/>
              </a:spcBef>
              <a:spcAft>
                <a:spcPts val="0"/>
              </a:spcAft>
              <a:buSzPts val="1200"/>
              <a:buFont typeface="Arial"/>
              <a:buNone/>
              <a:defRPr sz="1200" b="1"/>
            </a:lvl5pPr>
            <a:lvl6pPr marL="2743200" lvl="5" indent="-228600" algn="l">
              <a:spcBef>
                <a:spcPts val="240"/>
              </a:spcBef>
              <a:spcAft>
                <a:spcPts val="0"/>
              </a:spcAft>
              <a:buSzPts val="1200"/>
              <a:buFont typeface="Arial"/>
              <a:buNone/>
              <a:defRPr sz="1200" b="1"/>
            </a:lvl6pPr>
            <a:lvl7pPr marL="3200400" lvl="6" indent="-228600" algn="l">
              <a:spcBef>
                <a:spcPts val="240"/>
              </a:spcBef>
              <a:spcAft>
                <a:spcPts val="0"/>
              </a:spcAft>
              <a:buSzPts val="1200"/>
              <a:buFont typeface="Arial"/>
              <a:buNone/>
              <a:defRPr sz="1200" b="1"/>
            </a:lvl7pPr>
            <a:lvl8pPr marL="3657600" lvl="7" indent="-228600" algn="l">
              <a:spcBef>
                <a:spcPts val="240"/>
              </a:spcBef>
              <a:spcAft>
                <a:spcPts val="0"/>
              </a:spcAft>
              <a:buSzPts val="1200"/>
              <a:buFont typeface="Arial"/>
              <a:buNone/>
              <a:defRPr sz="1200" b="1"/>
            </a:lvl8pPr>
            <a:lvl9pPr marL="4114800" lvl="8" indent="-228600" algn="l">
              <a:spcBef>
                <a:spcPts val="240"/>
              </a:spcBef>
              <a:spcAft>
                <a:spcPts val="0"/>
              </a:spcAft>
              <a:buSzPts val="1200"/>
              <a:buFont typeface="Arial"/>
              <a:buNone/>
              <a:defRPr sz="1200" b="1"/>
            </a:lvl9pPr>
          </a:lstStyle>
          <a:p>
            <a:endParaRPr/>
          </a:p>
        </p:txBody>
      </p:sp>
      <p:sp>
        <p:nvSpPr>
          <p:cNvPr id="286" name="Google Shape;286;p62"/>
          <p:cNvSpPr txBox="1">
            <a:spLocks noGrp="1"/>
          </p:cNvSpPr>
          <p:nvPr>
            <p:ph type="body" idx="2"/>
          </p:nvPr>
        </p:nvSpPr>
        <p:spPr>
          <a:xfrm>
            <a:off x="457200" y="2174875"/>
            <a:ext cx="4040188" cy="3951288"/>
          </a:xfrm>
          <a:prstGeom prst="rect">
            <a:avLst/>
          </a:prstGeom>
          <a:noFill/>
          <a:ln>
            <a:noFill/>
          </a:ln>
        </p:spPr>
        <p:txBody>
          <a:bodyPr spcFirstLastPara="1" wrap="square" lIns="0" tIns="0" rIns="0" bIns="0" anchor="t" anchorCtr="0">
            <a:noAutofit/>
          </a:bodyPr>
          <a:lstStyle>
            <a:lvl1pPr marL="457200" lvl="0" indent="-228600" algn="l">
              <a:lnSpc>
                <a:spcPct val="106000"/>
              </a:lnSpc>
              <a:spcBef>
                <a:spcPts val="1520"/>
              </a:spcBef>
              <a:spcAft>
                <a:spcPts val="0"/>
              </a:spcAft>
              <a:buSzPts val="1400"/>
              <a:buNone/>
              <a:defRPr sz="1900"/>
            </a:lvl1pPr>
            <a:lvl2pPr marL="914400" lvl="1" indent="-330200" algn="l">
              <a:lnSpc>
                <a:spcPct val="106000"/>
              </a:lnSpc>
              <a:spcBef>
                <a:spcPts val="1280"/>
              </a:spcBef>
              <a:spcAft>
                <a:spcPts val="0"/>
              </a:spcAft>
              <a:buSzPts val="1600"/>
              <a:buChar char="◼"/>
              <a:defRPr sz="1600"/>
            </a:lvl2pPr>
            <a:lvl3pPr marL="1371600" lvl="2" indent="-317500" algn="l">
              <a:lnSpc>
                <a:spcPct val="106000"/>
              </a:lnSpc>
              <a:spcBef>
                <a:spcPts val="560"/>
              </a:spcBef>
              <a:spcAft>
                <a:spcPts val="0"/>
              </a:spcAft>
              <a:buSzPts val="1400"/>
              <a:buChar char="–"/>
              <a:defRPr sz="1400"/>
            </a:lvl3pPr>
            <a:lvl4pPr marL="1828800" lvl="3" indent="-304800" algn="l">
              <a:lnSpc>
                <a:spcPct val="106000"/>
              </a:lnSpc>
              <a:spcBef>
                <a:spcPts val="240"/>
              </a:spcBef>
              <a:spcAft>
                <a:spcPts val="0"/>
              </a:spcAft>
              <a:buSzPts val="1200"/>
              <a:buFont typeface="Arial"/>
              <a:buChar char="•"/>
              <a:defRPr sz="1200"/>
            </a:lvl4pPr>
            <a:lvl5pPr marL="2286000" lvl="4" indent="-304800" algn="l">
              <a:spcBef>
                <a:spcPts val="240"/>
              </a:spcBef>
              <a:spcAft>
                <a:spcPts val="0"/>
              </a:spcAft>
              <a:buSzPts val="1200"/>
              <a:buFont typeface="Arial"/>
              <a:buChar char="–"/>
              <a:defRPr sz="1200"/>
            </a:lvl5pPr>
            <a:lvl6pPr marL="2743200" lvl="5" indent="-304800" algn="l">
              <a:spcBef>
                <a:spcPts val="240"/>
              </a:spcBef>
              <a:spcAft>
                <a:spcPts val="0"/>
              </a:spcAft>
              <a:buSzPts val="1200"/>
              <a:buFont typeface="Arial"/>
              <a:buChar char="–"/>
              <a:defRPr sz="1200"/>
            </a:lvl6pPr>
            <a:lvl7pPr marL="3200400" lvl="6" indent="-304800" algn="l">
              <a:spcBef>
                <a:spcPts val="240"/>
              </a:spcBef>
              <a:spcAft>
                <a:spcPts val="0"/>
              </a:spcAft>
              <a:buSzPts val="1200"/>
              <a:buFont typeface="Arial"/>
              <a:buChar char="–"/>
              <a:defRPr sz="1200"/>
            </a:lvl7pPr>
            <a:lvl8pPr marL="3657600" lvl="7" indent="-304800" algn="l">
              <a:spcBef>
                <a:spcPts val="240"/>
              </a:spcBef>
              <a:spcAft>
                <a:spcPts val="0"/>
              </a:spcAft>
              <a:buSzPts val="1200"/>
              <a:buFont typeface="Arial"/>
              <a:buChar char="–"/>
              <a:defRPr sz="1200"/>
            </a:lvl8pPr>
            <a:lvl9pPr marL="4114800" lvl="8" indent="-304800" algn="l">
              <a:spcBef>
                <a:spcPts val="240"/>
              </a:spcBef>
              <a:spcAft>
                <a:spcPts val="0"/>
              </a:spcAft>
              <a:buSzPts val="1200"/>
              <a:buFont typeface="Arial"/>
              <a:buChar char="–"/>
              <a:defRPr sz="1200"/>
            </a:lvl9pPr>
          </a:lstStyle>
          <a:p>
            <a:endParaRPr/>
          </a:p>
        </p:txBody>
      </p:sp>
      <p:sp>
        <p:nvSpPr>
          <p:cNvPr id="287" name="Google Shape;287;p62"/>
          <p:cNvSpPr txBox="1">
            <a:spLocks noGrp="1"/>
          </p:cNvSpPr>
          <p:nvPr>
            <p:ph type="body" idx="3"/>
          </p:nvPr>
        </p:nvSpPr>
        <p:spPr>
          <a:xfrm>
            <a:off x="4645027" y="1535114"/>
            <a:ext cx="4041775" cy="639762"/>
          </a:xfrm>
          <a:prstGeom prst="rect">
            <a:avLst/>
          </a:prstGeom>
          <a:noFill/>
          <a:ln>
            <a:noFill/>
          </a:ln>
        </p:spPr>
        <p:txBody>
          <a:bodyPr spcFirstLastPara="1" wrap="square" lIns="0" tIns="0" rIns="0" bIns="0" anchor="b" anchorCtr="0">
            <a:noAutofit/>
          </a:bodyPr>
          <a:lstStyle>
            <a:lvl1pPr marL="457200" lvl="0" indent="-228600" algn="l">
              <a:lnSpc>
                <a:spcPct val="106000"/>
              </a:lnSpc>
              <a:spcBef>
                <a:spcPts val="1520"/>
              </a:spcBef>
              <a:spcAft>
                <a:spcPts val="0"/>
              </a:spcAft>
              <a:buSzPts val="1520"/>
              <a:buNone/>
              <a:defRPr sz="1900" b="1"/>
            </a:lvl1pPr>
            <a:lvl2pPr marL="914400" lvl="1" indent="-228600" algn="l">
              <a:lnSpc>
                <a:spcPct val="106000"/>
              </a:lnSpc>
              <a:spcBef>
                <a:spcPts val="1280"/>
              </a:spcBef>
              <a:spcAft>
                <a:spcPts val="0"/>
              </a:spcAft>
              <a:buSzPts val="1600"/>
              <a:buNone/>
              <a:defRPr sz="1600" b="1"/>
            </a:lvl2pPr>
            <a:lvl3pPr marL="1371600" lvl="2" indent="-228600" algn="l">
              <a:lnSpc>
                <a:spcPct val="106000"/>
              </a:lnSpc>
              <a:spcBef>
                <a:spcPts val="560"/>
              </a:spcBef>
              <a:spcAft>
                <a:spcPts val="0"/>
              </a:spcAft>
              <a:buSzPts val="1400"/>
              <a:buNone/>
              <a:defRPr sz="1400" b="1"/>
            </a:lvl3pPr>
            <a:lvl4pPr marL="1828800" lvl="3" indent="-228600" algn="l">
              <a:lnSpc>
                <a:spcPct val="106000"/>
              </a:lnSpc>
              <a:spcBef>
                <a:spcPts val="240"/>
              </a:spcBef>
              <a:spcAft>
                <a:spcPts val="0"/>
              </a:spcAft>
              <a:buSzPts val="1200"/>
              <a:buFont typeface="Arial"/>
              <a:buNone/>
              <a:defRPr sz="1200" b="1"/>
            </a:lvl4pPr>
            <a:lvl5pPr marL="2286000" lvl="4" indent="-228600" algn="l">
              <a:spcBef>
                <a:spcPts val="240"/>
              </a:spcBef>
              <a:spcAft>
                <a:spcPts val="0"/>
              </a:spcAft>
              <a:buSzPts val="1200"/>
              <a:buFont typeface="Arial"/>
              <a:buNone/>
              <a:defRPr sz="1200" b="1"/>
            </a:lvl5pPr>
            <a:lvl6pPr marL="2743200" lvl="5" indent="-228600" algn="l">
              <a:spcBef>
                <a:spcPts val="240"/>
              </a:spcBef>
              <a:spcAft>
                <a:spcPts val="0"/>
              </a:spcAft>
              <a:buSzPts val="1200"/>
              <a:buFont typeface="Arial"/>
              <a:buNone/>
              <a:defRPr sz="1200" b="1"/>
            </a:lvl6pPr>
            <a:lvl7pPr marL="3200400" lvl="6" indent="-228600" algn="l">
              <a:spcBef>
                <a:spcPts val="240"/>
              </a:spcBef>
              <a:spcAft>
                <a:spcPts val="0"/>
              </a:spcAft>
              <a:buSzPts val="1200"/>
              <a:buFont typeface="Arial"/>
              <a:buNone/>
              <a:defRPr sz="1200" b="1"/>
            </a:lvl7pPr>
            <a:lvl8pPr marL="3657600" lvl="7" indent="-228600" algn="l">
              <a:spcBef>
                <a:spcPts val="240"/>
              </a:spcBef>
              <a:spcAft>
                <a:spcPts val="0"/>
              </a:spcAft>
              <a:buSzPts val="1200"/>
              <a:buFont typeface="Arial"/>
              <a:buNone/>
              <a:defRPr sz="1200" b="1"/>
            </a:lvl8pPr>
            <a:lvl9pPr marL="4114800" lvl="8" indent="-228600" algn="l">
              <a:spcBef>
                <a:spcPts val="240"/>
              </a:spcBef>
              <a:spcAft>
                <a:spcPts val="0"/>
              </a:spcAft>
              <a:buSzPts val="1200"/>
              <a:buFont typeface="Arial"/>
              <a:buNone/>
              <a:defRPr sz="1200" b="1"/>
            </a:lvl9pPr>
          </a:lstStyle>
          <a:p>
            <a:endParaRPr/>
          </a:p>
        </p:txBody>
      </p:sp>
      <p:sp>
        <p:nvSpPr>
          <p:cNvPr id="288" name="Google Shape;288;p62"/>
          <p:cNvSpPr txBox="1">
            <a:spLocks noGrp="1"/>
          </p:cNvSpPr>
          <p:nvPr>
            <p:ph type="body" idx="4"/>
          </p:nvPr>
        </p:nvSpPr>
        <p:spPr>
          <a:xfrm>
            <a:off x="4645027" y="2174875"/>
            <a:ext cx="4041775" cy="3951288"/>
          </a:xfrm>
          <a:prstGeom prst="rect">
            <a:avLst/>
          </a:prstGeom>
          <a:noFill/>
          <a:ln>
            <a:noFill/>
          </a:ln>
        </p:spPr>
        <p:txBody>
          <a:bodyPr spcFirstLastPara="1" wrap="square" lIns="0" tIns="0" rIns="0" bIns="0" anchor="t" anchorCtr="0">
            <a:noAutofit/>
          </a:bodyPr>
          <a:lstStyle>
            <a:lvl1pPr marL="457200" lvl="0" indent="-228600" algn="l">
              <a:lnSpc>
                <a:spcPct val="106000"/>
              </a:lnSpc>
              <a:spcBef>
                <a:spcPts val="1520"/>
              </a:spcBef>
              <a:spcAft>
                <a:spcPts val="0"/>
              </a:spcAft>
              <a:buSzPts val="1400"/>
              <a:buNone/>
              <a:defRPr sz="1900"/>
            </a:lvl1pPr>
            <a:lvl2pPr marL="914400" lvl="1" indent="-330200" algn="l">
              <a:lnSpc>
                <a:spcPct val="106000"/>
              </a:lnSpc>
              <a:spcBef>
                <a:spcPts val="1280"/>
              </a:spcBef>
              <a:spcAft>
                <a:spcPts val="0"/>
              </a:spcAft>
              <a:buSzPts val="1600"/>
              <a:buChar char="◼"/>
              <a:defRPr sz="1600"/>
            </a:lvl2pPr>
            <a:lvl3pPr marL="1371600" lvl="2" indent="-317500" algn="l">
              <a:lnSpc>
                <a:spcPct val="106000"/>
              </a:lnSpc>
              <a:spcBef>
                <a:spcPts val="560"/>
              </a:spcBef>
              <a:spcAft>
                <a:spcPts val="0"/>
              </a:spcAft>
              <a:buSzPts val="1400"/>
              <a:buChar char="–"/>
              <a:defRPr sz="1400"/>
            </a:lvl3pPr>
            <a:lvl4pPr marL="1828800" lvl="3" indent="-304800" algn="l">
              <a:lnSpc>
                <a:spcPct val="106000"/>
              </a:lnSpc>
              <a:spcBef>
                <a:spcPts val="240"/>
              </a:spcBef>
              <a:spcAft>
                <a:spcPts val="0"/>
              </a:spcAft>
              <a:buSzPts val="1200"/>
              <a:buFont typeface="Arial"/>
              <a:buChar char="•"/>
              <a:defRPr sz="1200"/>
            </a:lvl4pPr>
            <a:lvl5pPr marL="2286000" lvl="4" indent="-304800" algn="l">
              <a:spcBef>
                <a:spcPts val="240"/>
              </a:spcBef>
              <a:spcAft>
                <a:spcPts val="0"/>
              </a:spcAft>
              <a:buSzPts val="1200"/>
              <a:buFont typeface="Arial"/>
              <a:buChar char="–"/>
              <a:defRPr sz="1200"/>
            </a:lvl5pPr>
            <a:lvl6pPr marL="2743200" lvl="5" indent="-304800" algn="l">
              <a:spcBef>
                <a:spcPts val="240"/>
              </a:spcBef>
              <a:spcAft>
                <a:spcPts val="0"/>
              </a:spcAft>
              <a:buSzPts val="1200"/>
              <a:buFont typeface="Arial"/>
              <a:buChar char="–"/>
              <a:defRPr sz="1200"/>
            </a:lvl6pPr>
            <a:lvl7pPr marL="3200400" lvl="6" indent="-304800" algn="l">
              <a:spcBef>
                <a:spcPts val="240"/>
              </a:spcBef>
              <a:spcAft>
                <a:spcPts val="0"/>
              </a:spcAft>
              <a:buSzPts val="1200"/>
              <a:buFont typeface="Arial"/>
              <a:buChar char="–"/>
              <a:defRPr sz="1200"/>
            </a:lvl7pPr>
            <a:lvl8pPr marL="3657600" lvl="7" indent="-304800" algn="l">
              <a:spcBef>
                <a:spcPts val="240"/>
              </a:spcBef>
              <a:spcAft>
                <a:spcPts val="0"/>
              </a:spcAft>
              <a:buSzPts val="1200"/>
              <a:buFont typeface="Arial"/>
              <a:buChar char="–"/>
              <a:defRPr sz="1200"/>
            </a:lvl8pPr>
            <a:lvl9pPr marL="4114800" lvl="8" indent="-304800" algn="l">
              <a:spcBef>
                <a:spcPts val="240"/>
              </a:spcBef>
              <a:spcAft>
                <a:spcPts val="0"/>
              </a:spcAft>
              <a:buSzPts val="1200"/>
              <a:buFont typeface="Arial"/>
              <a:buChar char="–"/>
              <a:defRPr sz="1200"/>
            </a:lvl9pPr>
          </a:lstStyle>
          <a:p>
            <a:endParaRPr/>
          </a:p>
        </p:txBody>
      </p:sp>
      <p:pic>
        <p:nvPicPr>
          <p:cNvPr id="289" name="Google Shape;289;p62"/>
          <p:cNvPicPr preferRelativeResize="0"/>
          <p:nvPr/>
        </p:nvPicPr>
        <p:blipFill rotWithShape="1">
          <a:blip r:embed="rId2">
            <a:alphaModFix/>
          </a:blip>
          <a:srcRect/>
          <a:stretch/>
        </p:blipFill>
        <p:spPr>
          <a:xfrm>
            <a:off x="7159752" y="12648"/>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290" name="Google Shape;290;p62"/>
          <p:cNvSpPr txBox="1"/>
          <p:nvPr/>
        </p:nvSpPr>
        <p:spPr>
          <a:xfrm>
            <a:off x="5344852"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900">
                <a:solidFill>
                  <a:schemeClr val="dk1"/>
                </a:solidFill>
                <a:latin typeface="Arial"/>
                <a:ea typeface="Arial"/>
                <a:cs typeface="Arial"/>
                <a:sym typeface="Arial"/>
              </a:rPr>
              <a:t>Copyrights © 2017 Innodatatics Inc. All Rights Reserved</a:t>
            </a:r>
            <a:endParaRPr sz="900">
              <a:solidFill>
                <a:schemeClr val="dk1"/>
              </a:solidFill>
              <a:latin typeface="Arial"/>
              <a:ea typeface="Arial"/>
              <a:cs typeface="Arial"/>
              <a:sym typeface="Aria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matchingName="Title Only" type="titleOnly">
  <p:cSld name="TITLE_ONLY">
    <p:spTree>
      <p:nvGrpSpPr>
        <p:cNvPr id="1" name="Shape 291"/>
        <p:cNvGrpSpPr/>
        <p:nvPr/>
      </p:nvGrpSpPr>
      <p:grpSpPr>
        <a:xfrm>
          <a:off x="0" y="0"/>
          <a:ext cx="0" cy="0"/>
          <a:chOff x="0" y="0"/>
          <a:chExt cx="0" cy="0"/>
        </a:xfrm>
      </p:grpSpPr>
      <p:sp>
        <p:nvSpPr>
          <p:cNvPr id="292" name="Google Shape;292;p63"/>
          <p:cNvSpPr txBox="1">
            <a:spLocks noGrp="1"/>
          </p:cNvSpPr>
          <p:nvPr>
            <p:ph type="title"/>
          </p:nvPr>
        </p:nvSpPr>
        <p:spPr>
          <a:xfrm>
            <a:off x="401640" y="579216"/>
            <a:ext cx="8345487" cy="193899"/>
          </a:xfrm>
          <a:prstGeom prst="rect">
            <a:avLst/>
          </a:prstGeom>
          <a:noFill/>
          <a:ln>
            <a:noFill/>
          </a:ln>
        </p:spPr>
        <p:txBody>
          <a:bodyPr spcFirstLastPara="1" wrap="square" lIns="0" tIns="0" rIns="0" bIns="0" anchor="b" anchorCtr="0">
            <a:spAutoFit/>
          </a:bodyPr>
          <a:lstStyle>
            <a:lvl1pPr lvl="0" algn="l">
              <a:lnSpc>
                <a:spcPct val="106000"/>
              </a:lnSpc>
              <a:spcBef>
                <a:spcPts val="0"/>
              </a:spcBef>
              <a:spcAft>
                <a:spcPts val="0"/>
              </a:spcAft>
              <a:buSzPts val="1400"/>
              <a:buNone/>
              <a:defRPr/>
            </a:lvl1pPr>
            <a:lvl2pPr lvl="1" algn="l">
              <a:lnSpc>
                <a:spcPct val="106000"/>
              </a:lnSpc>
              <a:spcBef>
                <a:spcPts val="0"/>
              </a:spcBef>
              <a:spcAft>
                <a:spcPts val="0"/>
              </a:spcAft>
              <a:buSzPts val="1400"/>
              <a:buNone/>
              <a:defRPr/>
            </a:lvl2pPr>
            <a:lvl3pPr lvl="2" algn="l">
              <a:lnSpc>
                <a:spcPct val="106000"/>
              </a:lnSpc>
              <a:spcBef>
                <a:spcPts val="0"/>
              </a:spcBef>
              <a:spcAft>
                <a:spcPts val="0"/>
              </a:spcAft>
              <a:buSzPts val="1400"/>
              <a:buNone/>
              <a:defRPr/>
            </a:lvl3pPr>
            <a:lvl4pPr lvl="3" algn="l">
              <a:lnSpc>
                <a:spcPct val="106000"/>
              </a:lnSpc>
              <a:spcBef>
                <a:spcPts val="0"/>
              </a:spcBef>
              <a:spcAft>
                <a:spcPts val="0"/>
              </a:spcAft>
              <a:buSzPts val="1400"/>
              <a:buNone/>
              <a:defRPr/>
            </a:lvl4pPr>
            <a:lvl5pPr lvl="4" algn="l">
              <a:lnSpc>
                <a:spcPct val="106000"/>
              </a:lnSpc>
              <a:spcBef>
                <a:spcPts val="0"/>
              </a:spcBef>
              <a:spcAft>
                <a:spcPts val="0"/>
              </a:spcAft>
              <a:buSzPts val="1400"/>
              <a:buNone/>
              <a:defRPr/>
            </a:lvl5pPr>
            <a:lvl6pPr lvl="5" algn="l">
              <a:lnSpc>
                <a:spcPct val="106000"/>
              </a:lnSpc>
              <a:spcBef>
                <a:spcPts val="0"/>
              </a:spcBef>
              <a:spcAft>
                <a:spcPts val="0"/>
              </a:spcAft>
              <a:buSzPts val="1400"/>
              <a:buNone/>
              <a:defRPr/>
            </a:lvl6pPr>
            <a:lvl7pPr lvl="6" algn="l">
              <a:lnSpc>
                <a:spcPct val="106000"/>
              </a:lnSpc>
              <a:spcBef>
                <a:spcPts val="0"/>
              </a:spcBef>
              <a:spcAft>
                <a:spcPts val="0"/>
              </a:spcAft>
              <a:buSzPts val="1400"/>
              <a:buNone/>
              <a:defRPr/>
            </a:lvl7pPr>
            <a:lvl8pPr lvl="7" algn="l">
              <a:lnSpc>
                <a:spcPct val="106000"/>
              </a:lnSpc>
              <a:spcBef>
                <a:spcPts val="0"/>
              </a:spcBef>
              <a:spcAft>
                <a:spcPts val="0"/>
              </a:spcAft>
              <a:buSzPts val="1400"/>
              <a:buNone/>
              <a:defRPr/>
            </a:lvl8pPr>
            <a:lvl9pPr lvl="8" algn="l">
              <a:lnSpc>
                <a:spcPct val="106000"/>
              </a:lnSpc>
              <a:spcBef>
                <a:spcPts val="0"/>
              </a:spcBef>
              <a:spcAft>
                <a:spcPts val="0"/>
              </a:spcAft>
              <a:buSzPts val="1400"/>
              <a:buNone/>
              <a:defRPr/>
            </a:lvl9pPr>
          </a:lstStyle>
          <a:p>
            <a:endParaRPr/>
          </a:p>
        </p:txBody>
      </p:sp>
      <p:pic>
        <p:nvPicPr>
          <p:cNvPr id="293" name="Google Shape;293;p63"/>
          <p:cNvPicPr preferRelativeResize="0"/>
          <p:nvPr/>
        </p:nvPicPr>
        <p:blipFill rotWithShape="1">
          <a:blip r:embed="rId2">
            <a:alphaModFix/>
          </a:blip>
          <a:srcRect/>
          <a:stretch/>
        </p:blipFill>
        <p:spPr>
          <a:xfrm>
            <a:off x="7159751" y="15811"/>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294" name="Google Shape;294;p63"/>
          <p:cNvSpPr txBox="1"/>
          <p:nvPr/>
        </p:nvSpPr>
        <p:spPr>
          <a:xfrm>
            <a:off x="5344852"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900">
                <a:solidFill>
                  <a:schemeClr val="dk1"/>
                </a:solidFill>
                <a:latin typeface="Arial"/>
                <a:ea typeface="Arial"/>
                <a:cs typeface="Arial"/>
                <a:sym typeface="Arial"/>
              </a:rPr>
              <a:t>Copyrights © 2017 Innodatatics Inc. All Rights Reserved</a:t>
            </a:r>
            <a:endParaRPr sz="900">
              <a:solidFill>
                <a:schemeClr val="dk1"/>
              </a:solidFill>
              <a:latin typeface="Arial"/>
              <a:ea typeface="Arial"/>
              <a:cs typeface="Arial"/>
              <a:sym typeface="Aria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295"/>
        <p:cNvGrpSpPr/>
        <p:nvPr/>
      </p:nvGrpSpPr>
      <p:grpSpPr>
        <a:xfrm>
          <a:off x="0" y="0"/>
          <a:ext cx="0" cy="0"/>
          <a:chOff x="0" y="0"/>
          <a:chExt cx="0" cy="0"/>
        </a:xfrm>
      </p:grpSpPr>
      <p:pic>
        <p:nvPicPr>
          <p:cNvPr id="296" name="Google Shape;296;p64"/>
          <p:cNvPicPr preferRelativeResize="0"/>
          <p:nvPr/>
        </p:nvPicPr>
        <p:blipFill rotWithShape="1">
          <a:blip r:embed="rId2">
            <a:alphaModFix/>
          </a:blip>
          <a:srcRect/>
          <a:stretch/>
        </p:blipFill>
        <p:spPr>
          <a:xfrm>
            <a:off x="7159751" y="6667"/>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297" name="Google Shape;297;p64"/>
          <p:cNvSpPr txBox="1"/>
          <p:nvPr/>
        </p:nvSpPr>
        <p:spPr>
          <a:xfrm>
            <a:off x="5344852"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900">
                <a:solidFill>
                  <a:schemeClr val="dk1"/>
                </a:solidFill>
                <a:latin typeface="Arial"/>
                <a:ea typeface="Arial"/>
                <a:cs typeface="Arial"/>
                <a:sym typeface="Arial"/>
              </a:rPr>
              <a:t>Copyrights © 2017 Innodatatics Inc. All Rights Reserved</a:t>
            </a:r>
            <a:endParaRPr sz="900">
              <a:solidFill>
                <a:schemeClr val="dk1"/>
              </a:solidFill>
              <a:latin typeface="Arial"/>
              <a:ea typeface="Arial"/>
              <a:cs typeface="Arial"/>
              <a:sym typeface="Aria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298"/>
        <p:cNvGrpSpPr/>
        <p:nvPr/>
      </p:nvGrpSpPr>
      <p:grpSpPr>
        <a:xfrm>
          <a:off x="0" y="0"/>
          <a:ext cx="0" cy="0"/>
          <a:chOff x="0" y="0"/>
          <a:chExt cx="0" cy="0"/>
        </a:xfrm>
      </p:grpSpPr>
      <p:sp>
        <p:nvSpPr>
          <p:cNvPr id="299" name="Google Shape;299;p65"/>
          <p:cNvSpPr txBox="1">
            <a:spLocks noGrp="1"/>
          </p:cNvSpPr>
          <p:nvPr>
            <p:ph type="title"/>
          </p:nvPr>
        </p:nvSpPr>
        <p:spPr>
          <a:xfrm>
            <a:off x="457202" y="1176568"/>
            <a:ext cx="3008313" cy="258532"/>
          </a:xfrm>
          <a:prstGeom prst="rect">
            <a:avLst/>
          </a:prstGeom>
          <a:noFill/>
          <a:ln>
            <a:noFill/>
          </a:ln>
        </p:spPr>
        <p:txBody>
          <a:bodyPr spcFirstLastPara="1" wrap="square" lIns="0" tIns="0" rIns="0" bIns="0" anchor="b" anchorCtr="0">
            <a:spAutoFit/>
          </a:bodyPr>
          <a:lstStyle>
            <a:lvl1pPr lvl="0" algn="l">
              <a:lnSpc>
                <a:spcPct val="106000"/>
              </a:lnSpc>
              <a:spcBef>
                <a:spcPts val="0"/>
              </a:spcBef>
              <a:spcAft>
                <a:spcPts val="0"/>
              </a:spcAft>
              <a:buSzPts val="1400"/>
              <a:buNone/>
              <a:defRPr sz="1600" b="1"/>
            </a:lvl1pPr>
            <a:lvl2pPr lvl="1" algn="l">
              <a:lnSpc>
                <a:spcPct val="106000"/>
              </a:lnSpc>
              <a:spcBef>
                <a:spcPts val="0"/>
              </a:spcBef>
              <a:spcAft>
                <a:spcPts val="0"/>
              </a:spcAft>
              <a:buSzPts val="1400"/>
              <a:buNone/>
              <a:defRPr/>
            </a:lvl2pPr>
            <a:lvl3pPr lvl="2" algn="l">
              <a:lnSpc>
                <a:spcPct val="106000"/>
              </a:lnSpc>
              <a:spcBef>
                <a:spcPts val="0"/>
              </a:spcBef>
              <a:spcAft>
                <a:spcPts val="0"/>
              </a:spcAft>
              <a:buSzPts val="1400"/>
              <a:buNone/>
              <a:defRPr/>
            </a:lvl3pPr>
            <a:lvl4pPr lvl="3" algn="l">
              <a:lnSpc>
                <a:spcPct val="106000"/>
              </a:lnSpc>
              <a:spcBef>
                <a:spcPts val="0"/>
              </a:spcBef>
              <a:spcAft>
                <a:spcPts val="0"/>
              </a:spcAft>
              <a:buSzPts val="1400"/>
              <a:buNone/>
              <a:defRPr/>
            </a:lvl4pPr>
            <a:lvl5pPr lvl="4" algn="l">
              <a:lnSpc>
                <a:spcPct val="106000"/>
              </a:lnSpc>
              <a:spcBef>
                <a:spcPts val="0"/>
              </a:spcBef>
              <a:spcAft>
                <a:spcPts val="0"/>
              </a:spcAft>
              <a:buSzPts val="1400"/>
              <a:buNone/>
              <a:defRPr/>
            </a:lvl5pPr>
            <a:lvl6pPr lvl="5" algn="l">
              <a:lnSpc>
                <a:spcPct val="106000"/>
              </a:lnSpc>
              <a:spcBef>
                <a:spcPts val="0"/>
              </a:spcBef>
              <a:spcAft>
                <a:spcPts val="0"/>
              </a:spcAft>
              <a:buSzPts val="1400"/>
              <a:buNone/>
              <a:defRPr/>
            </a:lvl6pPr>
            <a:lvl7pPr lvl="6" algn="l">
              <a:lnSpc>
                <a:spcPct val="106000"/>
              </a:lnSpc>
              <a:spcBef>
                <a:spcPts val="0"/>
              </a:spcBef>
              <a:spcAft>
                <a:spcPts val="0"/>
              </a:spcAft>
              <a:buSzPts val="1400"/>
              <a:buNone/>
              <a:defRPr/>
            </a:lvl7pPr>
            <a:lvl8pPr lvl="7" algn="l">
              <a:lnSpc>
                <a:spcPct val="106000"/>
              </a:lnSpc>
              <a:spcBef>
                <a:spcPts val="0"/>
              </a:spcBef>
              <a:spcAft>
                <a:spcPts val="0"/>
              </a:spcAft>
              <a:buSzPts val="1400"/>
              <a:buNone/>
              <a:defRPr/>
            </a:lvl8pPr>
            <a:lvl9pPr lvl="8" algn="l">
              <a:lnSpc>
                <a:spcPct val="106000"/>
              </a:lnSpc>
              <a:spcBef>
                <a:spcPts val="0"/>
              </a:spcBef>
              <a:spcAft>
                <a:spcPts val="0"/>
              </a:spcAft>
              <a:buSzPts val="1400"/>
              <a:buNone/>
              <a:defRPr/>
            </a:lvl9pPr>
          </a:lstStyle>
          <a:p>
            <a:endParaRPr/>
          </a:p>
        </p:txBody>
      </p:sp>
      <p:sp>
        <p:nvSpPr>
          <p:cNvPr id="300" name="Google Shape;300;p65"/>
          <p:cNvSpPr txBox="1">
            <a:spLocks noGrp="1"/>
          </p:cNvSpPr>
          <p:nvPr>
            <p:ph type="body" idx="1"/>
          </p:nvPr>
        </p:nvSpPr>
        <p:spPr>
          <a:xfrm>
            <a:off x="3575050" y="273052"/>
            <a:ext cx="5111750" cy="5853113"/>
          </a:xfrm>
          <a:prstGeom prst="rect">
            <a:avLst/>
          </a:prstGeom>
          <a:noFill/>
          <a:ln>
            <a:noFill/>
          </a:ln>
        </p:spPr>
        <p:txBody>
          <a:bodyPr spcFirstLastPara="1" wrap="square" lIns="0" tIns="0" rIns="0" bIns="0" anchor="t" anchorCtr="0">
            <a:noAutofit/>
          </a:bodyPr>
          <a:lstStyle>
            <a:lvl1pPr marL="457200" lvl="0" indent="-228600" algn="l">
              <a:lnSpc>
                <a:spcPct val="106000"/>
              </a:lnSpc>
              <a:spcBef>
                <a:spcPts val="2000"/>
              </a:spcBef>
              <a:spcAft>
                <a:spcPts val="0"/>
              </a:spcAft>
              <a:buSzPts val="1400"/>
              <a:buNone/>
              <a:defRPr sz="2500"/>
            </a:lvl1pPr>
            <a:lvl2pPr marL="914400" lvl="1" indent="-368300" algn="l">
              <a:lnSpc>
                <a:spcPct val="106000"/>
              </a:lnSpc>
              <a:spcBef>
                <a:spcPts val="1760"/>
              </a:spcBef>
              <a:spcAft>
                <a:spcPts val="0"/>
              </a:spcAft>
              <a:buSzPts val="2200"/>
              <a:buChar char="◼"/>
              <a:defRPr sz="2200"/>
            </a:lvl2pPr>
            <a:lvl3pPr marL="1371600" lvl="2" indent="-349250" algn="l">
              <a:lnSpc>
                <a:spcPct val="106000"/>
              </a:lnSpc>
              <a:spcBef>
                <a:spcPts val="760"/>
              </a:spcBef>
              <a:spcAft>
                <a:spcPts val="0"/>
              </a:spcAft>
              <a:buSzPts val="1900"/>
              <a:buChar char="–"/>
              <a:defRPr sz="1900"/>
            </a:lvl3pPr>
            <a:lvl4pPr marL="1828800" lvl="3" indent="-330200" algn="l">
              <a:lnSpc>
                <a:spcPct val="106000"/>
              </a:lnSpc>
              <a:spcBef>
                <a:spcPts val="320"/>
              </a:spcBef>
              <a:spcAft>
                <a:spcPts val="0"/>
              </a:spcAft>
              <a:buSzPts val="1600"/>
              <a:buFont typeface="Arial"/>
              <a:buChar char="•"/>
              <a:defRPr sz="1600"/>
            </a:lvl4pPr>
            <a:lvl5pPr marL="2286000" lvl="4" indent="-330200" algn="l">
              <a:spcBef>
                <a:spcPts val="320"/>
              </a:spcBef>
              <a:spcAft>
                <a:spcPts val="0"/>
              </a:spcAft>
              <a:buSzPts val="1600"/>
              <a:buFont typeface="Arial"/>
              <a:buChar char="–"/>
              <a:defRPr sz="1600"/>
            </a:lvl5pPr>
            <a:lvl6pPr marL="2743200" lvl="5" indent="-330200" algn="l">
              <a:spcBef>
                <a:spcPts val="320"/>
              </a:spcBef>
              <a:spcAft>
                <a:spcPts val="0"/>
              </a:spcAft>
              <a:buSzPts val="1600"/>
              <a:buFont typeface="Arial"/>
              <a:buChar char="–"/>
              <a:defRPr sz="1600"/>
            </a:lvl6pPr>
            <a:lvl7pPr marL="3200400" lvl="6" indent="-330200" algn="l">
              <a:spcBef>
                <a:spcPts val="320"/>
              </a:spcBef>
              <a:spcAft>
                <a:spcPts val="0"/>
              </a:spcAft>
              <a:buSzPts val="1600"/>
              <a:buFont typeface="Arial"/>
              <a:buChar char="–"/>
              <a:defRPr sz="1600"/>
            </a:lvl7pPr>
            <a:lvl8pPr marL="3657600" lvl="7" indent="-330200" algn="l">
              <a:spcBef>
                <a:spcPts val="320"/>
              </a:spcBef>
              <a:spcAft>
                <a:spcPts val="0"/>
              </a:spcAft>
              <a:buSzPts val="1600"/>
              <a:buFont typeface="Arial"/>
              <a:buChar char="–"/>
              <a:defRPr sz="1600"/>
            </a:lvl8pPr>
            <a:lvl9pPr marL="4114800" lvl="8" indent="-330200" algn="l">
              <a:spcBef>
                <a:spcPts val="320"/>
              </a:spcBef>
              <a:spcAft>
                <a:spcPts val="0"/>
              </a:spcAft>
              <a:buSzPts val="1600"/>
              <a:buFont typeface="Arial"/>
              <a:buChar char="–"/>
              <a:defRPr sz="1600"/>
            </a:lvl9pPr>
          </a:lstStyle>
          <a:p>
            <a:endParaRPr/>
          </a:p>
        </p:txBody>
      </p:sp>
      <p:sp>
        <p:nvSpPr>
          <p:cNvPr id="301" name="Google Shape;301;p65"/>
          <p:cNvSpPr txBox="1">
            <a:spLocks noGrp="1"/>
          </p:cNvSpPr>
          <p:nvPr>
            <p:ph type="body" idx="2"/>
          </p:nvPr>
        </p:nvSpPr>
        <p:spPr>
          <a:xfrm>
            <a:off x="457202" y="1435102"/>
            <a:ext cx="3008313" cy="4691063"/>
          </a:xfrm>
          <a:prstGeom prst="rect">
            <a:avLst/>
          </a:prstGeom>
          <a:noFill/>
          <a:ln>
            <a:noFill/>
          </a:ln>
        </p:spPr>
        <p:txBody>
          <a:bodyPr spcFirstLastPara="1" wrap="square" lIns="0" tIns="0" rIns="0" bIns="0" anchor="t" anchorCtr="0">
            <a:noAutofit/>
          </a:bodyPr>
          <a:lstStyle>
            <a:lvl1pPr marL="457200" lvl="0" indent="-228600" algn="l">
              <a:lnSpc>
                <a:spcPct val="106000"/>
              </a:lnSpc>
              <a:spcBef>
                <a:spcPts val="880"/>
              </a:spcBef>
              <a:spcAft>
                <a:spcPts val="0"/>
              </a:spcAft>
              <a:buSzPts val="880"/>
              <a:buNone/>
              <a:defRPr sz="1100"/>
            </a:lvl1pPr>
            <a:lvl2pPr marL="914400" lvl="1" indent="-228600" algn="l">
              <a:lnSpc>
                <a:spcPct val="106000"/>
              </a:lnSpc>
              <a:spcBef>
                <a:spcPts val="720"/>
              </a:spcBef>
              <a:spcAft>
                <a:spcPts val="0"/>
              </a:spcAft>
              <a:buSzPts val="900"/>
              <a:buNone/>
              <a:defRPr sz="900"/>
            </a:lvl2pPr>
            <a:lvl3pPr marL="1371600" lvl="2" indent="-228600" algn="l">
              <a:lnSpc>
                <a:spcPct val="106000"/>
              </a:lnSpc>
              <a:spcBef>
                <a:spcPts val="320"/>
              </a:spcBef>
              <a:spcAft>
                <a:spcPts val="0"/>
              </a:spcAft>
              <a:buSzPts val="800"/>
              <a:buNone/>
              <a:defRPr sz="800"/>
            </a:lvl3pPr>
            <a:lvl4pPr marL="1828800" lvl="3" indent="-228600" algn="l">
              <a:lnSpc>
                <a:spcPct val="106000"/>
              </a:lnSpc>
              <a:spcBef>
                <a:spcPts val="140"/>
              </a:spcBef>
              <a:spcAft>
                <a:spcPts val="0"/>
              </a:spcAft>
              <a:buSzPts val="700"/>
              <a:buFont typeface="Arial"/>
              <a:buNone/>
              <a:defRPr sz="700"/>
            </a:lvl4pPr>
            <a:lvl5pPr marL="2286000" lvl="4" indent="-228600" algn="l">
              <a:spcBef>
                <a:spcPts val="140"/>
              </a:spcBef>
              <a:spcAft>
                <a:spcPts val="0"/>
              </a:spcAft>
              <a:buSzPts val="700"/>
              <a:buFont typeface="Arial"/>
              <a:buNone/>
              <a:defRPr sz="700"/>
            </a:lvl5pPr>
            <a:lvl6pPr marL="2743200" lvl="5" indent="-228600" algn="l">
              <a:spcBef>
                <a:spcPts val="140"/>
              </a:spcBef>
              <a:spcAft>
                <a:spcPts val="0"/>
              </a:spcAft>
              <a:buSzPts val="700"/>
              <a:buFont typeface="Arial"/>
              <a:buNone/>
              <a:defRPr sz="700"/>
            </a:lvl6pPr>
            <a:lvl7pPr marL="3200400" lvl="6" indent="-228600" algn="l">
              <a:spcBef>
                <a:spcPts val="140"/>
              </a:spcBef>
              <a:spcAft>
                <a:spcPts val="0"/>
              </a:spcAft>
              <a:buSzPts val="700"/>
              <a:buFont typeface="Arial"/>
              <a:buNone/>
              <a:defRPr sz="700"/>
            </a:lvl7pPr>
            <a:lvl8pPr marL="3657600" lvl="7" indent="-228600" algn="l">
              <a:spcBef>
                <a:spcPts val="140"/>
              </a:spcBef>
              <a:spcAft>
                <a:spcPts val="0"/>
              </a:spcAft>
              <a:buSzPts val="700"/>
              <a:buFont typeface="Arial"/>
              <a:buNone/>
              <a:defRPr sz="700"/>
            </a:lvl8pPr>
            <a:lvl9pPr marL="4114800" lvl="8" indent="-228600" algn="l">
              <a:spcBef>
                <a:spcPts val="140"/>
              </a:spcBef>
              <a:spcAft>
                <a:spcPts val="0"/>
              </a:spcAft>
              <a:buSzPts val="700"/>
              <a:buFont typeface="Arial"/>
              <a:buNone/>
              <a:defRPr sz="700"/>
            </a:lvl9pPr>
          </a:lstStyle>
          <a:p>
            <a:endParaRPr/>
          </a:p>
        </p:txBody>
      </p:sp>
      <p:pic>
        <p:nvPicPr>
          <p:cNvPr id="302" name="Google Shape;302;p65"/>
          <p:cNvPicPr preferRelativeResize="0"/>
          <p:nvPr/>
        </p:nvPicPr>
        <p:blipFill rotWithShape="1">
          <a:blip r:embed="rId2">
            <a:alphaModFix/>
          </a:blip>
          <a:srcRect/>
          <a:stretch/>
        </p:blipFill>
        <p:spPr>
          <a:xfrm>
            <a:off x="7168895" y="6667"/>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303" name="Google Shape;303;p65"/>
          <p:cNvSpPr txBox="1"/>
          <p:nvPr/>
        </p:nvSpPr>
        <p:spPr>
          <a:xfrm>
            <a:off x="5335708"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900">
                <a:solidFill>
                  <a:schemeClr val="dk1"/>
                </a:solidFill>
                <a:latin typeface="Arial"/>
                <a:ea typeface="Arial"/>
                <a:cs typeface="Arial"/>
                <a:sym typeface="Arial"/>
              </a:rPr>
              <a:t>Copyrights © 2017 Innodatatics Inc. All Rights Reserved</a:t>
            </a:r>
            <a:endParaRPr sz="900">
              <a:solidFill>
                <a:schemeClr val="dk1"/>
              </a:solidFill>
              <a:latin typeface="Arial"/>
              <a:ea typeface="Arial"/>
              <a:cs typeface="Arial"/>
              <a:sym typeface="Aria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304"/>
        <p:cNvGrpSpPr/>
        <p:nvPr/>
      </p:nvGrpSpPr>
      <p:grpSpPr>
        <a:xfrm>
          <a:off x="0" y="0"/>
          <a:ext cx="0" cy="0"/>
          <a:chOff x="0" y="0"/>
          <a:chExt cx="0" cy="0"/>
        </a:xfrm>
      </p:grpSpPr>
      <p:sp>
        <p:nvSpPr>
          <p:cNvPr id="305" name="Google Shape;305;p66"/>
          <p:cNvSpPr txBox="1">
            <a:spLocks noGrp="1"/>
          </p:cNvSpPr>
          <p:nvPr>
            <p:ph type="title"/>
          </p:nvPr>
        </p:nvSpPr>
        <p:spPr>
          <a:xfrm>
            <a:off x="1792288" y="5108806"/>
            <a:ext cx="5486400" cy="258532"/>
          </a:xfrm>
          <a:prstGeom prst="rect">
            <a:avLst/>
          </a:prstGeom>
          <a:noFill/>
          <a:ln>
            <a:noFill/>
          </a:ln>
        </p:spPr>
        <p:txBody>
          <a:bodyPr spcFirstLastPara="1" wrap="square" lIns="0" tIns="0" rIns="0" bIns="0" anchor="b" anchorCtr="0">
            <a:spAutoFit/>
          </a:bodyPr>
          <a:lstStyle>
            <a:lvl1pPr lvl="0" algn="l">
              <a:lnSpc>
                <a:spcPct val="106000"/>
              </a:lnSpc>
              <a:spcBef>
                <a:spcPts val="0"/>
              </a:spcBef>
              <a:spcAft>
                <a:spcPts val="0"/>
              </a:spcAft>
              <a:buSzPts val="1400"/>
              <a:buNone/>
              <a:defRPr sz="1600" b="1"/>
            </a:lvl1pPr>
            <a:lvl2pPr lvl="1" algn="l">
              <a:lnSpc>
                <a:spcPct val="106000"/>
              </a:lnSpc>
              <a:spcBef>
                <a:spcPts val="0"/>
              </a:spcBef>
              <a:spcAft>
                <a:spcPts val="0"/>
              </a:spcAft>
              <a:buSzPts val="1400"/>
              <a:buNone/>
              <a:defRPr/>
            </a:lvl2pPr>
            <a:lvl3pPr lvl="2" algn="l">
              <a:lnSpc>
                <a:spcPct val="106000"/>
              </a:lnSpc>
              <a:spcBef>
                <a:spcPts val="0"/>
              </a:spcBef>
              <a:spcAft>
                <a:spcPts val="0"/>
              </a:spcAft>
              <a:buSzPts val="1400"/>
              <a:buNone/>
              <a:defRPr/>
            </a:lvl3pPr>
            <a:lvl4pPr lvl="3" algn="l">
              <a:lnSpc>
                <a:spcPct val="106000"/>
              </a:lnSpc>
              <a:spcBef>
                <a:spcPts val="0"/>
              </a:spcBef>
              <a:spcAft>
                <a:spcPts val="0"/>
              </a:spcAft>
              <a:buSzPts val="1400"/>
              <a:buNone/>
              <a:defRPr/>
            </a:lvl4pPr>
            <a:lvl5pPr lvl="4" algn="l">
              <a:lnSpc>
                <a:spcPct val="106000"/>
              </a:lnSpc>
              <a:spcBef>
                <a:spcPts val="0"/>
              </a:spcBef>
              <a:spcAft>
                <a:spcPts val="0"/>
              </a:spcAft>
              <a:buSzPts val="1400"/>
              <a:buNone/>
              <a:defRPr/>
            </a:lvl5pPr>
            <a:lvl6pPr lvl="5" algn="l">
              <a:lnSpc>
                <a:spcPct val="106000"/>
              </a:lnSpc>
              <a:spcBef>
                <a:spcPts val="0"/>
              </a:spcBef>
              <a:spcAft>
                <a:spcPts val="0"/>
              </a:spcAft>
              <a:buSzPts val="1400"/>
              <a:buNone/>
              <a:defRPr/>
            </a:lvl6pPr>
            <a:lvl7pPr lvl="6" algn="l">
              <a:lnSpc>
                <a:spcPct val="106000"/>
              </a:lnSpc>
              <a:spcBef>
                <a:spcPts val="0"/>
              </a:spcBef>
              <a:spcAft>
                <a:spcPts val="0"/>
              </a:spcAft>
              <a:buSzPts val="1400"/>
              <a:buNone/>
              <a:defRPr/>
            </a:lvl7pPr>
            <a:lvl8pPr lvl="7" algn="l">
              <a:lnSpc>
                <a:spcPct val="106000"/>
              </a:lnSpc>
              <a:spcBef>
                <a:spcPts val="0"/>
              </a:spcBef>
              <a:spcAft>
                <a:spcPts val="0"/>
              </a:spcAft>
              <a:buSzPts val="1400"/>
              <a:buNone/>
              <a:defRPr/>
            </a:lvl8pPr>
            <a:lvl9pPr lvl="8" algn="l">
              <a:lnSpc>
                <a:spcPct val="106000"/>
              </a:lnSpc>
              <a:spcBef>
                <a:spcPts val="0"/>
              </a:spcBef>
              <a:spcAft>
                <a:spcPts val="0"/>
              </a:spcAft>
              <a:buSzPts val="1400"/>
              <a:buNone/>
              <a:defRPr/>
            </a:lvl9pPr>
          </a:lstStyle>
          <a:p>
            <a:endParaRPr/>
          </a:p>
        </p:txBody>
      </p:sp>
      <p:sp>
        <p:nvSpPr>
          <p:cNvPr id="306" name="Google Shape;306;p66"/>
          <p:cNvSpPr>
            <a:spLocks noGrp="1"/>
          </p:cNvSpPr>
          <p:nvPr>
            <p:ph type="pic" idx="2"/>
          </p:nvPr>
        </p:nvSpPr>
        <p:spPr>
          <a:xfrm>
            <a:off x="1792288" y="612775"/>
            <a:ext cx="5486400" cy="4114800"/>
          </a:xfrm>
          <a:prstGeom prst="rect">
            <a:avLst/>
          </a:prstGeom>
          <a:noFill/>
          <a:ln>
            <a:noFill/>
          </a:ln>
        </p:spPr>
      </p:sp>
      <p:sp>
        <p:nvSpPr>
          <p:cNvPr id="307" name="Google Shape;307;p66"/>
          <p:cNvSpPr txBox="1">
            <a:spLocks noGrp="1"/>
          </p:cNvSpPr>
          <p:nvPr>
            <p:ph type="body" idx="1"/>
          </p:nvPr>
        </p:nvSpPr>
        <p:spPr>
          <a:xfrm>
            <a:off x="1792288" y="5367338"/>
            <a:ext cx="5486400" cy="804862"/>
          </a:xfrm>
          <a:prstGeom prst="rect">
            <a:avLst/>
          </a:prstGeom>
          <a:noFill/>
          <a:ln>
            <a:noFill/>
          </a:ln>
        </p:spPr>
        <p:txBody>
          <a:bodyPr spcFirstLastPara="1" wrap="square" lIns="0" tIns="0" rIns="0" bIns="0" anchor="t" anchorCtr="0">
            <a:noAutofit/>
          </a:bodyPr>
          <a:lstStyle>
            <a:lvl1pPr marL="457200" lvl="0" indent="-228600" algn="l">
              <a:lnSpc>
                <a:spcPct val="106000"/>
              </a:lnSpc>
              <a:spcBef>
                <a:spcPts val="880"/>
              </a:spcBef>
              <a:spcAft>
                <a:spcPts val="0"/>
              </a:spcAft>
              <a:buSzPts val="880"/>
              <a:buNone/>
              <a:defRPr sz="1100"/>
            </a:lvl1pPr>
            <a:lvl2pPr marL="914400" lvl="1" indent="-228600" algn="l">
              <a:lnSpc>
                <a:spcPct val="106000"/>
              </a:lnSpc>
              <a:spcBef>
                <a:spcPts val="720"/>
              </a:spcBef>
              <a:spcAft>
                <a:spcPts val="0"/>
              </a:spcAft>
              <a:buSzPts val="900"/>
              <a:buNone/>
              <a:defRPr sz="900"/>
            </a:lvl2pPr>
            <a:lvl3pPr marL="1371600" lvl="2" indent="-228600" algn="l">
              <a:lnSpc>
                <a:spcPct val="106000"/>
              </a:lnSpc>
              <a:spcBef>
                <a:spcPts val="320"/>
              </a:spcBef>
              <a:spcAft>
                <a:spcPts val="0"/>
              </a:spcAft>
              <a:buSzPts val="800"/>
              <a:buNone/>
              <a:defRPr sz="800"/>
            </a:lvl3pPr>
            <a:lvl4pPr marL="1828800" lvl="3" indent="-228600" algn="l">
              <a:lnSpc>
                <a:spcPct val="106000"/>
              </a:lnSpc>
              <a:spcBef>
                <a:spcPts val="140"/>
              </a:spcBef>
              <a:spcAft>
                <a:spcPts val="0"/>
              </a:spcAft>
              <a:buSzPts val="700"/>
              <a:buFont typeface="Arial"/>
              <a:buNone/>
              <a:defRPr sz="700"/>
            </a:lvl4pPr>
            <a:lvl5pPr marL="2286000" lvl="4" indent="-228600" algn="l">
              <a:spcBef>
                <a:spcPts val="140"/>
              </a:spcBef>
              <a:spcAft>
                <a:spcPts val="0"/>
              </a:spcAft>
              <a:buSzPts val="700"/>
              <a:buFont typeface="Arial"/>
              <a:buNone/>
              <a:defRPr sz="700"/>
            </a:lvl5pPr>
            <a:lvl6pPr marL="2743200" lvl="5" indent="-228600" algn="l">
              <a:spcBef>
                <a:spcPts val="140"/>
              </a:spcBef>
              <a:spcAft>
                <a:spcPts val="0"/>
              </a:spcAft>
              <a:buSzPts val="700"/>
              <a:buFont typeface="Arial"/>
              <a:buNone/>
              <a:defRPr sz="700"/>
            </a:lvl6pPr>
            <a:lvl7pPr marL="3200400" lvl="6" indent="-228600" algn="l">
              <a:spcBef>
                <a:spcPts val="140"/>
              </a:spcBef>
              <a:spcAft>
                <a:spcPts val="0"/>
              </a:spcAft>
              <a:buSzPts val="700"/>
              <a:buFont typeface="Arial"/>
              <a:buNone/>
              <a:defRPr sz="700"/>
            </a:lvl7pPr>
            <a:lvl8pPr marL="3657600" lvl="7" indent="-228600" algn="l">
              <a:spcBef>
                <a:spcPts val="140"/>
              </a:spcBef>
              <a:spcAft>
                <a:spcPts val="0"/>
              </a:spcAft>
              <a:buSzPts val="700"/>
              <a:buFont typeface="Arial"/>
              <a:buNone/>
              <a:defRPr sz="700"/>
            </a:lvl8pPr>
            <a:lvl9pPr marL="4114800" lvl="8" indent="-228600" algn="l">
              <a:spcBef>
                <a:spcPts val="140"/>
              </a:spcBef>
              <a:spcAft>
                <a:spcPts val="0"/>
              </a:spcAft>
              <a:buSzPts val="700"/>
              <a:buFont typeface="Arial"/>
              <a:buNone/>
              <a:defRPr sz="700"/>
            </a:lvl9pPr>
          </a:lstStyle>
          <a:p>
            <a:endParaRPr/>
          </a:p>
        </p:txBody>
      </p:sp>
      <p:pic>
        <p:nvPicPr>
          <p:cNvPr id="308" name="Google Shape;308;p66"/>
          <p:cNvPicPr preferRelativeResize="0"/>
          <p:nvPr/>
        </p:nvPicPr>
        <p:blipFill rotWithShape="1">
          <a:blip r:embed="rId2">
            <a:alphaModFix/>
          </a:blip>
          <a:srcRect/>
          <a:stretch/>
        </p:blipFill>
        <p:spPr>
          <a:xfrm>
            <a:off x="7168896" y="18069"/>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309" name="Google Shape;309;p66"/>
          <p:cNvSpPr txBox="1"/>
          <p:nvPr/>
        </p:nvSpPr>
        <p:spPr>
          <a:xfrm>
            <a:off x="5344852"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900">
                <a:solidFill>
                  <a:schemeClr val="dk1"/>
                </a:solidFill>
                <a:latin typeface="Arial"/>
                <a:ea typeface="Arial"/>
                <a:cs typeface="Arial"/>
                <a:sym typeface="Arial"/>
              </a:rPr>
              <a:t>Copyrights © 2017 Innodatatics Inc. All Rights Reserved</a:t>
            </a:r>
            <a:endParaRPr sz="900">
              <a:solidFill>
                <a:schemeClr val="dk1"/>
              </a:solidFill>
              <a:latin typeface="Arial"/>
              <a:ea typeface="Arial"/>
              <a:cs typeface="Arial"/>
              <a:sym typeface="Aria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matchingName="Title and Vertical Text" type="vertTx">
  <p:cSld name="VERTICAL_TEXT">
    <p:spTree>
      <p:nvGrpSpPr>
        <p:cNvPr id="1" name="Shape 310"/>
        <p:cNvGrpSpPr/>
        <p:nvPr/>
      </p:nvGrpSpPr>
      <p:grpSpPr>
        <a:xfrm>
          <a:off x="0" y="0"/>
          <a:ext cx="0" cy="0"/>
          <a:chOff x="0" y="0"/>
          <a:chExt cx="0" cy="0"/>
        </a:xfrm>
      </p:grpSpPr>
      <p:sp>
        <p:nvSpPr>
          <p:cNvPr id="311" name="Google Shape;311;p67"/>
          <p:cNvSpPr txBox="1">
            <a:spLocks noGrp="1"/>
          </p:cNvSpPr>
          <p:nvPr>
            <p:ph type="title"/>
          </p:nvPr>
        </p:nvSpPr>
        <p:spPr>
          <a:xfrm>
            <a:off x="401640" y="579216"/>
            <a:ext cx="8345487" cy="193899"/>
          </a:xfrm>
          <a:prstGeom prst="rect">
            <a:avLst/>
          </a:prstGeom>
          <a:noFill/>
          <a:ln>
            <a:noFill/>
          </a:ln>
        </p:spPr>
        <p:txBody>
          <a:bodyPr spcFirstLastPara="1" wrap="square" lIns="0" tIns="0" rIns="0" bIns="0" anchor="b" anchorCtr="0">
            <a:spAutoFit/>
          </a:bodyPr>
          <a:lstStyle>
            <a:lvl1pPr lvl="0" algn="l">
              <a:lnSpc>
                <a:spcPct val="106000"/>
              </a:lnSpc>
              <a:spcBef>
                <a:spcPts val="0"/>
              </a:spcBef>
              <a:spcAft>
                <a:spcPts val="0"/>
              </a:spcAft>
              <a:buSzPts val="1400"/>
              <a:buNone/>
              <a:defRPr/>
            </a:lvl1pPr>
            <a:lvl2pPr lvl="1" algn="l">
              <a:lnSpc>
                <a:spcPct val="106000"/>
              </a:lnSpc>
              <a:spcBef>
                <a:spcPts val="0"/>
              </a:spcBef>
              <a:spcAft>
                <a:spcPts val="0"/>
              </a:spcAft>
              <a:buSzPts val="1400"/>
              <a:buNone/>
              <a:defRPr/>
            </a:lvl2pPr>
            <a:lvl3pPr lvl="2" algn="l">
              <a:lnSpc>
                <a:spcPct val="106000"/>
              </a:lnSpc>
              <a:spcBef>
                <a:spcPts val="0"/>
              </a:spcBef>
              <a:spcAft>
                <a:spcPts val="0"/>
              </a:spcAft>
              <a:buSzPts val="1400"/>
              <a:buNone/>
              <a:defRPr/>
            </a:lvl3pPr>
            <a:lvl4pPr lvl="3" algn="l">
              <a:lnSpc>
                <a:spcPct val="106000"/>
              </a:lnSpc>
              <a:spcBef>
                <a:spcPts val="0"/>
              </a:spcBef>
              <a:spcAft>
                <a:spcPts val="0"/>
              </a:spcAft>
              <a:buSzPts val="1400"/>
              <a:buNone/>
              <a:defRPr/>
            </a:lvl4pPr>
            <a:lvl5pPr lvl="4" algn="l">
              <a:lnSpc>
                <a:spcPct val="106000"/>
              </a:lnSpc>
              <a:spcBef>
                <a:spcPts val="0"/>
              </a:spcBef>
              <a:spcAft>
                <a:spcPts val="0"/>
              </a:spcAft>
              <a:buSzPts val="1400"/>
              <a:buNone/>
              <a:defRPr/>
            </a:lvl5pPr>
            <a:lvl6pPr lvl="5" algn="l">
              <a:lnSpc>
                <a:spcPct val="106000"/>
              </a:lnSpc>
              <a:spcBef>
                <a:spcPts val="0"/>
              </a:spcBef>
              <a:spcAft>
                <a:spcPts val="0"/>
              </a:spcAft>
              <a:buSzPts val="1400"/>
              <a:buNone/>
              <a:defRPr/>
            </a:lvl6pPr>
            <a:lvl7pPr lvl="6" algn="l">
              <a:lnSpc>
                <a:spcPct val="106000"/>
              </a:lnSpc>
              <a:spcBef>
                <a:spcPts val="0"/>
              </a:spcBef>
              <a:spcAft>
                <a:spcPts val="0"/>
              </a:spcAft>
              <a:buSzPts val="1400"/>
              <a:buNone/>
              <a:defRPr/>
            </a:lvl7pPr>
            <a:lvl8pPr lvl="7" algn="l">
              <a:lnSpc>
                <a:spcPct val="106000"/>
              </a:lnSpc>
              <a:spcBef>
                <a:spcPts val="0"/>
              </a:spcBef>
              <a:spcAft>
                <a:spcPts val="0"/>
              </a:spcAft>
              <a:buSzPts val="1400"/>
              <a:buNone/>
              <a:defRPr/>
            </a:lvl8pPr>
            <a:lvl9pPr lvl="8" algn="l">
              <a:lnSpc>
                <a:spcPct val="106000"/>
              </a:lnSpc>
              <a:spcBef>
                <a:spcPts val="0"/>
              </a:spcBef>
              <a:spcAft>
                <a:spcPts val="0"/>
              </a:spcAft>
              <a:buSzPts val="1400"/>
              <a:buNone/>
              <a:defRPr/>
            </a:lvl9pPr>
          </a:lstStyle>
          <a:p>
            <a:endParaRPr/>
          </a:p>
        </p:txBody>
      </p:sp>
      <p:sp>
        <p:nvSpPr>
          <p:cNvPr id="312" name="Google Shape;312;p67"/>
          <p:cNvSpPr txBox="1">
            <a:spLocks noGrp="1"/>
          </p:cNvSpPr>
          <p:nvPr>
            <p:ph type="body" idx="1"/>
          </p:nvPr>
        </p:nvSpPr>
        <p:spPr>
          <a:xfrm rot="5400000">
            <a:off x="-166687" y="1717676"/>
            <a:ext cx="5135562" cy="4008438"/>
          </a:xfrm>
          <a:prstGeom prst="rect">
            <a:avLst/>
          </a:prstGeom>
          <a:noFill/>
          <a:ln>
            <a:noFill/>
          </a:ln>
        </p:spPr>
        <p:txBody>
          <a:bodyPr spcFirstLastPara="1" wrap="square" lIns="0" tIns="0" rIns="0" bIns="0" anchor="t" anchorCtr="0">
            <a:noAutofit/>
          </a:bodyPr>
          <a:lstStyle>
            <a:lvl1pPr marL="457200" lvl="0" indent="-228600" algn="l">
              <a:lnSpc>
                <a:spcPct val="106000"/>
              </a:lnSpc>
              <a:spcBef>
                <a:spcPts val="1440"/>
              </a:spcBef>
              <a:spcAft>
                <a:spcPts val="0"/>
              </a:spcAft>
              <a:buSzPts val="1400"/>
              <a:buNone/>
              <a:defRPr/>
            </a:lvl1pPr>
            <a:lvl2pPr marL="914400" lvl="1" indent="-342900" algn="l">
              <a:lnSpc>
                <a:spcPct val="106000"/>
              </a:lnSpc>
              <a:spcBef>
                <a:spcPts val="1440"/>
              </a:spcBef>
              <a:spcAft>
                <a:spcPts val="0"/>
              </a:spcAft>
              <a:buSzPts val="1800"/>
              <a:buChar char="◼"/>
              <a:defRPr/>
            </a:lvl2pPr>
            <a:lvl3pPr marL="1371600" lvl="2" indent="-342900" algn="l">
              <a:lnSpc>
                <a:spcPct val="106000"/>
              </a:lnSpc>
              <a:spcBef>
                <a:spcPts val="720"/>
              </a:spcBef>
              <a:spcAft>
                <a:spcPts val="0"/>
              </a:spcAft>
              <a:buSzPts val="1800"/>
              <a:buChar char="–"/>
              <a:defRPr/>
            </a:lvl3pPr>
            <a:lvl4pPr marL="1828800" lvl="3" indent="-342900" algn="l">
              <a:lnSpc>
                <a:spcPct val="106000"/>
              </a:lnSpc>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pic>
        <p:nvPicPr>
          <p:cNvPr id="313" name="Google Shape;313;p67"/>
          <p:cNvPicPr preferRelativeResize="0"/>
          <p:nvPr/>
        </p:nvPicPr>
        <p:blipFill rotWithShape="1">
          <a:blip r:embed="rId2">
            <a:alphaModFix/>
          </a:blip>
          <a:srcRect/>
          <a:stretch/>
        </p:blipFill>
        <p:spPr>
          <a:xfrm>
            <a:off x="7159752" y="12174"/>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314" name="Google Shape;314;p67"/>
          <p:cNvSpPr txBox="1"/>
          <p:nvPr/>
        </p:nvSpPr>
        <p:spPr>
          <a:xfrm>
            <a:off x="5344852"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900">
                <a:solidFill>
                  <a:schemeClr val="dk1"/>
                </a:solidFill>
                <a:latin typeface="Arial"/>
                <a:ea typeface="Arial"/>
                <a:cs typeface="Arial"/>
                <a:sym typeface="Arial"/>
              </a:rPr>
              <a:t>Copyrights © 2017 Innodatatics Inc. All Rights Reserved</a:t>
            </a:r>
            <a:endParaRPr sz="900">
              <a:solidFill>
                <a:schemeClr val="dk1"/>
              </a:solidFill>
              <a:latin typeface="Arial"/>
              <a:ea typeface="Arial"/>
              <a:cs typeface="Arial"/>
              <a:sym typeface="Arial"/>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315"/>
        <p:cNvGrpSpPr/>
        <p:nvPr/>
      </p:nvGrpSpPr>
      <p:grpSpPr>
        <a:xfrm>
          <a:off x="0" y="0"/>
          <a:ext cx="0" cy="0"/>
          <a:chOff x="0" y="0"/>
          <a:chExt cx="0" cy="0"/>
        </a:xfrm>
      </p:grpSpPr>
      <p:sp>
        <p:nvSpPr>
          <p:cNvPr id="316" name="Google Shape;316;p68"/>
          <p:cNvSpPr txBox="1">
            <a:spLocks noGrp="1"/>
          </p:cNvSpPr>
          <p:nvPr>
            <p:ph type="title"/>
          </p:nvPr>
        </p:nvSpPr>
        <p:spPr>
          <a:xfrm rot="5400000">
            <a:off x="3868851" y="3305065"/>
            <a:ext cx="5775325" cy="193899"/>
          </a:xfrm>
          <a:prstGeom prst="rect">
            <a:avLst/>
          </a:prstGeom>
          <a:noFill/>
          <a:ln>
            <a:noFill/>
          </a:ln>
        </p:spPr>
        <p:txBody>
          <a:bodyPr spcFirstLastPara="1" wrap="square" lIns="0" tIns="0" rIns="0" bIns="0" anchor="b" anchorCtr="0">
            <a:spAutoFit/>
          </a:bodyPr>
          <a:lstStyle>
            <a:lvl1pPr lvl="0" algn="l">
              <a:lnSpc>
                <a:spcPct val="106000"/>
              </a:lnSpc>
              <a:spcBef>
                <a:spcPts val="0"/>
              </a:spcBef>
              <a:spcAft>
                <a:spcPts val="0"/>
              </a:spcAft>
              <a:buSzPts val="1400"/>
              <a:buNone/>
              <a:defRPr/>
            </a:lvl1pPr>
            <a:lvl2pPr lvl="1" algn="l">
              <a:lnSpc>
                <a:spcPct val="106000"/>
              </a:lnSpc>
              <a:spcBef>
                <a:spcPts val="0"/>
              </a:spcBef>
              <a:spcAft>
                <a:spcPts val="0"/>
              </a:spcAft>
              <a:buSzPts val="1400"/>
              <a:buNone/>
              <a:defRPr/>
            </a:lvl2pPr>
            <a:lvl3pPr lvl="2" algn="l">
              <a:lnSpc>
                <a:spcPct val="106000"/>
              </a:lnSpc>
              <a:spcBef>
                <a:spcPts val="0"/>
              </a:spcBef>
              <a:spcAft>
                <a:spcPts val="0"/>
              </a:spcAft>
              <a:buSzPts val="1400"/>
              <a:buNone/>
              <a:defRPr/>
            </a:lvl3pPr>
            <a:lvl4pPr lvl="3" algn="l">
              <a:lnSpc>
                <a:spcPct val="106000"/>
              </a:lnSpc>
              <a:spcBef>
                <a:spcPts val="0"/>
              </a:spcBef>
              <a:spcAft>
                <a:spcPts val="0"/>
              </a:spcAft>
              <a:buSzPts val="1400"/>
              <a:buNone/>
              <a:defRPr/>
            </a:lvl4pPr>
            <a:lvl5pPr lvl="4" algn="l">
              <a:lnSpc>
                <a:spcPct val="106000"/>
              </a:lnSpc>
              <a:spcBef>
                <a:spcPts val="0"/>
              </a:spcBef>
              <a:spcAft>
                <a:spcPts val="0"/>
              </a:spcAft>
              <a:buSzPts val="1400"/>
              <a:buNone/>
              <a:defRPr/>
            </a:lvl5pPr>
            <a:lvl6pPr lvl="5" algn="l">
              <a:lnSpc>
                <a:spcPct val="106000"/>
              </a:lnSpc>
              <a:spcBef>
                <a:spcPts val="0"/>
              </a:spcBef>
              <a:spcAft>
                <a:spcPts val="0"/>
              </a:spcAft>
              <a:buSzPts val="1400"/>
              <a:buNone/>
              <a:defRPr/>
            </a:lvl6pPr>
            <a:lvl7pPr lvl="6" algn="l">
              <a:lnSpc>
                <a:spcPct val="106000"/>
              </a:lnSpc>
              <a:spcBef>
                <a:spcPts val="0"/>
              </a:spcBef>
              <a:spcAft>
                <a:spcPts val="0"/>
              </a:spcAft>
              <a:buSzPts val="1400"/>
              <a:buNone/>
              <a:defRPr/>
            </a:lvl7pPr>
            <a:lvl8pPr lvl="7" algn="l">
              <a:lnSpc>
                <a:spcPct val="106000"/>
              </a:lnSpc>
              <a:spcBef>
                <a:spcPts val="0"/>
              </a:spcBef>
              <a:spcAft>
                <a:spcPts val="0"/>
              </a:spcAft>
              <a:buSzPts val="1400"/>
              <a:buNone/>
              <a:defRPr/>
            </a:lvl8pPr>
            <a:lvl9pPr lvl="8" algn="l">
              <a:lnSpc>
                <a:spcPct val="106000"/>
              </a:lnSpc>
              <a:spcBef>
                <a:spcPts val="0"/>
              </a:spcBef>
              <a:spcAft>
                <a:spcPts val="0"/>
              </a:spcAft>
              <a:buSzPts val="1400"/>
              <a:buNone/>
              <a:defRPr/>
            </a:lvl9pPr>
          </a:lstStyle>
          <a:p>
            <a:endParaRPr/>
          </a:p>
        </p:txBody>
      </p:sp>
      <p:sp>
        <p:nvSpPr>
          <p:cNvPr id="317" name="Google Shape;317;p68"/>
          <p:cNvSpPr txBox="1">
            <a:spLocks noGrp="1"/>
          </p:cNvSpPr>
          <p:nvPr>
            <p:ph type="body" idx="1"/>
          </p:nvPr>
        </p:nvSpPr>
        <p:spPr>
          <a:xfrm rot="5400000">
            <a:off x="564356" y="346870"/>
            <a:ext cx="5775325" cy="6110288"/>
          </a:xfrm>
          <a:prstGeom prst="rect">
            <a:avLst/>
          </a:prstGeom>
          <a:noFill/>
          <a:ln>
            <a:noFill/>
          </a:ln>
        </p:spPr>
        <p:txBody>
          <a:bodyPr spcFirstLastPara="1" wrap="square" lIns="0" tIns="0" rIns="0" bIns="0" anchor="t" anchorCtr="0">
            <a:noAutofit/>
          </a:bodyPr>
          <a:lstStyle>
            <a:lvl1pPr marL="457200" lvl="0" indent="-228600" algn="l">
              <a:lnSpc>
                <a:spcPct val="106000"/>
              </a:lnSpc>
              <a:spcBef>
                <a:spcPts val="1440"/>
              </a:spcBef>
              <a:spcAft>
                <a:spcPts val="0"/>
              </a:spcAft>
              <a:buSzPts val="1400"/>
              <a:buNone/>
              <a:defRPr/>
            </a:lvl1pPr>
            <a:lvl2pPr marL="914400" lvl="1" indent="-342900" algn="l">
              <a:lnSpc>
                <a:spcPct val="106000"/>
              </a:lnSpc>
              <a:spcBef>
                <a:spcPts val="1440"/>
              </a:spcBef>
              <a:spcAft>
                <a:spcPts val="0"/>
              </a:spcAft>
              <a:buSzPts val="1800"/>
              <a:buChar char="◼"/>
              <a:defRPr/>
            </a:lvl2pPr>
            <a:lvl3pPr marL="1371600" lvl="2" indent="-342900" algn="l">
              <a:lnSpc>
                <a:spcPct val="106000"/>
              </a:lnSpc>
              <a:spcBef>
                <a:spcPts val="720"/>
              </a:spcBef>
              <a:spcAft>
                <a:spcPts val="0"/>
              </a:spcAft>
              <a:buSzPts val="1800"/>
              <a:buChar char="–"/>
              <a:defRPr/>
            </a:lvl3pPr>
            <a:lvl4pPr marL="1828800" lvl="3" indent="-342900" algn="l">
              <a:lnSpc>
                <a:spcPct val="106000"/>
              </a:lnSpc>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pic>
        <p:nvPicPr>
          <p:cNvPr id="318" name="Google Shape;318;p68"/>
          <p:cNvPicPr preferRelativeResize="0"/>
          <p:nvPr/>
        </p:nvPicPr>
        <p:blipFill rotWithShape="1">
          <a:blip r:embed="rId2">
            <a:alphaModFix/>
          </a:blip>
          <a:srcRect/>
          <a:stretch/>
        </p:blipFill>
        <p:spPr>
          <a:xfrm>
            <a:off x="7159752" y="6667"/>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319" name="Google Shape;319;p68"/>
          <p:cNvSpPr txBox="1"/>
          <p:nvPr/>
        </p:nvSpPr>
        <p:spPr>
          <a:xfrm>
            <a:off x="5344852"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900">
                <a:solidFill>
                  <a:schemeClr val="dk1"/>
                </a:solidFill>
                <a:latin typeface="Arial"/>
                <a:ea typeface="Arial"/>
                <a:cs typeface="Arial"/>
                <a:sym typeface="Arial"/>
              </a:rPr>
              <a:t>Copyrights © 2017 Innodatatics Inc. All Rights Reserved</a:t>
            </a:r>
            <a:endParaRPr sz="900">
              <a:solidFill>
                <a:schemeClr val="dk1"/>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28"/>
        <p:cNvGrpSpPr/>
        <p:nvPr/>
      </p:nvGrpSpPr>
      <p:grpSpPr>
        <a:xfrm>
          <a:off x="0" y="0"/>
          <a:ext cx="0" cy="0"/>
          <a:chOff x="0" y="0"/>
          <a:chExt cx="0" cy="0"/>
        </a:xfrm>
      </p:grpSpPr>
      <p:sp>
        <p:nvSpPr>
          <p:cNvPr id="29" name="Google Shape;29;p23"/>
          <p:cNvSpPr txBox="1">
            <a:spLocks noGrp="1"/>
          </p:cNvSpPr>
          <p:nvPr>
            <p:ph type="title"/>
          </p:nvPr>
        </p:nvSpPr>
        <p:spPr>
          <a:xfrm>
            <a:off x="0" y="3200399"/>
            <a:ext cx="8915400" cy="2286000"/>
          </a:xfrm>
          <a:prstGeom prst="rect">
            <a:avLst/>
          </a:prstGeom>
          <a:solidFill>
            <a:schemeClr val="dk2"/>
          </a:solidFill>
          <a:ln>
            <a:noFill/>
          </a:ln>
        </p:spPr>
        <p:txBody>
          <a:bodyPr spcFirstLastPara="1" wrap="square" lIns="1188700" tIns="45700" rIns="274300" bIns="45700" anchor="b" anchorCtr="0">
            <a:normAutofit/>
          </a:bodyPr>
          <a:lstStyle>
            <a:lvl1pPr marR="0" lvl="0" algn="l" rtl="0">
              <a:spcBef>
                <a:spcPts val="0"/>
              </a:spcBef>
              <a:spcAft>
                <a:spcPts val="0"/>
              </a:spcAft>
              <a:buClr>
                <a:schemeClr val="lt1"/>
              </a:buClr>
              <a:buSzPts val="3600"/>
              <a:buFont typeface="Century Gothic"/>
              <a:buNone/>
              <a:defRPr sz="3600" b="0" i="0" u="none" strike="noStrike" cap="none">
                <a:solidFill>
                  <a:schemeClr val="lt1"/>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0" name="Google Shape;30;p23"/>
          <p:cNvSpPr txBox="1">
            <a:spLocks noGrp="1"/>
          </p:cNvSpPr>
          <p:nvPr>
            <p:ph type="body" idx="1"/>
          </p:nvPr>
        </p:nvSpPr>
        <p:spPr>
          <a:xfrm>
            <a:off x="914400" y="5484607"/>
            <a:ext cx="8001000" cy="777240"/>
          </a:xfrm>
          <a:prstGeom prst="rect">
            <a:avLst/>
          </a:prstGeom>
          <a:solidFill>
            <a:srgbClr val="E3E5DC"/>
          </a:solidFill>
          <a:ln>
            <a:noFill/>
          </a:ln>
        </p:spPr>
        <p:txBody>
          <a:bodyPr spcFirstLastPara="1" wrap="square" lIns="292600" tIns="91425" rIns="274300" bIns="91425" anchor="ctr" anchorCtr="0">
            <a:normAutofit/>
          </a:bodyPr>
          <a:lstStyle>
            <a:lvl1pPr marL="457200" marR="0" lvl="0" indent="-228600" algn="l" rtl="0">
              <a:spcBef>
                <a:spcPts val="300"/>
              </a:spcBef>
              <a:spcAft>
                <a:spcPts val="0"/>
              </a:spcAft>
              <a:buClr>
                <a:schemeClr val="accent1"/>
              </a:buClr>
              <a:buSzPts val="1800"/>
              <a:buFont typeface="Noto Sans Symbols"/>
              <a:buNone/>
              <a:defRPr sz="1800" b="0" i="0" u="none" strike="noStrike" cap="none">
                <a:solidFill>
                  <a:srgbClr val="595959"/>
                </a:solidFill>
                <a:latin typeface="Century Gothic"/>
                <a:ea typeface="Century Gothic"/>
                <a:cs typeface="Century Gothic"/>
                <a:sym typeface="Century Gothic"/>
              </a:defRPr>
            </a:lvl1pPr>
            <a:lvl2pPr marL="914400" marR="0" lvl="1" indent="-228600" algn="l" rtl="0">
              <a:spcBef>
                <a:spcPts val="600"/>
              </a:spcBef>
              <a:spcAft>
                <a:spcPts val="0"/>
              </a:spcAft>
              <a:buClr>
                <a:srgbClr val="51640A"/>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2pPr>
            <a:lvl3pPr marL="1371600" marR="0" lvl="2" indent="-228600" algn="l" rtl="0">
              <a:spcBef>
                <a:spcPts val="600"/>
              </a:spcBef>
              <a:spcAft>
                <a:spcPts val="0"/>
              </a:spcAft>
              <a:buClr>
                <a:schemeClr val="accent1"/>
              </a:buClr>
              <a:buSzPts val="1600"/>
              <a:buFont typeface="Noto Sans Symbols"/>
              <a:buNone/>
              <a:defRPr sz="1600" b="0" i="0" u="none" strike="noStrike" cap="none">
                <a:solidFill>
                  <a:srgbClr val="888888"/>
                </a:solidFill>
                <a:latin typeface="Century Gothic"/>
                <a:ea typeface="Century Gothic"/>
                <a:cs typeface="Century Gothic"/>
                <a:sym typeface="Century Gothic"/>
              </a:defRPr>
            </a:lvl3pPr>
            <a:lvl4pPr marL="1828800" marR="0" lvl="3" indent="-228600" algn="l" rtl="0">
              <a:spcBef>
                <a:spcPts val="600"/>
              </a:spcBef>
              <a:spcAft>
                <a:spcPts val="0"/>
              </a:spcAft>
              <a:buClr>
                <a:srgbClr val="51640A"/>
              </a:buClr>
              <a:buSzPts val="1400"/>
              <a:buFont typeface="Noto Sans Symbols"/>
              <a:buNone/>
              <a:defRPr sz="1400" b="0" i="0" u="none" strike="noStrike" cap="none">
                <a:solidFill>
                  <a:srgbClr val="888888"/>
                </a:solidFill>
                <a:latin typeface="Century Gothic"/>
                <a:ea typeface="Century Gothic"/>
                <a:cs typeface="Century Gothic"/>
                <a:sym typeface="Century Gothic"/>
              </a:defRPr>
            </a:lvl4pPr>
            <a:lvl5pPr marL="2286000" marR="0" lvl="4" indent="-228600" algn="l" rtl="0">
              <a:spcBef>
                <a:spcPts val="600"/>
              </a:spcBef>
              <a:spcAft>
                <a:spcPts val="0"/>
              </a:spcAft>
              <a:buClr>
                <a:schemeClr val="accent1"/>
              </a:buClr>
              <a:buSzPts val="1400"/>
              <a:buFont typeface="Noto Sans Symbols"/>
              <a:buNone/>
              <a:defRPr sz="1400" b="0" i="0" u="none" strike="noStrike" cap="none">
                <a:solidFill>
                  <a:srgbClr val="888888"/>
                </a:solidFill>
                <a:latin typeface="Century Gothic"/>
                <a:ea typeface="Century Gothic"/>
                <a:cs typeface="Century Gothic"/>
                <a:sym typeface="Century Gothic"/>
              </a:defRPr>
            </a:lvl5pPr>
            <a:lvl6pPr marL="2743200" marR="0" lvl="5" indent="-228600" algn="l" rtl="0">
              <a:spcBef>
                <a:spcPts val="280"/>
              </a:spcBef>
              <a:spcAft>
                <a:spcPts val="0"/>
              </a:spcAft>
              <a:buClr>
                <a:srgbClr val="51640A"/>
              </a:buClr>
              <a:buSzPts val="1400"/>
              <a:buFont typeface="Noto Sans Symbols"/>
              <a:buNone/>
              <a:defRPr sz="1400" b="0" i="0" u="none" strike="noStrike" cap="none">
                <a:solidFill>
                  <a:srgbClr val="888888"/>
                </a:solidFill>
                <a:latin typeface="Century Gothic"/>
                <a:ea typeface="Century Gothic"/>
                <a:cs typeface="Century Gothic"/>
                <a:sym typeface="Century Gothic"/>
              </a:defRPr>
            </a:lvl6pPr>
            <a:lvl7pPr marL="3200400" marR="0" lvl="6" indent="-228600" algn="l" rtl="0">
              <a:spcBef>
                <a:spcPts val="280"/>
              </a:spcBef>
              <a:spcAft>
                <a:spcPts val="0"/>
              </a:spcAft>
              <a:buClr>
                <a:schemeClr val="accent1"/>
              </a:buClr>
              <a:buSzPts val="1400"/>
              <a:buFont typeface="Noto Sans Symbols"/>
              <a:buNone/>
              <a:defRPr sz="1400" b="0" i="0" u="none" strike="noStrike" cap="none">
                <a:solidFill>
                  <a:srgbClr val="888888"/>
                </a:solidFill>
                <a:latin typeface="Century Gothic"/>
                <a:ea typeface="Century Gothic"/>
                <a:cs typeface="Century Gothic"/>
                <a:sym typeface="Century Gothic"/>
              </a:defRPr>
            </a:lvl7pPr>
            <a:lvl8pPr marL="3657600" marR="0" lvl="7" indent="-228600" algn="l" rtl="0">
              <a:spcBef>
                <a:spcPts val="280"/>
              </a:spcBef>
              <a:spcAft>
                <a:spcPts val="0"/>
              </a:spcAft>
              <a:buClr>
                <a:srgbClr val="51640A"/>
              </a:buClr>
              <a:buSzPts val="1400"/>
              <a:buFont typeface="Noto Sans Symbols"/>
              <a:buNone/>
              <a:defRPr sz="1400" b="0" i="0" u="none" strike="noStrike" cap="none">
                <a:solidFill>
                  <a:srgbClr val="888888"/>
                </a:solidFill>
                <a:latin typeface="Century Gothic"/>
                <a:ea typeface="Century Gothic"/>
                <a:cs typeface="Century Gothic"/>
                <a:sym typeface="Century Gothic"/>
              </a:defRPr>
            </a:lvl8pPr>
            <a:lvl9pPr marL="4114800" marR="0" lvl="8" indent="-228600" algn="l" rtl="0">
              <a:spcBef>
                <a:spcPts val="280"/>
              </a:spcBef>
              <a:spcAft>
                <a:spcPts val="0"/>
              </a:spcAft>
              <a:buClr>
                <a:schemeClr val="accent1"/>
              </a:buClr>
              <a:buSzPts val="1400"/>
              <a:buFont typeface="Noto Sans Symbols"/>
              <a:buNone/>
              <a:defRPr sz="1400" b="0" i="0" u="none" strike="noStrike" cap="none">
                <a:solidFill>
                  <a:srgbClr val="888888"/>
                </a:solidFill>
                <a:latin typeface="Century Gothic"/>
                <a:ea typeface="Century Gothic"/>
                <a:cs typeface="Century Gothic"/>
                <a:sym typeface="Century Gothic"/>
              </a:defRPr>
            </a:lvl9pPr>
          </a:lstStyle>
          <a:p>
            <a:endParaRPr/>
          </a:p>
        </p:txBody>
      </p:sp>
      <p:pic>
        <p:nvPicPr>
          <p:cNvPr id="31" name="Google Shape;31;p23"/>
          <p:cNvPicPr preferRelativeResize="0"/>
          <p:nvPr/>
        </p:nvPicPr>
        <p:blipFill rotWithShape="1">
          <a:blip r:embed="rId2">
            <a:alphaModFix/>
          </a:blip>
          <a:srcRect/>
          <a:stretch/>
        </p:blipFill>
        <p:spPr>
          <a:xfrm>
            <a:off x="7159751" y="6667"/>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32" name="Google Shape;32;p23"/>
          <p:cNvSpPr txBox="1"/>
          <p:nvPr/>
        </p:nvSpPr>
        <p:spPr>
          <a:xfrm>
            <a:off x="5244268"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900">
                <a:solidFill>
                  <a:schemeClr val="dk1"/>
                </a:solidFill>
                <a:latin typeface="Century Gothic"/>
                <a:ea typeface="Century Gothic"/>
                <a:cs typeface="Century Gothic"/>
                <a:sym typeface="Century Gothic"/>
              </a:rPr>
              <a:t>Copyrights © 2017 Innodatatics Inc. All Rights Reserved</a:t>
            </a:r>
            <a:endParaRPr sz="900">
              <a:solidFill>
                <a:schemeClr val="dk1"/>
              </a:solidFill>
              <a:latin typeface="Century Gothic"/>
              <a:ea typeface="Century Gothic"/>
              <a:cs typeface="Century Gothic"/>
              <a:sym typeface="Century Gothic"/>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matchingName="Title and Table" type="tbl">
  <p:cSld name="TABLE">
    <p:spTree>
      <p:nvGrpSpPr>
        <p:cNvPr id="1" name="Shape 320"/>
        <p:cNvGrpSpPr/>
        <p:nvPr/>
      </p:nvGrpSpPr>
      <p:grpSpPr>
        <a:xfrm>
          <a:off x="0" y="0"/>
          <a:ext cx="0" cy="0"/>
          <a:chOff x="0" y="0"/>
          <a:chExt cx="0" cy="0"/>
        </a:xfrm>
      </p:grpSpPr>
      <p:sp>
        <p:nvSpPr>
          <p:cNvPr id="321" name="Google Shape;321;p69"/>
          <p:cNvSpPr txBox="1">
            <a:spLocks noGrp="1"/>
          </p:cNvSpPr>
          <p:nvPr>
            <p:ph type="title"/>
          </p:nvPr>
        </p:nvSpPr>
        <p:spPr>
          <a:xfrm>
            <a:off x="401640" y="579216"/>
            <a:ext cx="8345487" cy="193899"/>
          </a:xfrm>
          <a:prstGeom prst="rect">
            <a:avLst/>
          </a:prstGeom>
          <a:noFill/>
          <a:ln>
            <a:noFill/>
          </a:ln>
        </p:spPr>
        <p:txBody>
          <a:bodyPr spcFirstLastPara="1" wrap="square" lIns="0" tIns="0" rIns="0" bIns="0" anchor="b" anchorCtr="0">
            <a:spAutoFit/>
          </a:bodyPr>
          <a:lstStyle>
            <a:lvl1pPr lvl="0" algn="l">
              <a:lnSpc>
                <a:spcPct val="106000"/>
              </a:lnSpc>
              <a:spcBef>
                <a:spcPts val="0"/>
              </a:spcBef>
              <a:spcAft>
                <a:spcPts val="0"/>
              </a:spcAft>
              <a:buSzPts val="1400"/>
              <a:buNone/>
              <a:defRPr/>
            </a:lvl1pPr>
            <a:lvl2pPr lvl="1" algn="l">
              <a:lnSpc>
                <a:spcPct val="106000"/>
              </a:lnSpc>
              <a:spcBef>
                <a:spcPts val="0"/>
              </a:spcBef>
              <a:spcAft>
                <a:spcPts val="0"/>
              </a:spcAft>
              <a:buSzPts val="1400"/>
              <a:buNone/>
              <a:defRPr/>
            </a:lvl2pPr>
            <a:lvl3pPr lvl="2" algn="l">
              <a:lnSpc>
                <a:spcPct val="106000"/>
              </a:lnSpc>
              <a:spcBef>
                <a:spcPts val="0"/>
              </a:spcBef>
              <a:spcAft>
                <a:spcPts val="0"/>
              </a:spcAft>
              <a:buSzPts val="1400"/>
              <a:buNone/>
              <a:defRPr/>
            </a:lvl3pPr>
            <a:lvl4pPr lvl="3" algn="l">
              <a:lnSpc>
                <a:spcPct val="106000"/>
              </a:lnSpc>
              <a:spcBef>
                <a:spcPts val="0"/>
              </a:spcBef>
              <a:spcAft>
                <a:spcPts val="0"/>
              </a:spcAft>
              <a:buSzPts val="1400"/>
              <a:buNone/>
              <a:defRPr/>
            </a:lvl4pPr>
            <a:lvl5pPr lvl="4" algn="l">
              <a:lnSpc>
                <a:spcPct val="106000"/>
              </a:lnSpc>
              <a:spcBef>
                <a:spcPts val="0"/>
              </a:spcBef>
              <a:spcAft>
                <a:spcPts val="0"/>
              </a:spcAft>
              <a:buSzPts val="1400"/>
              <a:buNone/>
              <a:defRPr/>
            </a:lvl5pPr>
            <a:lvl6pPr lvl="5" algn="l">
              <a:lnSpc>
                <a:spcPct val="106000"/>
              </a:lnSpc>
              <a:spcBef>
                <a:spcPts val="0"/>
              </a:spcBef>
              <a:spcAft>
                <a:spcPts val="0"/>
              </a:spcAft>
              <a:buSzPts val="1400"/>
              <a:buNone/>
              <a:defRPr/>
            </a:lvl6pPr>
            <a:lvl7pPr lvl="6" algn="l">
              <a:lnSpc>
                <a:spcPct val="106000"/>
              </a:lnSpc>
              <a:spcBef>
                <a:spcPts val="0"/>
              </a:spcBef>
              <a:spcAft>
                <a:spcPts val="0"/>
              </a:spcAft>
              <a:buSzPts val="1400"/>
              <a:buNone/>
              <a:defRPr/>
            </a:lvl7pPr>
            <a:lvl8pPr lvl="7" algn="l">
              <a:lnSpc>
                <a:spcPct val="106000"/>
              </a:lnSpc>
              <a:spcBef>
                <a:spcPts val="0"/>
              </a:spcBef>
              <a:spcAft>
                <a:spcPts val="0"/>
              </a:spcAft>
              <a:buSzPts val="1400"/>
              <a:buNone/>
              <a:defRPr/>
            </a:lvl8pPr>
            <a:lvl9pPr lvl="8" algn="l">
              <a:lnSpc>
                <a:spcPct val="106000"/>
              </a:lnSpc>
              <a:spcBef>
                <a:spcPts val="0"/>
              </a:spcBef>
              <a:spcAft>
                <a:spcPts val="0"/>
              </a:spcAft>
              <a:buSzPts val="1400"/>
              <a:buNone/>
              <a:defRPr/>
            </a:lvl9pPr>
          </a:lstStyle>
          <a:p>
            <a:endParaRPr/>
          </a:p>
        </p:txBody>
      </p:sp>
      <p:pic>
        <p:nvPicPr>
          <p:cNvPr id="322" name="Google Shape;322;p69"/>
          <p:cNvPicPr preferRelativeResize="0"/>
          <p:nvPr/>
        </p:nvPicPr>
        <p:blipFill rotWithShape="1">
          <a:blip r:embed="rId2">
            <a:alphaModFix/>
          </a:blip>
          <a:srcRect/>
          <a:stretch/>
        </p:blipFill>
        <p:spPr>
          <a:xfrm>
            <a:off x="7168895" y="6667"/>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323" name="Google Shape;323;p69"/>
          <p:cNvSpPr txBox="1"/>
          <p:nvPr/>
        </p:nvSpPr>
        <p:spPr>
          <a:xfrm>
            <a:off x="5344852"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900">
                <a:solidFill>
                  <a:schemeClr val="dk1"/>
                </a:solidFill>
                <a:latin typeface="Arial"/>
                <a:ea typeface="Arial"/>
                <a:cs typeface="Arial"/>
                <a:sym typeface="Arial"/>
              </a:rPr>
              <a:t>Copyrights © 2017 Innodatatics Inc. All Rights Reserved</a:t>
            </a:r>
            <a:endParaRPr sz="900">
              <a:solidFill>
                <a:schemeClr val="dk1"/>
              </a:solidFill>
              <a:latin typeface="Arial"/>
              <a:ea typeface="Arial"/>
              <a:cs typeface="Arial"/>
              <a:sym typeface="Arial"/>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324"/>
        <p:cNvGrpSpPr/>
        <p:nvPr/>
      </p:nvGrpSpPr>
      <p:grpSpPr>
        <a:xfrm>
          <a:off x="0" y="0"/>
          <a:ext cx="0" cy="0"/>
          <a:chOff x="0" y="0"/>
          <a:chExt cx="0" cy="0"/>
        </a:xfrm>
      </p:grpSpPr>
      <p:sp>
        <p:nvSpPr>
          <p:cNvPr id="325" name="Google Shape;325;p70"/>
          <p:cNvSpPr txBox="1">
            <a:spLocks noGrp="1"/>
          </p:cNvSpPr>
          <p:nvPr>
            <p:ph type="title"/>
          </p:nvPr>
        </p:nvSpPr>
        <p:spPr>
          <a:xfrm>
            <a:off x="401640" y="579216"/>
            <a:ext cx="8345487" cy="193899"/>
          </a:xfrm>
          <a:prstGeom prst="rect">
            <a:avLst/>
          </a:prstGeom>
          <a:noFill/>
          <a:ln>
            <a:noFill/>
          </a:ln>
        </p:spPr>
        <p:txBody>
          <a:bodyPr spcFirstLastPara="1" wrap="square" lIns="0" tIns="0" rIns="0" bIns="0" anchor="b" anchorCtr="0">
            <a:spAutoFit/>
          </a:bodyPr>
          <a:lstStyle>
            <a:lvl1pPr lvl="0" algn="l">
              <a:lnSpc>
                <a:spcPct val="106000"/>
              </a:lnSpc>
              <a:spcBef>
                <a:spcPts val="0"/>
              </a:spcBef>
              <a:spcAft>
                <a:spcPts val="0"/>
              </a:spcAft>
              <a:buSzPts val="1400"/>
              <a:buNone/>
              <a:defRPr/>
            </a:lvl1pPr>
            <a:lvl2pPr lvl="1" algn="l">
              <a:lnSpc>
                <a:spcPct val="106000"/>
              </a:lnSpc>
              <a:spcBef>
                <a:spcPts val="0"/>
              </a:spcBef>
              <a:spcAft>
                <a:spcPts val="0"/>
              </a:spcAft>
              <a:buSzPts val="1400"/>
              <a:buNone/>
              <a:defRPr/>
            </a:lvl2pPr>
            <a:lvl3pPr lvl="2" algn="l">
              <a:lnSpc>
                <a:spcPct val="106000"/>
              </a:lnSpc>
              <a:spcBef>
                <a:spcPts val="0"/>
              </a:spcBef>
              <a:spcAft>
                <a:spcPts val="0"/>
              </a:spcAft>
              <a:buSzPts val="1400"/>
              <a:buNone/>
              <a:defRPr/>
            </a:lvl3pPr>
            <a:lvl4pPr lvl="3" algn="l">
              <a:lnSpc>
                <a:spcPct val="106000"/>
              </a:lnSpc>
              <a:spcBef>
                <a:spcPts val="0"/>
              </a:spcBef>
              <a:spcAft>
                <a:spcPts val="0"/>
              </a:spcAft>
              <a:buSzPts val="1400"/>
              <a:buNone/>
              <a:defRPr/>
            </a:lvl4pPr>
            <a:lvl5pPr lvl="4" algn="l">
              <a:lnSpc>
                <a:spcPct val="106000"/>
              </a:lnSpc>
              <a:spcBef>
                <a:spcPts val="0"/>
              </a:spcBef>
              <a:spcAft>
                <a:spcPts val="0"/>
              </a:spcAft>
              <a:buSzPts val="1400"/>
              <a:buNone/>
              <a:defRPr/>
            </a:lvl5pPr>
            <a:lvl6pPr lvl="5" algn="l">
              <a:lnSpc>
                <a:spcPct val="106000"/>
              </a:lnSpc>
              <a:spcBef>
                <a:spcPts val="0"/>
              </a:spcBef>
              <a:spcAft>
                <a:spcPts val="0"/>
              </a:spcAft>
              <a:buSzPts val="1400"/>
              <a:buNone/>
              <a:defRPr/>
            </a:lvl6pPr>
            <a:lvl7pPr lvl="6" algn="l">
              <a:lnSpc>
                <a:spcPct val="106000"/>
              </a:lnSpc>
              <a:spcBef>
                <a:spcPts val="0"/>
              </a:spcBef>
              <a:spcAft>
                <a:spcPts val="0"/>
              </a:spcAft>
              <a:buSzPts val="1400"/>
              <a:buNone/>
              <a:defRPr/>
            </a:lvl7pPr>
            <a:lvl8pPr lvl="7" algn="l">
              <a:lnSpc>
                <a:spcPct val="106000"/>
              </a:lnSpc>
              <a:spcBef>
                <a:spcPts val="0"/>
              </a:spcBef>
              <a:spcAft>
                <a:spcPts val="0"/>
              </a:spcAft>
              <a:buSzPts val="1400"/>
              <a:buNone/>
              <a:defRPr/>
            </a:lvl8pPr>
            <a:lvl9pPr lvl="8" algn="l">
              <a:lnSpc>
                <a:spcPct val="106000"/>
              </a:lnSpc>
              <a:spcBef>
                <a:spcPts val="0"/>
              </a:spcBef>
              <a:spcAft>
                <a:spcPts val="0"/>
              </a:spcAft>
              <a:buSzPts val="1400"/>
              <a:buNone/>
              <a:defRPr/>
            </a:lvl9pPr>
          </a:lstStyle>
          <a:p>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1_Custom Layout">
  <p:cSld name="1_Custom Layout">
    <p:spTree>
      <p:nvGrpSpPr>
        <p:cNvPr id="1" name="Shape 326"/>
        <p:cNvGrpSpPr/>
        <p:nvPr/>
      </p:nvGrpSpPr>
      <p:grpSpPr>
        <a:xfrm>
          <a:off x="0" y="0"/>
          <a:ext cx="0" cy="0"/>
          <a:chOff x="0" y="0"/>
          <a:chExt cx="0" cy="0"/>
        </a:xfrm>
      </p:grpSpPr>
      <p:sp>
        <p:nvSpPr>
          <p:cNvPr id="327" name="Google Shape;327;p71"/>
          <p:cNvSpPr txBox="1">
            <a:spLocks noGrp="1"/>
          </p:cNvSpPr>
          <p:nvPr>
            <p:ph type="title"/>
          </p:nvPr>
        </p:nvSpPr>
        <p:spPr>
          <a:xfrm>
            <a:off x="401640" y="579216"/>
            <a:ext cx="8345487" cy="193899"/>
          </a:xfrm>
          <a:prstGeom prst="rect">
            <a:avLst/>
          </a:prstGeom>
          <a:noFill/>
          <a:ln>
            <a:noFill/>
          </a:ln>
        </p:spPr>
        <p:txBody>
          <a:bodyPr spcFirstLastPara="1" wrap="square" lIns="0" tIns="0" rIns="0" bIns="0" anchor="b" anchorCtr="0">
            <a:spAutoFit/>
          </a:bodyPr>
          <a:lstStyle>
            <a:lvl1pPr lvl="0" algn="l">
              <a:lnSpc>
                <a:spcPct val="106000"/>
              </a:lnSpc>
              <a:spcBef>
                <a:spcPts val="0"/>
              </a:spcBef>
              <a:spcAft>
                <a:spcPts val="0"/>
              </a:spcAft>
              <a:buSzPts val="1400"/>
              <a:buNone/>
              <a:defRPr/>
            </a:lvl1pPr>
            <a:lvl2pPr lvl="1" algn="l">
              <a:lnSpc>
                <a:spcPct val="106000"/>
              </a:lnSpc>
              <a:spcBef>
                <a:spcPts val="0"/>
              </a:spcBef>
              <a:spcAft>
                <a:spcPts val="0"/>
              </a:spcAft>
              <a:buSzPts val="1400"/>
              <a:buNone/>
              <a:defRPr/>
            </a:lvl2pPr>
            <a:lvl3pPr lvl="2" algn="l">
              <a:lnSpc>
                <a:spcPct val="106000"/>
              </a:lnSpc>
              <a:spcBef>
                <a:spcPts val="0"/>
              </a:spcBef>
              <a:spcAft>
                <a:spcPts val="0"/>
              </a:spcAft>
              <a:buSzPts val="1400"/>
              <a:buNone/>
              <a:defRPr/>
            </a:lvl3pPr>
            <a:lvl4pPr lvl="3" algn="l">
              <a:lnSpc>
                <a:spcPct val="106000"/>
              </a:lnSpc>
              <a:spcBef>
                <a:spcPts val="0"/>
              </a:spcBef>
              <a:spcAft>
                <a:spcPts val="0"/>
              </a:spcAft>
              <a:buSzPts val="1400"/>
              <a:buNone/>
              <a:defRPr/>
            </a:lvl4pPr>
            <a:lvl5pPr lvl="4" algn="l">
              <a:lnSpc>
                <a:spcPct val="106000"/>
              </a:lnSpc>
              <a:spcBef>
                <a:spcPts val="0"/>
              </a:spcBef>
              <a:spcAft>
                <a:spcPts val="0"/>
              </a:spcAft>
              <a:buSzPts val="1400"/>
              <a:buNone/>
              <a:defRPr/>
            </a:lvl5pPr>
            <a:lvl6pPr lvl="5" algn="l">
              <a:lnSpc>
                <a:spcPct val="106000"/>
              </a:lnSpc>
              <a:spcBef>
                <a:spcPts val="0"/>
              </a:spcBef>
              <a:spcAft>
                <a:spcPts val="0"/>
              </a:spcAft>
              <a:buSzPts val="1400"/>
              <a:buNone/>
              <a:defRPr/>
            </a:lvl6pPr>
            <a:lvl7pPr lvl="6" algn="l">
              <a:lnSpc>
                <a:spcPct val="106000"/>
              </a:lnSpc>
              <a:spcBef>
                <a:spcPts val="0"/>
              </a:spcBef>
              <a:spcAft>
                <a:spcPts val="0"/>
              </a:spcAft>
              <a:buSzPts val="1400"/>
              <a:buNone/>
              <a:defRPr/>
            </a:lvl7pPr>
            <a:lvl8pPr lvl="7" algn="l">
              <a:lnSpc>
                <a:spcPct val="106000"/>
              </a:lnSpc>
              <a:spcBef>
                <a:spcPts val="0"/>
              </a:spcBef>
              <a:spcAft>
                <a:spcPts val="0"/>
              </a:spcAft>
              <a:buSzPts val="1400"/>
              <a:buNone/>
              <a:defRPr/>
            </a:lvl8pPr>
            <a:lvl9pPr lvl="8" algn="l">
              <a:lnSpc>
                <a:spcPct val="106000"/>
              </a:lnSpc>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Two Content" type="twoObj">
  <p:cSld name="TWO_OBJECTS">
    <p:spTree>
      <p:nvGrpSpPr>
        <p:cNvPr id="1" name="Shape 33"/>
        <p:cNvGrpSpPr/>
        <p:nvPr/>
      </p:nvGrpSpPr>
      <p:grpSpPr>
        <a:xfrm>
          <a:off x="0" y="0"/>
          <a:ext cx="0" cy="0"/>
          <a:chOff x="0" y="0"/>
          <a:chExt cx="0" cy="0"/>
        </a:xfrm>
      </p:grpSpPr>
      <p:sp>
        <p:nvSpPr>
          <p:cNvPr id="34" name="Google Shape;34;p24"/>
          <p:cNvSpPr txBox="1">
            <a:spLocks noGrp="1"/>
          </p:cNvSpPr>
          <p:nvPr>
            <p:ph type="title"/>
          </p:nvPr>
        </p:nvSpPr>
        <p:spPr>
          <a:xfrm>
            <a:off x="3" y="1123856"/>
            <a:ext cx="8913813" cy="9144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Clr>
                <a:schemeClr val="lt1"/>
              </a:buClr>
              <a:buSzPts val="3600"/>
              <a:buFont typeface="Century Gothic"/>
              <a:buNone/>
              <a:defRPr sz="3600" b="0" i="0" u="none" strike="noStrike" cap="none">
                <a:solidFill>
                  <a:schemeClr val="lt1"/>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5" name="Google Shape;35;p24"/>
          <p:cNvSpPr txBox="1">
            <a:spLocks noGrp="1"/>
          </p:cNvSpPr>
          <p:nvPr>
            <p:ph type="body" idx="1"/>
          </p:nvPr>
        </p:nvSpPr>
        <p:spPr>
          <a:xfrm>
            <a:off x="1117600" y="2595564"/>
            <a:ext cx="3566160" cy="3681412"/>
          </a:xfrm>
          <a:prstGeom prst="rect">
            <a:avLst/>
          </a:prstGeom>
          <a:noFill/>
          <a:ln>
            <a:noFill/>
          </a:ln>
        </p:spPr>
        <p:txBody>
          <a:bodyPr spcFirstLastPara="1" wrap="square" lIns="91425" tIns="45700" rIns="91425" bIns="45700" anchor="t" anchorCtr="0">
            <a:normAutofit/>
          </a:bodyPr>
          <a:lstStyle>
            <a:lvl1pPr marL="457200" marR="0" lvl="0" indent="-342900" algn="l" rtl="0">
              <a:spcBef>
                <a:spcPts val="20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1pPr>
            <a:lvl2pPr marL="914400" marR="0" lvl="1" indent="-342900" algn="l" rtl="0">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2pPr>
            <a:lvl3pPr marL="1371600" marR="0" lvl="2" indent="-342900" algn="l" rtl="0">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3pPr>
            <a:lvl4pPr marL="1828800" marR="0" lvl="3" indent="-342900" algn="l" rtl="0">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4pPr>
            <a:lvl5pPr marL="2286000" marR="0" lvl="4" indent="-342900" algn="l" rtl="0">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5pPr>
            <a:lvl6pPr marL="2743200" marR="0" lvl="5" indent="-342900" algn="l" rtl="0">
              <a:spcBef>
                <a:spcPts val="36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6pPr>
            <a:lvl7pPr marL="3200400" marR="0" lvl="6" indent="-342900" algn="l" rtl="0">
              <a:spcBef>
                <a:spcPts val="36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7pPr>
            <a:lvl8pPr marL="3657600" marR="0" lvl="7" indent="-342900" algn="l" rtl="0">
              <a:spcBef>
                <a:spcPts val="36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8pPr>
            <a:lvl9pPr marL="4114800" marR="0" lvl="8" indent="-342900" algn="l" rtl="0">
              <a:spcBef>
                <a:spcPts val="36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9pPr>
          </a:lstStyle>
          <a:p>
            <a:endParaRPr/>
          </a:p>
        </p:txBody>
      </p:sp>
      <p:sp>
        <p:nvSpPr>
          <p:cNvPr id="36" name="Google Shape;36;p24"/>
          <p:cNvSpPr txBox="1">
            <a:spLocks noGrp="1"/>
          </p:cNvSpPr>
          <p:nvPr>
            <p:ph type="body" idx="2"/>
          </p:nvPr>
        </p:nvSpPr>
        <p:spPr>
          <a:xfrm>
            <a:off x="5147534" y="2595564"/>
            <a:ext cx="3566160" cy="3681412"/>
          </a:xfrm>
          <a:prstGeom prst="rect">
            <a:avLst/>
          </a:prstGeom>
          <a:noFill/>
          <a:ln>
            <a:noFill/>
          </a:ln>
        </p:spPr>
        <p:txBody>
          <a:bodyPr spcFirstLastPara="1" wrap="square" lIns="91425" tIns="45700" rIns="91425" bIns="45700" anchor="t" anchorCtr="0">
            <a:normAutofit/>
          </a:bodyPr>
          <a:lstStyle>
            <a:lvl1pPr marL="457200" marR="0" lvl="0" indent="-342900" algn="l" rtl="0">
              <a:spcBef>
                <a:spcPts val="20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1pPr>
            <a:lvl2pPr marL="914400" marR="0" lvl="1" indent="-342900" algn="l" rtl="0">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2pPr>
            <a:lvl3pPr marL="1371600" marR="0" lvl="2" indent="-342900" algn="l" rtl="0">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3pPr>
            <a:lvl4pPr marL="1828800" marR="0" lvl="3" indent="-342900" algn="l" rtl="0">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4pPr>
            <a:lvl5pPr marL="2286000" marR="0" lvl="4" indent="-342900" algn="l" rtl="0">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5pPr>
            <a:lvl6pPr marL="2743200" marR="0" lvl="5" indent="-342900" algn="l" rtl="0">
              <a:spcBef>
                <a:spcPts val="36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6pPr>
            <a:lvl7pPr marL="3200400" marR="0" lvl="6" indent="-342900" algn="l" rtl="0">
              <a:spcBef>
                <a:spcPts val="36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7pPr>
            <a:lvl8pPr marL="3657600" marR="0" lvl="7" indent="-342900" algn="l" rtl="0">
              <a:spcBef>
                <a:spcPts val="36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8pPr>
            <a:lvl9pPr marL="4114800" marR="0" lvl="8" indent="-342900" algn="l" rtl="0">
              <a:spcBef>
                <a:spcPts val="36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9pPr>
          </a:lstStyle>
          <a:p>
            <a:endParaRPr/>
          </a:p>
        </p:txBody>
      </p:sp>
      <p:pic>
        <p:nvPicPr>
          <p:cNvPr id="37" name="Google Shape;37;p24"/>
          <p:cNvPicPr preferRelativeResize="0"/>
          <p:nvPr/>
        </p:nvPicPr>
        <p:blipFill rotWithShape="1">
          <a:blip r:embed="rId2">
            <a:alphaModFix/>
          </a:blip>
          <a:srcRect/>
          <a:stretch/>
        </p:blipFill>
        <p:spPr>
          <a:xfrm>
            <a:off x="7168896" y="21792"/>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38" name="Google Shape;38;p24"/>
          <p:cNvSpPr txBox="1"/>
          <p:nvPr/>
        </p:nvSpPr>
        <p:spPr>
          <a:xfrm>
            <a:off x="5253412"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900">
                <a:solidFill>
                  <a:schemeClr val="dk1"/>
                </a:solidFill>
                <a:latin typeface="Century Gothic"/>
                <a:ea typeface="Century Gothic"/>
                <a:cs typeface="Century Gothic"/>
                <a:sym typeface="Century Gothic"/>
              </a:rPr>
              <a:t>Copyrights © 2017 Innodatatics Inc. All Rights Reserved</a:t>
            </a:r>
            <a:endParaRPr sz="900">
              <a:solidFill>
                <a:schemeClr val="dk1"/>
              </a:solidFill>
              <a:latin typeface="Century Gothic"/>
              <a:ea typeface="Century Gothic"/>
              <a:cs typeface="Century Gothic"/>
              <a:sym typeface="Century Gothic"/>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Comparison" type="twoTxTwoObj">
  <p:cSld name="TWO_OBJECTS_WITH_TEXT">
    <p:spTree>
      <p:nvGrpSpPr>
        <p:cNvPr id="1" name="Shape 39"/>
        <p:cNvGrpSpPr/>
        <p:nvPr/>
      </p:nvGrpSpPr>
      <p:grpSpPr>
        <a:xfrm>
          <a:off x="0" y="0"/>
          <a:ext cx="0" cy="0"/>
          <a:chOff x="0" y="0"/>
          <a:chExt cx="0" cy="0"/>
        </a:xfrm>
      </p:grpSpPr>
      <p:sp>
        <p:nvSpPr>
          <p:cNvPr id="40" name="Google Shape;40;p25"/>
          <p:cNvSpPr txBox="1">
            <a:spLocks noGrp="1"/>
          </p:cNvSpPr>
          <p:nvPr>
            <p:ph type="title"/>
          </p:nvPr>
        </p:nvSpPr>
        <p:spPr>
          <a:xfrm>
            <a:off x="3" y="1123856"/>
            <a:ext cx="8913813" cy="9144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Clr>
                <a:schemeClr val="lt1"/>
              </a:buClr>
              <a:buSzPts val="3600"/>
              <a:buFont typeface="Century Gothic"/>
              <a:buNone/>
              <a:defRPr sz="3600" b="0" i="0" u="none" strike="noStrike" cap="none">
                <a:solidFill>
                  <a:schemeClr val="lt1"/>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41" name="Google Shape;41;p25"/>
          <p:cNvSpPr txBox="1">
            <a:spLocks noGrp="1"/>
          </p:cNvSpPr>
          <p:nvPr>
            <p:ph type="body" idx="1"/>
          </p:nvPr>
        </p:nvSpPr>
        <p:spPr>
          <a:xfrm>
            <a:off x="1120588" y="2017714"/>
            <a:ext cx="3566160" cy="877886"/>
          </a:xfrm>
          <a:prstGeom prst="rect">
            <a:avLst/>
          </a:prstGeom>
          <a:noFill/>
          <a:ln>
            <a:noFill/>
          </a:ln>
        </p:spPr>
        <p:txBody>
          <a:bodyPr spcFirstLastPara="1" wrap="square" lIns="91425" tIns="45700" rIns="91425" bIns="45700" anchor="b" anchorCtr="0">
            <a:noAutofit/>
          </a:bodyPr>
          <a:lstStyle>
            <a:lvl1pPr marL="457200" marR="0" lvl="0" indent="-228600" algn="l" rtl="0">
              <a:spcBef>
                <a:spcPts val="2000"/>
              </a:spcBef>
              <a:spcAft>
                <a:spcPts val="0"/>
              </a:spcAft>
              <a:buClr>
                <a:schemeClr val="accent1"/>
              </a:buClr>
              <a:buSzPts val="2400"/>
              <a:buFont typeface="Noto Sans Symbols"/>
              <a:buNone/>
              <a:defRPr sz="2400" b="0" i="0" u="none" strike="noStrike" cap="none">
                <a:solidFill>
                  <a:srgbClr val="595959"/>
                </a:solidFill>
                <a:latin typeface="Century Gothic"/>
                <a:ea typeface="Century Gothic"/>
                <a:cs typeface="Century Gothic"/>
                <a:sym typeface="Century Gothic"/>
              </a:defRPr>
            </a:lvl1pPr>
            <a:lvl2pPr marL="914400" marR="0" lvl="1" indent="-228600" algn="l" rtl="0">
              <a:spcBef>
                <a:spcPts val="600"/>
              </a:spcBef>
              <a:spcAft>
                <a:spcPts val="0"/>
              </a:spcAft>
              <a:buClr>
                <a:srgbClr val="51640A"/>
              </a:buClr>
              <a:buSzPts val="2000"/>
              <a:buFont typeface="Noto Sans Symbols"/>
              <a:buNone/>
              <a:defRPr sz="2000" b="1" i="0" u="none" strike="noStrike" cap="none">
                <a:solidFill>
                  <a:srgbClr val="595959"/>
                </a:solidFill>
                <a:latin typeface="Century Gothic"/>
                <a:ea typeface="Century Gothic"/>
                <a:cs typeface="Century Gothic"/>
                <a:sym typeface="Century Gothic"/>
              </a:defRPr>
            </a:lvl2pPr>
            <a:lvl3pPr marL="1371600" marR="0" lvl="2" indent="-228600" algn="l" rtl="0">
              <a:spcBef>
                <a:spcPts val="600"/>
              </a:spcBef>
              <a:spcAft>
                <a:spcPts val="0"/>
              </a:spcAft>
              <a:buClr>
                <a:schemeClr val="accent1"/>
              </a:buClr>
              <a:buSzPts val="1800"/>
              <a:buFont typeface="Noto Sans Symbols"/>
              <a:buNone/>
              <a:defRPr sz="1800" b="1" i="0" u="none" strike="noStrike" cap="none">
                <a:solidFill>
                  <a:srgbClr val="595959"/>
                </a:solidFill>
                <a:latin typeface="Century Gothic"/>
                <a:ea typeface="Century Gothic"/>
                <a:cs typeface="Century Gothic"/>
                <a:sym typeface="Century Gothic"/>
              </a:defRPr>
            </a:lvl3pPr>
            <a:lvl4pPr marL="1828800" marR="0" lvl="3" indent="-228600" algn="l" rtl="0">
              <a:spcBef>
                <a:spcPts val="600"/>
              </a:spcBef>
              <a:spcAft>
                <a:spcPts val="0"/>
              </a:spcAft>
              <a:buClr>
                <a:srgbClr val="51640A"/>
              </a:buClr>
              <a:buSzPts val="1600"/>
              <a:buFont typeface="Noto Sans Symbols"/>
              <a:buNone/>
              <a:defRPr sz="1600" b="1" i="0" u="none" strike="noStrike" cap="none">
                <a:solidFill>
                  <a:srgbClr val="595959"/>
                </a:solidFill>
                <a:latin typeface="Century Gothic"/>
                <a:ea typeface="Century Gothic"/>
                <a:cs typeface="Century Gothic"/>
                <a:sym typeface="Century Gothic"/>
              </a:defRPr>
            </a:lvl4pPr>
            <a:lvl5pPr marL="2286000" marR="0" lvl="4" indent="-228600" algn="l" rtl="0">
              <a:spcBef>
                <a:spcPts val="600"/>
              </a:spcBef>
              <a:spcAft>
                <a:spcPts val="0"/>
              </a:spcAft>
              <a:buClr>
                <a:schemeClr val="accent1"/>
              </a:buClr>
              <a:buSzPts val="1600"/>
              <a:buFont typeface="Noto Sans Symbols"/>
              <a:buNone/>
              <a:defRPr sz="1600" b="1" i="0" u="none" strike="noStrike" cap="none">
                <a:solidFill>
                  <a:srgbClr val="595959"/>
                </a:solidFill>
                <a:latin typeface="Century Gothic"/>
                <a:ea typeface="Century Gothic"/>
                <a:cs typeface="Century Gothic"/>
                <a:sym typeface="Century Gothic"/>
              </a:defRPr>
            </a:lvl5pPr>
            <a:lvl6pPr marL="2743200" marR="0" lvl="5" indent="-228600" algn="l" rtl="0">
              <a:spcBef>
                <a:spcPts val="320"/>
              </a:spcBef>
              <a:spcAft>
                <a:spcPts val="0"/>
              </a:spcAft>
              <a:buClr>
                <a:srgbClr val="51640A"/>
              </a:buClr>
              <a:buSzPts val="1600"/>
              <a:buFont typeface="Noto Sans Symbols"/>
              <a:buNone/>
              <a:defRPr sz="1600" b="1" i="0" u="none" strike="noStrike" cap="none">
                <a:solidFill>
                  <a:srgbClr val="595959"/>
                </a:solidFill>
                <a:latin typeface="Century Gothic"/>
                <a:ea typeface="Century Gothic"/>
                <a:cs typeface="Century Gothic"/>
                <a:sym typeface="Century Gothic"/>
              </a:defRPr>
            </a:lvl6pPr>
            <a:lvl7pPr marL="3200400" marR="0" lvl="6" indent="-228600" algn="l" rtl="0">
              <a:spcBef>
                <a:spcPts val="320"/>
              </a:spcBef>
              <a:spcAft>
                <a:spcPts val="0"/>
              </a:spcAft>
              <a:buClr>
                <a:schemeClr val="accent1"/>
              </a:buClr>
              <a:buSzPts val="1600"/>
              <a:buFont typeface="Noto Sans Symbols"/>
              <a:buNone/>
              <a:defRPr sz="1600" b="1" i="0" u="none" strike="noStrike" cap="none">
                <a:solidFill>
                  <a:srgbClr val="595959"/>
                </a:solidFill>
                <a:latin typeface="Century Gothic"/>
                <a:ea typeface="Century Gothic"/>
                <a:cs typeface="Century Gothic"/>
                <a:sym typeface="Century Gothic"/>
              </a:defRPr>
            </a:lvl7pPr>
            <a:lvl8pPr marL="3657600" marR="0" lvl="7" indent="-228600" algn="l" rtl="0">
              <a:spcBef>
                <a:spcPts val="320"/>
              </a:spcBef>
              <a:spcAft>
                <a:spcPts val="0"/>
              </a:spcAft>
              <a:buClr>
                <a:srgbClr val="51640A"/>
              </a:buClr>
              <a:buSzPts val="1600"/>
              <a:buFont typeface="Noto Sans Symbols"/>
              <a:buNone/>
              <a:defRPr sz="1600" b="1" i="0" u="none" strike="noStrike" cap="none">
                <a:solidFill>
                  <a:srgbClr val="595959"/>
                </a:solidFill>
                <a:latin typeface="Century Gothic"/>
                <a:ea typeface="Century Gothic"/>
                <a:cs typeface="Century Gothic"/>
                <a:sym typeface="Century Gothic"/>
              </a:defRPr>
            </a:lvl8pPr>
            <a:lvl9pPr marL="4114800" marR="0" lvl="8" indent="-228600" algn="l" rtl="0">
              <a:spcBef>
                <a:spcPts val="320"/>
              </a:spcBef>
              <a:spcAft>
                <a:spcPts val="0"/>
              </a:spcAft>
              <a:buClr>
                <a:schemeClr val="accent1"/>
              </a:buClr>
              <a:buSzPts val="1600"/>
              <a:buFont typeface="Noto Sans Symbols"/>
              <a:buNone/>
              <a:defRPr sz="1600" b="1" i="0" u="none" strike="noStrike" cap="none">
                <a:solidFill>
                  <a:srgbClr val="595959"/>
                </a:solidFill>
                <a:latin typeface="Century Gothic"/>
                <a:ea typeface="Century Gothic"/>
                <a:cs typeface="Century Gothic"/>
                <a:sym typeface="Century Gothic"/>
              </a:defRPr>
            </a:lvl9pPr>
          </a:lstStyle>
          <a:p>
            <a:endParaRPr/>
          </a:p>
        </p:txBody>
      </p:sp>
      <p:sp>
        <p:nvSpPr>
          <p:cNvPr id="42" name="Google Shape;42;p25"/>
          <p:cNvSpPr txBox="1">
            <a:spLocks noGrp="1"/>
          </p:cNvSpPr>
          <p:nvPr>
            <p:ph type="body" idx="2"/>
          </p:nvPr>
        </p:nvSpPr>
        <p:spPr>
          <a:xfrm>
            <a:off x="1120588" y="3065931"/>
            <a:ext cx="3566160" cy="3211046"/>
          </a:xfrm>
          <a:prstGeom prst="rect">
            <a:avLst/>
          </a:prstGeom>
          <a:noFill/>
          <a:ln>
            <a:noFill/>
          </a:ln>
        </p:spPr>
        <p:txBody>
          <a:bodyPr spcFirstLastPara="1" wrap="square" lIns="91425" tIns="45700" rIns="91425" bIns="45700" anchor="t" anchorCtr="0">
            <a:normAutofit/>
          </a:bodyPr>
          <a:lstStyle>
            <a:lvl1pPr marL="457200" marR="0" lvl="0" indent="-342900" algn="l" rtl="0">
              <a:spcBef>
                <a:spcPts val="20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1pPr>
            <a:lvl2pPr marL="914400" marR="0" lvl="1" indent="-342900" algn="l" rtl="0">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2pPr>
            <a:lvl3pPr marL="1371600" marR="0" lvl="2" indent="-342900" algn="l" rtl="0">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3pPr>
            <a:lvl4pPr marL="1828800" marR="0" lvl="3" indent="-342900" algn="l" rtl="0">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4pPr>
            <a:lvl5pPr marL="2286000" marR="0" lvl="4" indent="-342900" algn="l" rtl="0">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5pPr>
            <a:lvl6pPr marL="2743200" marR="0" lvl="5" indent="-330200" algn="l" rtl="0">
              <a:spcBef>
                <a:spcPts val="320"/>
              </a:spcBef>
              <a:spcAft>
                <a:spcPts val="0"/>
              </a:spcAft>
              <a:buClr>
                <a:srgbClr val="51640A"/>
              </a:buClr>
              <a:buSzPts val="1600"/>
              <a:buFont typeface="Noto Sans Symbols"/>
              <a:buChar char="🞑"/>
              <a:defRPr sz="1600" b="0" i="0" u="none" strike="noStrike" cap="none">
                <a:solidFill>
                  <a:srgbClr val="595959"/>
                </a:solidFill>
                <a:latin typeface="Century Gothic"/>
                <a:ea typeface="Century Gothic"/>
                <a:cs typeface="Century Gothic"/>
                <a:sym typeface="Century Gothic"/>
              </a:defRPr>
            </a:lvl6pPr>
            <a:lvl7pPr marL="3200400" marR="0" lvl="6" indent="-330200" algn="l" rtl="0">
              <a:spcBef>
                <a:spcPts val="320"/>
              </a:spcBef>
              <a:spcAft>
                <a:spcPts val="0"/>
              </a:spcAft>
              <a:buClr>
                <a:schemeClr val="accent1"/>
              </a:buClr>
              <a:buSzPts val="1600"/>
              <a:buFont typeface="Noto Sans Symbols"/>
              <a:buChar char="🞑"/>
              <a:defRPr sz="1600" b="0" i="0" u="none" strike="noStrike" cap="none">
                <a:solidFill>
                  <a:srgbClr val="595959"/>
                </a:solidFill>
                <a:latin typeface="Century Gothic"/>
                <a:ea typeface="Century Gothic"/>
                <a:cs typeface="Century Gothic"/>
                <a:sym typeface="Century Gothic"/>
              </a:defRPr>
            </a:lvl7pPr>
            <a:lvl8pPr marL="3657600" marR="0" lvl="7" indent="-330200" algn="l" rtl="0">
              <a:spcBef>
                <a:spcPts val="320"/>
              </a:spcBef>
              <a:spcAft>
                <a:spcPts val="0"/>
              </a:spcAft>
              <a:buClr>
                <a:srgbClr val="51640A"/>
              </a:buClr>
              <a:buSzPts val="1600"/>
              <a:buFont typeface="Noto Sans Symbols"/>
              <a:buChar char="🞑"/>
              <a:defRPr sz="1600" b="0" i="0" u="none" strike="noStrike" cap="none">
                <a:solidFill>
                  <a:srgbClr val="595959"/>
                </a:solidFill>
                <a:latin typeface="Century Gothic"/>
                <a:ea typeface="Century Gothic"/>
                <a:cs typeface="Century Gothic"/>
                <a:sym typeface="Century Gothic"/>
              </a:defRPr>
            </a:lvl8pPr>
            <a:lvl9pPr marL="4114800" marR="0" lvl="8" indent="-330200" algn="l" rtl="0">
              <a:spcBef>
                <a:spcPts val="320"/>
              </a:spcBef>
              <a:spcAft>
                <a:spcPts val="0"/>
              </a:spcAft>
              <a:buClr>
                <a:schemeClr val="accent1"/>
              </a:buClr>
              <a:buSzPts val="1600"/>
              <a:buFont typeface="Noto Sans Symbols"/>
              <a:buChar char="🞑"/>
              <a:defRPr sz="1600" b="0" i="0" u="none" strike="noStrike" cap="none">
                <a:solidFill>
                  <a:srgbClr val="595959"/>
                </a:solidFill>
                <a:latin typeface="Century Gothic"/>
                <a:ea typeface="Century Gothic"/>
                <a:cs typeface="Century Gothic"/>
                <a:sym typeface="Century Gothic"/>
              </a:defRPr>
            </a:lvl9pPr>
          </a:lstStyle>
          <a:p>
            <a:endParaRPr/>
          </a:p>
        </p:txBody>
      </p:sp>
      <p:sp>
        <p:nvSpPr>
          <p:cNvPr id="43" name="Google Shape;43;p25"/>
          <p:cNvSpPr txBox="1">
            <a:spLocks noGrp="1"/>
          </p:cNvSpPr>
          <p:nvPr>
            <p:ph type="body" idx="3"/>
          </p:nvPr>
        </p:nvSpPr>
        <p:spPr>
          <a:xfrm>
            <a:off x="5147534" y="2017714"/>
            <a:ext cx="3566160" cy="877886"/>
          </a:xfrm>
          <a:prstGeom prst="rect">
            <a:avLst/>
          </a:prstGeom>
          <a:noFill/>
          <a:ln>
            <a:noFill/>
          </a:ln>
        </p:spPr>
        <p:txBody>
          <a:bodyPr spcFirstLastPara="1" wrap="square" lIns="91425" tIns="45700" rIns="91425" bIns="45700" anchor="b" anchorCtr="0">
            <a:noAutofit/>
          </a:bodyPr>
          <a:lstStyle>
            <a:lvl1pPr marL="457200" marR="0" lvl="0" indent="-228600" algn="l" rtl="0">
              <a:spcBef>
                <a:spcPts val="2000"/>
              </a:spcBef>
              <a:spcAft>
                <a:spcPts val="0"/>
              </a:spcAft>
              <a:buClr>
                <a:schemeClr val="accent1"/>
              </a:buClr>
              <a:buSzPts val="2400"/>
              <a:buFont typeface="Noto Sans Symbols"/>
              <a:buNone/>
              <a:defRPr sz="2400" b="0" i="0" u="none" strike="noStrike" cap="none">
                <a:solidFill>
                  <a:srgbClr val="595959"/>
                </a:solidFill>
                <a:latin typeface="Century Gothic"/>
                <a:ea typeface="Century Gothic"/>
                <a:cs typeface="Century Gothic"/>
                <a:sym typeface="Century Gothic"/>
              </a:defRPr>
            </a:lvl1pPr>
            <a:lvl2pPr marL="914400" marR="0" lvl="1" indent="-228600" algn="l" rtl="0">
              <a:spcBef>
                <a:spcPts val="600"/>
              </a:spcBef>
              <a:spcAft>
                <a:spcPts val="0"/>
              </a:spcAft>
              <a:buClr>
                <a:srgbClr val="51640A"/>
              </a:buClr>
              <a:buSzPts val="2000"/>
              <a:buFont typeface="Noto Sans Symbols"/>
              <a:buNone/>
              <a:defRPr sz="2000" b="1" i="0" u="none" strike="noStrike" cap="none">
                <a:solidFill>
                  <a:srgbClr val="595959"/>
                </a:solidFill>
                <a:latin typeface="Century Gothic"/>
                <a:ea typeface="Century Gothic"/>
                <a:cs typeface="Century Gothic"/>
                <a:sym typeface="Century Gothic"/>
              </a:defRPr>
            </a:lvl2pPr>
            <a:lvl3pPr marL="1371600" marR="0" lvl="2" indent="-228600" algn="l" rtl="0">
              <a:spcBef>
                <a:spcPts val="600"/>
              </a:spcBef>
              <a:spcAft>
                <a:spcPts val="0"/>
              </a:spcAft>
              <a:buClr>
                <a:schemeClr val="accent1"/>
              </a:buClr>
              <a:buSzPts val="1800"/>
              <a:buFont typeface="Noto Sans Symbols"/>
              <a:buNone/>
              <a:defRPr sz="1800" b="1" i="0" u="none" strike="noStrike" cap="none">
                <a:solidFill>
                  <a:srgbClr val="595959"/>
                </a:solidFill>
                <a:latin typeface="Century Gothic"/>
                <a:ea typeface="Century Gothic"/>
                <a:cs typeface="Century Gothic"/>
                <a:sym typeface="Century Gothic"/>
              </a:defRPr>
            </a:lvl3pPr>
            <a:lvl4pPr marL="1828800" marR="0" lvl="3" indent="-228600" algn="l" rtl="0">
              <a:spcBef>
                <a:spcPts val="600"/>
              </a:spcBef>
              <a:spcAft>
                <a:spcPts val="0"/>
              </a:spcAft>
              <a:buClr>
                <a:srgbClr val="51640A"/>
              </a:buClr>
              <a:buSzPts val="1600"/>
              <a:buFont typeface="Noto Sans Symbols"/>
              <a:buNone/>
              <a:defRPr sz="1600" b="1" i="0" u="none" strike="noStrike" cap="none">
                <a:solidFill>
                  <a:srgbClr val="595959"/>
                </a:solidFill>
                <a:latin typeface="Century Gothic"/>
                <a:ea typeface="Century Gothic"/>
                <a:cs typeface="Century Gothic"/>
                <a:sym typeface="Century Gothic"/>
              </a:defRPr>
            </a:lvl4pPr>
            <a:lvl5pPr marL="2286000" marR="0" lvl="4" indent="-228600" algn="l" rtl="0">
              <a:spcBef>
                <a:spcPts val="600"/>
              </a:spcBef>
              <a:spcAft>
                <a:spcPts val="0"/>
              </a:spcAft>
              <a:buClr>
                <a:schemeClr val="accent1"/>
              </a:buClr>
              <a:buSzPts val="1600"/>
              <a:buFont typeface="Noto Sans Symbols"/>
              <a:buNone/>
              <a:defRPr sz="1600" b="1" i="0" u="none" strike="noStrike" cap="none">
                <a:solidFill>
                  <a:srgbClr val="595959"/>
                </a:solidFill>
                <a:latin typeface="Century Gothic"/>
                <a:ea typeface="Century Gothic"/>
                <a:cs typeface="Century Gothic"/>
                <a:sym typeface="Century Gothic"/>
              </a:defRPr>
            </a:lvl5pPr>
            <a:lvl6pPr marL="2743200" marR="0" lvl="5" indent="-228600" algn="l" rtl="0">
              <a:spcBef>
                <a:spcPts val="320"/>
              </a:spcBef>
              <a:spcAft>
                <a:spcPts val="0"/>
              </a:spcAft>
              <a:buClr>
                <a:srgbClr val="51640A"/>
              </a:buClr>
              <a:buSzPts val="1600"/>
              <a:buFont typeface="Noto Sans Symbols"/>
              <a:buNone/>
              <a:defRPr sz="1600" b="1" i="0" u="none" strike="noStrike" cap="none">
                <a:solidFill>
                  <a:srgbClr val="595959"/>
                </a:solidFill>
                <a:latin typeface="Century Gothic"/>
                <a:ea typeface="Century Gothic"/>
                <a:cs typeface="Century Gothic"/>
                <a:sym typeface="Century Gothic"/>
              </a:defRPr>
            </a:lvl6pPr>
            <a:lvl7pPr marL="3200400" marR="0" lvl="6" indent="-228600" algn="l" rtl="0">
              <a:spcBef>
                <a:spcPts val="320"/>
              </a:spcBef>
              <a:spcAft>
                <a:spcPts val="0"/>
              </a:spcAft>
              <a:buClr>
                <a:schemeClr val="accent1"/>
              </a:buClr>
              <a:buSzPts val="1600"/>
              <a:buFont typeface="Noto Sans Symbols"/>
              <a:buNone/>
              <a:defRPr sz="1600" b="1" i="0" u="none" strike="noStrike" cap="none">
                <a:solidFill>
                  <a:srgbClr val="595959"/>
                </a:solidFill>
                <a:latin typeface="Century Gothic"/>
                <a:ea typeface="Century Gothic"/>
                <a:cs typeface="Century Gothic"/>
                <a:sym typeface="Century Gothic"/>
              </a:defRPr>
            </a:lvl7pPr>
            <a:lvl8pPr marL="3657600" marR="0" lvl="7" indent="-228600" algn="l" rtl="0">
              <a:spcBef>
                <a:spcPts val="320"/>
              </a:spcBef>
              <a:spcAft>
                <a:spcPts val="0"/>
              </a:spcAft>
              <a:buClr>
                <a:srgbClr val="51640A"/>
              </a:buClr>
              <a:buSzPts val="1600"/>
              <a:buFont typeface="Noto Sans Symbols"/>
              <a:buNone/>
              <a:defRPr sz="1600" b="1" i="0" u="none" strike="noStrike" cap="none">
                <a:solidFill>
                  <a:srgbClr val="595959"/>
                </a:solidFill>
                <a:latin typeface="Century Gothic"/>
                <a:ea typeface="Century Gothic"/>
                <a:cs typeface="Century Gothic"/>
                <a:sym typeface="Century Gothic"/>
              </a:defRPr>
            </a:lvl8pPr>
            <a:lvl9pPr marL="4114800" marR="0" lvl="8" indent="-228600" algn="l" rtl="0">
              <a:spcBef>
                <a:spcPts val="320"/>
              </a:spcBef>
              <a:spcAft>
                <a:spcPts val="0"/>
              </a:spcAft>
              <a:buClr>
                <a:schemeClr val="accent1"/>
              </a:buClr>
              <a:buSzPts val="1600"/>
              <a:buFont typeface="Noto Sans Symbols"/>
              <a:buNone/>
              <a:defRPr sz="1600" b="1" i="0" u="none" strike="noStrike" cap="none">
                <a:solidFill>
                  <a:srgbClr val="595959"/>
                </a:solidFill>
                <a:latin typeface="Century Gothic"/>
                <a:ea typeface="Century Gothic"/>
                <a:cs typeface="Century Gothic"/>
                <a:sym typeface="Century Gothic"/>
              </a:defRPr>
            </a:lvl9pPr>
          </a:lstStyle>
          <a:p>
            <a:endParaRPr/>
          </a:p>
        </p:txBody>
      </p:sp>
      <p:sp>
        <p:nvSpPr>
          <p:cNvPr id="44" name="Google Shape;44;p25"/>
          <p:cNvSpPr txBox="1">
            <a:spLocks noGrp="1"/>
          </p:cNvSpPr>
          <p:nvPr>
            <p:ph type="body" idx="4"/>
          </p:nvPr>
        </p:nvSpPr>
        <p:spPr>
          <a:xfrm>
            <a:off x="5147534" y="3065931"/>
            <a:ext cx="3566160" cy="3211046"/>
          </a:xfrm>
          <a:prstGeom prst="rect">
            <a:avLst/>
          </a:prstGeom>
          <a:noFill/>
          <a:ln>
            <a:noFill/>
          </a:ln>
        </p:spPr>
        <p:txBody>
          <a:bodyPr spcFirstLastPara="1" wrap="square" lIns="91425" tIns="45700" rIns="91425" bIns="45700" anchor="t" anchorCtr="0">
            <a:normAutofit/>
          </a:bodyPr>
          <a:lstStyle>
            <a:lvl1pPr marL="457200" marR="0" lvl="0" indent="-342900" algn="l" rtl="0">
              <a:spcBef>
                <a:spcPts val="20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1pPr>
            <a:lvl2pPr marL="914400" marR="0" lvl="1" indent="-342900" algn="l" rtl="0">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2pPr>
            <a:lvl3pPr marL="1371600" marR="0" lvl="2" indent="-342900" algn="l" rtl="0">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3pPr>
            <a:lvl4pPr marL="1828800" marR="0" lvl="3" indent="-342900" algn="l" rtl="0">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4pPr>
            <a:lvl5pPr marL="2286000" marR="0" lvl="4" indent="-342900" algn="l" rtl="0">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5pPr>
            <a:lvl6pPr marL="2743200" marR="0" lvl="5" indent="-330200" algn="l" rtl="0">
              <a:spcBef>
                <a:spcPts val="320"/>
              </a:spcBef>
              <a:spcAft>
                <a:spcPts val="0"/>
              </a:spcAft>
              <a:buClr>
                <a:srgbClr val="51640A"/>
              </a:buClr>
              <a:buSzPts val="1600"/>
              <a:buFont typeface="Noto Sans Symbols"/>
              <a:buChar char="🞑"/>
              <a:defRPr sz="1600" b="0" i="0" u="none" strike="noStrike" cap="none">
                <a:solidFill>
                  <a:srgbClr val="595959"/>
                </a:solidFill>
                <a:latin typeface="Century Gothic"/>
                <a:ea typeface="Century Gothic"/>
                <a:cs typeface="Century Gothic"/>
                <a:sym typeface="Century Gothic"/>
              </a:defRPr>
            </a:lvl6pPr>
            <a:lvl7pPr marL="3200400" marR="0" lvl="6" indent="-330200" algn="l" rtl="0">
              <a:spcBef>
                <a:spcPts val="320"/>
              </a:spcBef>
              <a:spcAft>
                <a:spcPts val="0"/>
              </a:spcAft>
              <a:buClr>
                <a:schemeClr val="accent1"/>
              </a:buClr>
              <a:buSzPts val="1600"/>
              <a:buFont typeface="Noto Sans Symbols"/>
              <a:buChar char="🞑"/>
              <a:defRPr sz="1600" b="0" i="0" u="none" strike="noStrike" cap="none">
                <a:solidFill>
                  <a:srgbClr val="595959"/>
                </a:solidFill>
                <a:latin typeface="Century Gothic"/>
                <a:ea typeface="Century Gothic"/>
                <a:cs typeface="Century Gothic"/>
                <a:sym typeface="Century Gothic"/>
              </a:defRPr>
            </a:lvl7pPr>
            <a:lvl8pPr marL="3657600" marR="0" lvl="7" indent="-330200" algn="l" rtl="0">
              <a:spcBef>
                <a:spcPts val="320"/>
              </a:spcBef>
              <a:spcAft>
                <a:spcPts val="0"/>
              </a:spcAft>
              <a:buClr>
                <a:srgbClr val="51640A"/>
              </a:buClr>
              <a:buSzPts val="1600"/>
              <a:buFont typeface="Noto Sans Symbols"/>
              <a:buChar char="🞑"/>
              <a:defRPr sz="1600" b="0" i="0" u="none" strike="noStrike" cap="none">
                <a:solidFill>
                  <a:srgbClr val="595959"/>
                </a:solidFill>
                <a:latin typeface="Century Gothic"/>
                <a:ea typeface="Century Gothic"/>
                <a:cs typeface="Century Gothic"/>
                <a:sym typeface="Century Gothic"/>
              </a:defRPr>
            </a:lvl8pPr>
            <a:lvl9pPr marL="4114800" marR="0" lvl="8" indent="-330200" algn="l" rtl="0">
              <a:spcBef>
                <a:spcPts val="320"/>
              </a:spcBef>
              <a:spcAft>
                <a:spcPts val="0"/>
              </a:spcAft>
              <a:buClr>
                <a:schemeClr val="accent1"/>
              </a:buClr>
              <a:buSzPts val="1600"/>
              <a:buFont typeface="Noto Sans Symbols"/>
              <a:buChar char="🞑"/>
              <a:defRPr sz="1600" b="0" i="0" u="none" strike="noStrike" cap="none">
                <a:solidFill>
                  <a:srgbClr val="595959"/>
                </a:solidFill>
                <a:latin typeface="Century Gothic"/>
                <a:ea typeface="Century Gothic"/>
                <a:cs typeface="Century Gothic"/>
                <a:sym typeface="Century Gothic"/>
              </a:defRPr>
            </a:lvl9pPr>
          </a:lstStyle>
          <a:p>
            <a:endParaRPr/>
          </a:p>
        </p:txBody>
      </p:sp>
      <p:cxnSp>
        <p:nvCxnSpPr>
          <p:cNvPr id="45" name="Google Shape;45;p25"/>
          <p:cNvCxnSpPr/>
          <p:nvPr/>
        </p:nvCxnSpPr>
        <p:spPr>
          <a:xfrm>
            <a:off x="1212028" y="2904567"/>
            <a:ext cx="3383280" cy="1588"/>
          </a:xfrm>
          <a:prstGeom prst="straightConnector1">
            <a:avLst/>
          </a:prstGeom>
          <a:noFill/>
          <a:ln w="38100" cap="flat" cmpd="sng">
            <a:solidFill>
              <a:srgbClr val="D5D9CC"/>
            </a:solidFill>
            <a:prstDash val="solid"/>
            <a:round/>
            <a:headEnd type="none" w="sm" len="sm"/>
            <a:tailEnd type="none" w="sm" len="sm"/>
          </a:ln>
        </p:spPr>
      </p:cxnSp>
      <p:cxnSp>
        <p:nvCxnSpPr>
          <p:cNvPr id="46" name="Google Shape;46;p25"/>
          <p:cNvCxnSpPr/>
          <p:nvPr/>
        </p:nvCxnSpPr>
        <p:spPr>
          <a:xfrm>
            <a:off x="5238974" y="2904567"/>
            <a:ext cx="3383280" cy="1588"/>
          </a:xfrm>
          <a:prstGeom prst="straightConnector1">
            <a:avLst/>
          </a:prstGeom>
          <a:noFill/>
          <a:ln w="38100" cap="flat" cmpd="sng">
            <a:solidFill>
              <a:srgbClr val="D5D9CC"/>
            </a:solidFill>
            <a:prstDash val="solid"/>
            <a:round/>
            <a:headEnd type="none" w="sm" len="sm"/>
            <a:tailEnd type="none" w="sm" len="sm"/>
          </a:ln>
        </p:spPr>
      </p:cxnSp>
      <p:cxnSp>
        <p:nvCxnSpPr>
          <p:cNvPr id="47" name="Google Shape;47;p25"/>
          <p:cNvCxnSpPr/>
          <p:nvPr/>
        </p:nvCxnSpPr>
        <p:spPr>
          <a:xfrm>
            <a:off x="1212028" y="2904567"/>
            <a:ext cx="3383280" cy="1588"/>
          </a:xfrm>
          <a:prstGeom prst="straightConnector1">
            <a:avLst/>
          </a:prstGeom>
          <a:noFill/>
          <a:ln w="38100" cap="flat" cmpd="sng">
            <a:solidFill>
              <a:srgbClr val="D5D9CC"/>
            </a:solidFill>
            <a:prstDash val="solid"/>
            <a:round/>
            <a:headEnd type="none" w="sm" len="sm"/>
            <a:tailEnd type="none" w="sm" len="sm"/>
          </a:ln>
        </p:spPr>
      </p:cxnSp>
      <p:cxnSp>
        <p:nvCxnSpPr>
          <p:cNvPr id="48" name="Google Shape;48;p25"/>
          <p:cNvCxnSpPr/>
          <p:nvPr/>
        </p:nvCxnSpPr>
        <p:spPr>
          <a:xfrm>
            <a:off x="5238974" y="2904567"/>
            <a:ext cx="3383280" cy="1588"/>
          </a:xfrm>
          <a:prstGeom prst="straightConnector1">
            <a:avLst/>
          </a:prstGeom>
          <a:noFill/>
          <a:ln w="38100" cap="flat" cmpd="sng">
            <a:solidFill>
              <a:srgbClr val="D5D9CC"/>
            </a:solidFill>
            <a:prstDash val="solid"/>
            <a:round/>
            <a:headEnd type="none" w="sm" len="sm"/>
            <a:tailEnd type="none" w="sm" len="sm"/>
          </a:ln>
        </p:spPr>
      </p:cxnSp>
      <p:cxnSp>
        <p:nvCxnSpPr>
          <p:cNvPr id="49" name="Google Shape;49;p25"/>
          <p:cNvCxnSpPr/>
          <p:nvPr/>
        </p:nvCxnSpPr>
        <p:spPr>
          <a:xfrm>
            <a:off x="1212028" y="2904567"/>
            <a:ext cx="3383280" cy="1588"/>
          </a:xfrm>
          <a:prstGeom prst="straightConnector1">
            <a:avLst/>
          </a:prstGeom>
          <a:noFill/>
          <a:ln w="38100" cap="flat" cmpd="sng">
            <a:solidFill>
              <a:srgbClr val="D5D9CC"/>
            </a:solidFill>
            <a:prstDash val="solid"/>
            <a:round/>
            <a:headEnd type="none" w="sm" len="sm"/>
            <a:tailEnd type="none" w="sm" len="sm"/>
          </a:ln>
        </p:spPr>
      </p:cxnSp>
      <p:cxnSp>
        <p:nvCxnSpPr>
          <p:cNvPr id="50" name="Google Shape;50;p25"/>
          <p:cNvCxnSpPr/>
          <p:nvPr/>
        </p:nvCxnSpPr>
        <p:spPr>
          <a:xfrm>
            <a:off x="5238974" y="2904567"/>
            <a:ext cx="3383280" cy="1588"/>
          </a:xfrm>
          <a:prstGeom prst="straightConnector1">
            <a:avLst/>
          </a:prstGeom>
          <a:noFill/>
          <a:ln w="38100" cap="flat" cmpd="sng">
            <a:solidFill>
              <a:srgbClr val="D5D9CC"/>
            </a:solidFill>
            <a:prstDash val="solid"/>
            <a:round/>
            <a:headEnd type="none" w="sm" len="sm"/>
            <a:tailEnd type="none" w="sm" len="sm"/>
          </a:ln>
        </p:spPr>
      </p:cxnSp>
      <p:pic>
        <p:nvPicPr>
          <p:cNvPr id="51" name="Google Shape;51;p25"/>
          <p:cNvPicPr preferRelativeResize="0"/>
          <p:nvPr/>
        </p:nvPicPr>
        <p:blipFill rotWithShape="1">
          <a:blip r:embed="rId2">
            <a:alphaModFix/>
          </a:blip>
          <a:srcRect/>
          <a:stretch/>
        </p:blipFill>
        <p:spPr>
          <a:xfrm>
            <a:off x="7168896" y="12648"/>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52" name="Google Shape;52;p25"/>
          <p:cNvSpPr txBox="1"/>
          <p:nvPr/>
        </p:nvSpPr>
        <p:spPr>
          <a:xfrm>
            <a:off x="5244268"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900">
                <a:solidFill>
                  <a:schemeClr val="dk1"/>
                </a:solidFill>
                <a:latin typeface="Century Gothic"/>
                <a:ea typeface="Century Gothic"/>
                <a:cs typeface="Century Gothic"/>
                <a:sym typeface="Century Gothic"/>
              </a:rPr>
              <a:t>Copyrights © 2017 Innodatatics Inc. All Rights Reserved</a:t>
            </a:r>
            <a:endParaRPr sz="900">
              <a:solidFill>
                <a:schemeClr val="dk1"/>
              </a:solidFill>
              <a:latin typeface="Century Gothic"/>
              <a:ea typeface="Century Gothic"/>
              <a:cs typeface="Century Gothic"/>
              <a:sym typeface="Century Gothic"/>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Title Only" type="titleOnly">
  <p:cSld name="TITLE_ONLY">
    <p:spTree>
      <p:nvGrpSpPr>
        <p:cNvPr id="1" name="Shape 53"/>
        <p:cNvGrpSpPr/>
        <p:nvPr/>
      </p:nvGrpSpPr>
      <p:grpSpPr>
        <a:xfrm>
          <a:off x="0" y="0"/>
          <a:ext cx="0" cy="0"/>
          <a:chOff x="0" y="0"/>
          <a:chExt cx="0" cy="0"/>
        </a:xfrm>
      </p:grpSpPr>
      <p:sp>
        <p:nvSpPr>
          <p:cNvPr id="54" name="Google Shape;54;p26"/>
          <p:cNvSpPr txBox="1">
            <a:spLocks noGrp="1"/>
          </p:cNvSpPr>
          <p:nvPr>
            <p:ph type="title"/>
          </p:nvPr>
        </p:nvSpPr>
        <p:spPr>
          <a:xfrm>
            <a:off x="3" y="1123856"/>
            <a:ext cx="8913813" cy="9144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Clr>
                <a:schemeClr val="lt1"/>
              </a:buClr>
              <a:buSzPts val="3600"/>
              <a:buFont typeface="Century Gothic"/>
              <a:buNone/>
              <a:defRPr sz="3600" b="0" i="0" u="none" strike="noStrike" cap="none">
                <a:solidFill>
                  <a:schemeClr val="lt1"/>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pic>
        <p:nvPicPr>
          <p:cNvPr id="55" name="Google Shape;55;p26"/>
          <p:cNvPicPr preferRelativeResize="0"/>
          <p:nvPr/>
        </p:nvPicPr>
        <p:blipFill rotWithShape="1">
          <a:blip r:embed="rId2">
            <a:alphaModFix/>
          </a:blip>
          <a:srcRect/>
          <a:stretch/>
        </p:blipFill>
        <p:spPr>
          <a:xfrm>
            <a:off x="7168896" y="12648"/>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56" name="Google Shape;56;p26"/>
          <p:cNvSpPr txBox="1"/>
          <p:nvPr/>
        </p:nvSpPr>
        <p:spPr>
          <a:xfrm>
            <a:off x="5244268"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900">
                <a:solidFill>
                  <a:schemeClr val="dk1"/>
                </a:solidFill>
                <a:latin typeface="Century Gothic"/>
                <a:ea typeface="Century Gothic"/>
                <a:cs typeface="Century Gothic"/>
                <a:sym typeface="Century Gothic"/>
              </a:rPr>
              <a:t>Copyrights © 2017 Innodatatics Inc. All Rights Reserved</a:t>
            </a:r>
            <a:endParaRPr sz="900">
              <a:solidFill>
                <a:schemeClr val="dk1"/>
              </a:solidFill>
              <a:latin typeface="Century Gothic"/>
              <a:ea typeface="Century Gothic"/>
              <a:cs typeface="Century Gothic"/>
              <a:sym typeface="Century Gothic"/>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57"/>
        <p:cNvGrpSpPr/>
        <p:nvPr/>
      </p:nvGrpSpPr>
      <p:grpSpPr>
        <a:xfrm>
          <a:off x="0" y="0"/>
          <a:ext cx="0" cy="0"/>
          <a:chOff x="0" y="0"/>
          <a:chExt cx="0" cy="0"/>
        </a:xfrm>
      </p:grpSpPr>
      <p:pic>
        <p:nvPicPr>
          <p:cNvPr id="58" name="Google Shape;58;p27"/>
          <p:cNvPicPr preferRelativeResize="0"/>
          <p:nvPr/>
        </p:nvPicPr>
        <p:blipFill rotWithShape="1">
          <a:blip r:embed="rId2">
            <a:alphaModFix/>
          </a:blip>
          <a:srcRect/>
          <a:stretch/>
        </p:blipFill>
        <p:spPr>
          <a:xfrm>
            <a:off x="7159752" y="9144"/>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59" name="Google Shape;59;p27"/>
          <p:cNvSpPr txBox="1"/>
          <p:nvPr/>
        </p:nvSpPr>
        <p:spPr>
          <a:xfrm>
            <a:off x="5253412"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900">
                <a:solidFill>
                  <a:schemeClr val="dk1"/>
                </a:solidFill>
                <a:latin typeface="Century Gothic"/>
                <a:ea typeface="Century Gothic"/>
                <a:cs typeface="Century Gothic"/>
                <a:sym typeface="Century Gothic"/>
              </a:rPr>
              <a:t>Copyrights © 2017 Innodatatics Inc. All Rights Reserved</a:t>
            </a:r>
            <a:endParaRPr sz="900">
              <a:solidFill>
                <a:schemeClr val="dk1"/>
              </a:solidFill>
              <a:latin typeface="Century Gothic"/>
              <a:ea typeface="Century Gothic"/>
              <a:cs typeface="Century Gothic"/>
              <a:sym typeface="Century Gothic"/>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theme" Target="../theme/theme2.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5.xml"/><Relationship Id="rId13" Type="http://schemas.openxmlformats.org/officeDocument/2006/relationships/image" Target="../media/image1.jpg"/><Relationship Id="rId3" Type="http://schemas.openxmlformats.org/officeDocument/2006/relationships/slideLayout" Target="../slideLayouts/slideLayout30.xml"/><Relationship Id="rId7" Type="http://schemas.openxmlformats.org/officeDocument/2006/relationships/slideLayout" Target="../slideLayouts/slideLayout34.xml"/><Relationship Id="rId12" Type="http://schemas.openxmlformats.org/officeDocument/2006/relationships/theme" Target="../theme/theme3.xml"/><Relationship Id="rId2" Type="http://schemas.openxmlformats.org/officeDocument/2006/relationships/slideLayout" Target="../slideLayouts/slideLayout29.xml"/><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5" Type="http://schemas.openxmlformats.org/officeDocument/2006/relationships/slideLayout" Target="../slideLayouts/slideLayout32.xml"/><Relationship Id="rId10" Type="http://schemas.openxmlformats.org/officeDocument/2006/relationships/slideLayout" Target="../slideLayouts/slideLayout37.xml"/><Relationship Id="rId4" Type="http://schemas.openxmlformats.org/officeDocument/2006/relationships/slideLayout" Target="../slideLayouts/slideLayout31.xml"/><Relationship Id="rId9" Type="http://schemas.openxmlformats.org/officeDocument/2006/relationships/slideLayout" Target="../slideLayouts/slideLayout36.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6.xml"/><Relationship Id="rId13" Type="http://schemas.openxmlformats.org/officeDocument/2006/relationships/slideLayout" Target="../slideLayouts/slideLayout51.xml"/><Relationship Id="rId3" Type="http://schemas.openxmlformats.org/officeDocument/2006/relationships/slideLayout" Target="../slideLayouts/slideLayout41.xml"/><Relationship Id="rId7" Type="http://schemas.openxmlformats.org/officeDocument/2006/relationships/slideLayout" Target="../slideLayouts/slideLayout45.xml"/><Relationship Id="rId12" Type="http://schemas.openxmlformats.org/officeDocument/2006/relationships/slideLayout" Target="../slideLayouts/slideLayout50.xml"/><Relationship Id="rId2" Type="http://schemas.openxmlformats.org/officeDocument/2006/relationships/slideLayout" Target="../slideLayouts/slideLayout40.xml"/><Relationship Id="rId16" Type="http://schemas.openxmlformats.org/officeDocument/2006/relationships/image" Target="../media/image1.jpg"/><Relationship Id="rId1" Type="http://schemas.openxmlformats.org/officeDocument/2006/relationships/slideLayout" Target="../slideLayouts/slideLayout39.xml"/><Relationship Id="rId6" Type="http://schemas.openxmlformats.org/officeDocument/2006/relationships/slideLayout" Target="../slideLayouts/slideLayout44.xml"/><Relationship Id="rId11" Type="http://schemas.openxmlformats.org/officeDocument/2006/relationships/slideLayout" Target="../slideLayouts/slideLayout49.xml"/><Relationship Id="rId5" Type="http://schemas.openxmlformats.org/officeDocument/2006/relationships/slideLayout" Target="../slideLayouts/slideLayout43.xml"/><Relationship Id="rId15" Type="http://schemas.openxmlformats.org/officeDocument/2006/relationships/theme" Target="../theme/theme4.xml"/><Relationship Id="rId10" Type="http://schemas.openxmlformats.org/officeDocument/2006/relationships/slideLayout" Target="../slideLayouts/slideLayout48.xml"/><Relationship Id="rId4" Type="http://schemas.openxmlformats.org/officeDocument/2006/relationships/slideLayout" Target="../slideLayouts/slideLayout42.xml"/><Relationship Id="rId9" Type="http://schemas.openxmlformats.org/officeDocument/2006/relationships/slideLayout" Target="../slideLayouts/slideLayout47.xml"/><Relationship Id="rId14"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6"/>
          <p:cNvSpPr txBox="1"/>
          <p:nvPr/>
        </p:nvSpPr>
        <p:spPr>
          <a:xfrm>
            <a:off x="2638730" y="6387737"/>
            <a:ext cx="184666"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endParaRPr sz="1800" b="0" i="0" u="none" strike="noStrike" cap="none">
              <a:solidFill>
                <a:schemeClr val="dk1"/>
              </a:solidFill>
              <a:latin typeface="Century Gothic"/>
              <a:ea typeface="Century Gothic"/>
              <a:cs typeface="Century Gothic"/>
              <a:sym typeface="Century Gothic"/>
            </a:endParaRPr>
          </a:p>
        </p:txBody>
      </p:sp>
      <p:sp>
        <p:nvSpPr>
          <p:cNvPr id="11" name="Google Shape;11;p16"/>
          <p:cNvSpPr txBox="1"/>
          <p:nvPr/>
        </p:nvSpPr>
        <p:spPr>
          <a:xfrm>
            <a:off x="5262556"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900" b="0" i="0" u="none" strike="noStrike" cap="none">
                <a:solidFill>
                  <a:schemeClr val="dk1"/>
                </a:solidFill>
                <a:latin typeface="Century Gothic"/>
                <a:ea typeface="Century Gothic"/>
                <a:cs typeface="Century Gothic"/>
                <a:sym typeface="Century Gothic"/>
              </a:rPr>
              <a:t>Copyrights © 2017 Innodatatics Inc. All Rights Reserved</a:t>
            </a:r>
            <a:endParaRPr sz="900" b="0" i="0" u="none" strike="noStrike" cap="none">
              <a:solidFill>
                <a:schemeClr val="dk1"/>
              </a:solidFill>
              <a:latin typeface="Century Gothic"/>
              <a:ea typeface="Century Gothic"/>
              <a:cs typeface="Century Gothic"/>
              <a:sym typeface="Century Gothic"/>
            </a:endParaRPr>
          </a:p>
        </p:txBody>
      </p:sp>
      <p:pic>
        <p:nvPicPr>
          <p:cNvPr id="12" name="Google Shape;12;p16"/>
          <p:cNvPicPr preferRelativeResize="0"/>
          <p:nvPr/>
        </p:nvPicPr>
        <p:blipFill rotWithShape="1">
          <a:blip r:embed="rId18">
            <a:alphaModFix/>
          </a:blip>
          <a:srcRect/>
          <a:stretch/>
        </p:blipFill>
        <p:spPr>
          <a:xfrm>
            <a:off x="7159751" y="6667"/>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44">
          <p15:clr>
            <a:srgbClr val="F26B43"/>
          </p15:clr>
        </p15:guide>
        <p15:guide id="2" pos="5688">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6"/>
        <p:cNvGrpSpPr/>
        <p:nvPr/>
      </p:nvGrpSpPr>
      <p:grpSpPr>
        <a:xfrm>
          <a:off x="0" y="0"/>
          <a:ext cx="0" cy="0"/>
          <a:chOff x="0" y="0"/>
          <a:chExt cx="0" cy="0"/>
        </a:xfrm>
      </p:grpSpPr>
      <p:sp>
        <p:nvSpPr>
          <p:cNvPr id="107" name="Google Shape;107;p19"/>
          <p:cNvSpPr txBox="1">
            <a:spLocks noGrp="1"/>
          </p:cNvSpPr>
          <p:nvPr>
            <p:ph type="title"/>
          </p:nvPr>
        </p:nvSpPr>
        <p:spPr>
          <a:xfrm>
            <a:off x="628650" y="365127"/>
            <a:ext cx="78867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08" name="Google Shape;108;p19"/>
          <p:cNvSpPr txBox="1">
            <a:spLocks noGrp="1"/>
          </p:cNvSpPr>
          <p:nvPr>
            <p:ph type="body" idx="1"/>
          </p:nvPr>
        </p:nvSpPr>
        <p:spPr>
          <a:xfrm>
            <a:off x="628650" y="1825625"/>
            <a:ext cx="7886700" cy="4351339"/>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09" name="Google Shape;109;p19"/>
          <p:cNvSpPr txBox="1">
            <a:spLocks noGrp="1"/>
          </p:cNvSpPr>
          <p:nvPr>
            <p:ph type="dt" idx="10"/>
          </p:nvPr>
        </p:nvSpPr>
        <p:spPr>
          <a:xfrm>
            <a:off x="628650" y="6356352"/>
            <a:ext cx="20574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10" name="Google Shape;110;p19"/>
          <p:cNvSpPr txBox="1">
            <a:spLocks noGrp="1"/>
          </p:cNvSpPr>
          <p:nvPr>
            <p:ph type="ftr" idx="11"/>
          </p:nvPr>
        </p:nvSpPr>
        <p:spPr>
          <a:xfrm>
            <a:off x="3028950" y="6356352"/>
            <a:ext cx="30861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11" name="Google Shape;111;p19"/>
          <p:cNvSpPr txBox="1">
            <a:spLocks noGrp="1"/>
          </p:cNvSpPr>
          <p:nvPr>
            <p:ph type="sldNum" idx="12"/>
          </p:nvPr>
        </p:nvSpPr>
        <p:spPr>
          <a:xfrm>
            <a:off x="6457950" y="6356352"/>
            <a:ext cx="20574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78"/>
        <p:cNvGrpSpPr/>
        <p:nvPr/>
      </p:nvGrpSpPr>
      <p:grpSpPr>
        <a:xfrm>
          <a:off x="0" y="0"/>
          <a:ext cx="0" cy="0"/>
          <a:chOff x="0" y="0"/>
          <a:chExt cx="0" cy="0"/>
        </a:xfrm>
      </p:grpSpPr>
      <p:sp>
        <p:nvSpPr>
          <p:cNvPr id="179" name="Google Shape;179;p45"/>
          <p:cNvSpPr txBox="1">
            <a:spLocks noGrp="1"/>
          </p:cNvSpPr>
          <p:nvPr>
            <p:ph type="title"/>
          </p:nvPr>
        </p:nvSpPr>
        <p:spPr>
          <a:xfrm>
            <a:off x="628650" y="365125"/>
            <a:ext cx="78867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80" name="Google Shape;180;p45"/>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81" name="Google Shape;181;p45"/>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82" name="Google Shape;182;p45"/>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pic>
        <p:nvPicPr>
          <p:cNvPr id="183" name="Google Shape;183;p45"/>
          <p:cNvPicPr preferRelativeResize="0"/>
          <p:nvPr/>
        </p:nvPicPr>
        <p:blipFill rotWithShape="1">
          <a:blip r:embed="rId13">
            <a:alphaModFix/>
          </a:blip>
          <a:srcRect/>
          <a:stretch/>
        </p:blipFill>
        <p:spPr>
          <a:xfrm>
            <a:off x="7168896" y="8509"/>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184" name="Google Shape;184;p45"/>
          <p:cNvSpPr txBox="1"/>
          <p:nvPr/>
        </p:nvSpPr>
        <p:spPr>
          <a:xfrm>
            <a:off x="5472868"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900">
                <a:solidFill>
                  <a:schemeClr val="dk1"/>
                </a:solidFill>
                <a:latin typeface="Calibri"/>
                <a:ea typeface="Calibri"/>
                <a:cs typeface="Calibri"/>
                <a:sym typeface="Calibri"/>
              </a:rPr>
              <a:t>Copyrights © 2017 Innodatatics Inc. All Rights Reserved</a:t>
            </a:r>
            <a:endParaRPr sz="900">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54"/>
        <p:cNvGrpSpPr/>
        <p:nvPr/>
      </p:nvGrpSpPr>
      <p:grpSpPr>
        <a:xfrm>
          <a:off x="0" y="0"/>
          <a:ext cx="0" cy="0"/>
          <a:chOff x="0" y="0"/>
          <a:chExt cx="0" cy="0"/>
        </a:xfrm>
      </p:grpSpPr>
      <p:sp>
        <p:nvSpPr>
          <p:cNvPr id="255" name="Google Shape;255;p57"/>
          <p:cNvSpPr txBox="1">
            <a:spLocks noGrp="1"/>
          </p:cNvSpPr>
          <p:nvPr>
            <p:ph type="title"/>
          </p:nvPr>
        </p:nvSpPr>
        <p:spPr>
          <a:xfrm>
            <a:off x="401640" y="579216"/>
            <a:ext cx="8345487" cy="193899"/>
          </a:xfrm>
          <a:prstGeom prst="rect">
            <a:avLst/>
          </a:prstGeom>
          <a:noFill/>
          <a:ln>
            <a:noFill/>
          </a:ln>
        </p:spPr>
        <p:txBody>
          <a:bodyPr spcFirstLastPara="1" wrap="square" lIns="0" tIns="0" rIns="0" bIns="0" anchor="b" anchorCtr="0">
            <a:spAutoFit/>
          </a:bodyPr>
          <a:lstStyle>
            <a:lvl1pPr marR="0" lvl="0" algn="l" rtl="0">
              <a:lnSpc>
                <a:spcPct val="106000"/>
              </a:lnSpc>
              <a:spcBef>
                <a:spcPts val="0"/>
              </a:spcBef>
              <a:spcAft>
                <a:spcPts val="0"/>
              </a:spcAft>
              <a:buSzPts val="1400"/>
              <a:buNone/>
              <a:defRPr sz="1200" b="1" i="0" u="none" strike="noStrike" cap="none">
                <a:solidFill>
                  <a:schemeClr val="dk1"/>
                </a:solidFill>
                <a:latin typeface="Arial"/>
                <a:ea typeface="Arial"/>
                <a:cs typeface="Arial"/>
                <a:sym typeface="Arial"/>
              </a:defRPr>
            </a:lvl1pPr>
            <a:lvl2pPr marR="0" lvl="1" algn="l" rtl="0">
              <a:lnSpc>
                <a:spcPct val="106000"/>
              </a:lnSpc>
              <a:spcBef>
                <a:spcPts val="0"/>
              </a:spcBef>
              <a:spcAft>
                <a:spcPts val="0"/>
              </a:spcAft>
              <a:buSzPts val="1400"/>
              <a:buNone/>
              <a:defRPr sz="1200" b="1" i="0" u="none" strike="noStrike" cap="none">
                <a:solidFill>
                  <a:schemeClr val="dk1"/>
                </a:solidFill>
                <a:latin typeface="Arial"/>
                <a:ea typeface="Arial"/>
                <a:cs typeface="Arial"/>
                <a:sym typeface="Arial"/>
              </a:defRPr>
            </a:lvl2pPr>
            <a:lvl3pPr marR="0" lvl="2" algn="l" rtl="0">
              <a:lnSpc>
                <a:spcPct val="106000"/>
              </a:lnSpc>
              <a:spcBef>
                <a:spcPts val="0"/>
              </a:spcBef>
              <a:spcAft>
                <a:spcPts val="0"/>
              </a:spcAft>
              <a:buSzPts val="1400"/>
              <a:buNone/>
              <a:defRPr sz="1200" b="1" i="0" u="none" strike="noStrike" cap="none">
                <a:solidFill>
                  <a:schemeClr val="dk1"/>
                </a:solidFill>
                <a:latin typeface="Arial"/>
                <a:ea typeface="Arial"/>
                <a:cs typeface="Arial"/>
                <a:sym typeface="Arial"/>
              </a:defRPr>
            </a:lvl3pPr>
            <a:lvl4pPr marR="0" lvl="3" algn="l" rtl="0">
              <a:lnSpc>
                <a:spcPct val="106000"/>
              </a:lnSpc>
              <a:spcBef>
                <a:spcPts val="0"/>
              </a:spcBef>
              <a:spcAft>
                <a:spcPts val="0"/>
              </a:spcAft>
              <a:buSzPts val="1400"/>
              <a:buNone/>
              <a:defRPr sz="1200" b="1" i="0" u="none" strike="noStrike" cap="none">
                <a:solidFill>
                  <a:schemeClr val="dk1"/>
                </a:solidFill>
                <a:latin typeface="Arial"/>
                <a:ea typeface="Arial"/>
                <a:cs typeface="Arial"/>
                <a:sym typeface="Arial"/>
              </a:defRPr>
            </a:lvl4pPr>
            <a:lvl5pPr marR="0" lvl="4" algn="l" rtl="0">
              <a:lnSpc>
                <a:spcPct val="106000"/>
              </a:lnSpc>
              <a:spcBef>
                <a:spcPts val="0"/>
              </a:spcBef>
              <a:spcAft>
                <a:spcPts val="0"/>
              </a:spcAft>
              <a:buSzPts val="1400"/>
              <a:buNone/>
              <a:defRPr sz="1200" b="1" i="0" u="none" strike="noStrike" cap="none">
                <a:solidFill>
                  <a:schemeClr val="dk1"/>
                </a:solidFill>
                <a:latin typeface="Arial"/>
                <a:ea typeface="Arial"/>
                <a:cs typeface="Arial"/>
                <a:sym typeface="Arial"/>
              </a:defRPr>
            </a:lvl5pPr>
            <a:lvl6pPr marR="0" lvl="5" algn="l" rtl="0">
              <a:lnSpc>
                <a:spcPct val="106000"/>
              </a:lnSpc>
              <a:spcBef>
                <a:spcPts val="0"/>
              </a:spcBef>
              <a:spcAft>
                <a:spcPts val="0"/>
              </a:spcAft>
              <a:buSzPts val="1400"/>
              <a:buNone/>
              <a:defRPr sz="1200" b="1" i="0" u="none" strike="noStrike" cap="none">
                <a:solidFill>
                  <a:schemeClr val="dk1"/>
                </a:solidFill>
                <a:latin typeface="Arial"/>
                <a:ea typeface="Arial"/>
                <a:cs typeface="Arial"/>
                <a:sym typeface="Arial"/>
              </a:defRPr>
            </a:lvl6pPr>
            <a:lvl7pPr marR="0" lvl="6" algn="l" rtl="0">
              <a:lnSpc>
                <a:spcPct val="106000"/>
              </a:lnSpc>
              <a:spcBef>
                <a:spcPts val="0"/>
              </a:spcBef>
              <a:spcAft>
                <a:spcPts val="0"/>
              </a:spcAft>
              <a:buSzPts val="1400"/>
              <a:buNone/>
              <a:defRPr sz="1200" b="1" i="0" u="none" strike="noStrike" cap="none">
                <a:solidFill>
                  <a:schemeClr val="dk1"/>
                </a:solidFill>
                <a:latin typeface="Arial"/>
                <a:ea typeface="Arial"/>
                <a:cs typeface="Arial"/>
                <a:sym typeface="Arial"/>
              </a:defRPr>
            </a:lvl7pPr>
            <a:lvl8pPr marR="0" lvl="7" algn="l" rtl="0">
              <a:lnSpc>
                <a:spcPct val="106000"/>
              </a:lnSpc>
              <a:spcBef>
                <a:spcPts val="0"/>
              </a:spcBef>
              <a:spcAft>
                <a:spcPts val="0"/>
              </a:spcAft>
              <a:buSzPts val="1400"/>
              <a:buNone/>
              <a:defRPr sz="1200" b="1" i="0" u="none" strike="noStrike" cap="none">
                <a:solidFill>
                  <a:schemeClr val="dk1"/>
                </a:solidFill>
                <a:latin typeface="Arial"/>
                <a:ea typeface="Arial"/>
                <a:cs typeface="Arial"/>
                <a:sym typeface="Arial"/>
              </a:defRPr>
            </a:lvl8pPr>
            <a:lvl9pPr marR="0" lvl="8" algn="l" rtl="0">
              <a:lnSpc>
                <a:spcPct val="106000"/>
              </a:lnSpc>
              <a:spcBef>
                <a:spcPts val="0"/>
              </a:spcBef>
              <a:spcAft>
                <a:spcPts val="0"/>
              </a:spcAft>
              <a:buSzPts val="1400"/>
              <a:buNone/>
              <a:defRPr sz="1200" b="1" i="0" u="none" strike="noStrike" cap="none">
                <a:solidFill>
                  <a:schemeClr val="dk1"/>
                </a:solidFill>
                <a:latin typeface="Arial"/>
                <a:ea typeface="Arial"/>
                <a:cs typeface="Arial"/>
                <a:sym typeface="Arial"/>
              </a:defRPr>
            </a:lvl9pPr>
          </a:lstStyle>
          <a:p>
            <a:endParaRPr/>
          </a:p>
        </p:txBody>
      </p:sp>
      <p:sp>
        <p:nvSpPr>
          <p:cNvPr id="256" name="Google Shape;256;p57"/>
          <p:cNvSpPr txBox="1">
            <a:spLocks noGrp="1"/>
          </p:cNvSpPr>
          <p:nvPr>
            <p:ph type="body" idx="1"/>
          </p:nvPr>
        </p:nvSpPr>
        <p:spPr>
          <a:xfrm>
            <a:off x="396875" y="1154114"/>
            <a:ext cx="4008438" cy="5135562"/>
          </a:xfrm>
          <a:prstGeom prst="rect">
            <a:avLst/>
          </a:prstGeom>
          <a:noFill/>
          <a:ln>
            <a:noFill/>
          </a:ln>
        </p:spPr>
        <p:txBody>
          <a:bodyPr spcFirstLastPara="1" wrap="square" lIns="0" tIns="0" rIns="0" bIns="0" anchor="t" anchorCtr="0">
            <a:noAutofit/>
          </a:bodyPr>
          <a:lstStyle>
            <a:lvl1pPr marL="457200" marR="0" lvl="0" indent="-228600" algn="l" rtl="0">
              <a:lnSpc>
                <a:spcPct val="106000"/>
              </a:lnSpc>
              <a:spcBef>
                <a:spcPts val="720"/>
              </a:spcBef>
              <a:spcAft>
                <a:spcPts val="0"/>
              </a:spcAft>
              <a:buSzPts val="1400"/>
              <a:buNone/>
              <a:defRPr sz="900" b="0" i="0" u="none" strike="noStrike" cap="none">
                <a:solidFill>
                  <a:schemeClr val="dk1"/>
                </a:solidFill>
                <a:latin typeface="Arial"/>
                <a:ea typeface="Arial"/>
                <a:cs typeface="Arial"/>
                <a:sym typeface="Arial"/>
              </a:defRPr>
            </a:lvl1pPr>
            <a:lvl2pPr marL="914400" marR="0" lvl="1" indent="-285750" algn="l" rtl="0">
              <a:lnSpc>
                <a:spcPct val="106000"/>
              </a:lnSpc>
              <a:spcBef>
                <a:spcPts val="720"/>
              </a:spcBef>
              <a:spcAft>
                <a:spcPts val="0"/>
              </a:spcAft>
              <a:buClr>
                <a:schemeClr val="dk1"/>
              </a:buClr>
              <a:buSzPts val="900"/>
              <a:buFont typeface="Noto Sans Symbols"/>
              <a:buChar char="◼"/>
              <a:defRPr sz="900" b="0" i="0" u="none" strike="noStrike" cap="none">
                <a:solidFill>
                  <a:schemeClr val="dk1"/>
                </a:solidFill>
                <a:latin typeface="Arial"/>
                <a:ea typeface="Arial"/>
                <a:cs typeface="Arial"/>
                <a:sym typeface="Arial"/>
              </a:defRPr>
            </a:lvl2pPr>
            <a:lvl3pPr marL="1371600" marR="0" lvl="2" indent="-279400" algn="l" rtl="0">
              <a:lnSpc>
                <a:spcPct val="106000"/>
              </a:lnSpc>
              <a:spcBef>
                <a:spcPts val="320"/>
              </a:spcBef>
              <a:spcAft>
                <a:spcPts val="0"/>
              </a:spcAft>
              <a:buClr>
                <a:schemeClr val="dk1"/>
              </a:buClr>
              <a:buSzPts val="800"/>
              <a:buFont typeface="Arial"/>
              <a:buChar char="–"/>
              <a:defRPr sz="800" b="0" i="0" u="none" strike="noStrike" cap="none">
                <a:solidFill>
                  <a:schemeClr val="dk1"/>
                </a:solidFill>
                <a:latin typeface="Arial"/>
                <a:ea typeface="Arial"/>
                <a:cs typeface="Arial"/>
                <a:sym typeface="Arial"/>
              </a:defRPr>
            </a:lvl3pPr>
            <a:lvl4pPr marL="1828800" marR="0" lvl="3" indent="-279400" algn="l" rtl="0">
              <a:lnSpc>
                <a:spcPct val="106000"/>
              </a:lnSpc>
              <a:spcBef>
                <a:spcPts val="160"/>
              </a:spcBef>
              <a:spcAft>
                <a:spcPts val="0"/>
              </a:spcAft>
              <a:buClr>
                <a:schemeClr val="dk1"/>
              </a:buClr>
              <a:buSzPts val="800"/>
              <a:buFont typeface="Arial"/>
              <a:buChar char="•"/>
              <a:defRPr sz="800" b="0" i="0" u="none" strike="noStrike" cap="none">
                <a:solidFill>
                  <a:schemeClr val="dk1"/>
                </a:solidFill>
                <a:latin typeface="Arial"/>
                <a:ea typeface="Arial"/>
                <a:cs typeface="Arial"/>
                <a:sym typeface="Arial"/>
              </a:defRPr>
            </a:lvl4pPr>
            <a:lvl5pPr marL="2286000" marR="0" lvl="4" indent="-285750" algn="l" rtl="0">
              <a:spcBef>
                <a:spcPts val="180"/>
              </a:spcBef>
              <a:spcAft>
                <a:spcPts val="0"/>
              </a:spcAft>
              <a:buClr>
                <a:schemeClr val="dk1"/>
              </a:buClr>
              <a:buSzPts val="900"/>
              <a:buFont typeface="Arial"/>
              <a:buChar char="–"/>
              <a:defRPr sz="900" b="0" i="0" u="none" strike="noStrike" cap="none">
                <a:solidFill>
                  <a:schemeClr val="dk1"/>
                </a:solidFill>
                <a:latin typeface="Arial"/>
                <a:ea typeface="Arial"/>
                <a:cs typeface="Arial"/>
                <a:sym typeface="Arial"/>
              </a:defRPr>
            </a:lvl5pPr>
            <a:lvl6pPr marL="2743200" marR="0" lvl="5" indent="-285750" algn="l" rtl="0">
              <a:spcBef>
                <a:spcPts val="180"/>
              </a:spcBef>
              <a:spcAft>
                <a:spcPts val="0"/>
              </a:spcAft>
              <a:buClr>
                <a:schemeClr val="dk1"/>
              </a:buClr>
              <a:buSzPts val="900"/>
              <a:buFont typeface="Arial"/>
              <a:buChar char="–"/>
              <a:defRPr sz="900" b="0" i="0" u="none" strike="noStrike" cap="none">
                <a:solidFill>
                  <a:schemeClr val="dk1"/>
                </a:solidFill>
                <a:latin typeface="Arial"/>
                <a:ea typeface="Arial"/>
                <a:cs typeface="Arial"/>
                <a:sym typeface="Arial"/>
              </a:defRPr>
            </a:lvl6pPr>
            <a:lvl7pPr marL="3200400" marR="0" lvl="6" indent="-285750" algn="l" rtl="0">
              <a:spcBef>
                <a:spcPts val="180"/>
              </a:spcBef>
              <a:spcAft>
                <a:spcPts val="0"/>
              </a:spcAft>
              <a:buClr>
                <a:schemeClr val="dk1"/>
              </a:buClr>
              <a:buSzPts val="900"/>
              <a:buFont typeface="Arial"/>
              <a:buChar char="–"/>
              <a:defRPr sz="900" b="0" i="0" u="none" strike="noStrike" cap="none">
                <a:solidFill>
                  <a:schemeClr val="dk1"/>
                </a:solidFill>
                <a:latin typeface="Arial"/>
                <a:ea typeface="Arial"/>
                <a:cs typeface="Arial"/>
                <a:sym typeface="Arial"/>
              </a:defRPr>
            </a:lvl7pPr>
            <a:lvl8pPr marL="3657600" marR="0" lvl="7" indent="-285750" algn="l" rtl="0">
              <a:spcBef>
                <a:spcPts val="180"/>
              </a:spcBef>
              <a:spcAft>
                <a:spcPts val="0"/>
              </a:spcAft>
              <a:buClr>
                <a:schemeClr val="dk1"/>
              </a:buClr>
              <a:buSzPts val="900"/>
              <a:buFont typeface="Arial"/>
              <a:buChar char="–"/>
              <a:defRPr sz="900" b="0" i="0" u="none" strike="noStrike" cap="none">
                <a:solidFill>
                  <a:schemeClr val="dk1"/>
                </a:solidFill>
                <a:latin typeface="Arial"/>
                <a:ea typeface="Arial"/>
                <a:cs typeface="Arial"/>
                <a:sym typeface="Arial"/>
              </a:defRPr>
            </a:lvl8pPr>
            <a:lvl9pPr marL="4114800" marR="0" lvl="8" indent="-285750" algn="l" rtl="0">
              <a:spcBef>
                <a:spcPts val="180"/>
              </a:spcBef>
              <a:spcAft>
                <a:spcPts val="0"/>
              </a:spcAft>
              <a:buClr>
                <a:schemeClr val="dk1"/>
              </a:buClr>
              <a:buSzPts val="900"/>
              <a:buFont typeface="Arial"/>
              <a:buChar char="–"/>
              <a:defRPr sz="900" b="0" i="0" u="none" strike="noStrike" cap="none">
                <a:solidFill>
                  <a:schemeClr val="dk1"/>
                </a:solidFill>
                <a:latin typeface="Arial"/>
                <a:ea typeface="Arial"/>
                <a:cs typeface="Arial"/>
                <a:sym typeface="Arial"/>
              </a:defRPr>
            </a:lvl9pPr>
          </a:lstStyle>
          <a:p>
            <a:endParaRPr/>
          </a:p>
        </p:txBody>
      </p:sp>
      <p:sp>
        <p:nvSpPr>
          <p:cNvPr id="257" name="Google Shape;257;p57"/>
          <p:cNvSpPr txBox="1"/>
          <p:nvPr/>
        </p:nvSpPr>
        <p:spPr>
          <a:xfrm rot="-5400000">
            <a:off x="8861426" y="6543677"/>
            <a:ext cx="422275" cy="66675"/>
          </a:xfrm>
          <a:prstGeom prst="rect">
            <a:avLst/>
          </a:prstGeom>
          <a:noFill/>
          <a:ln>
            <a:noFill/>
          </a:ln>
        </p:spPr>
        <p:txBody>
          <a:bodyPr spcFirstLastPara="1" wrap="square" lIns="0" tIns="0" rIns="0" bIns="0" anchor="t" anchorCtr="0">
            <a:noAutofit/>
          </a:bodyPr>
          <a:lstStyle/>
          <a:p>
            <a:pPr marL="0" marR="0" lvl="0" indent="0" algn="l" rtl="0">
              <a:lnSpc>
                <a:spcPct val="106000"/>
              </a:lnSpc>
              <a:spcBef>
                <a:spcPts val="0"/>
              </a:spcBef>
              <a:spcAft>
                <a:spcPts val="0"/>
              </a:spcAft>
              <a:buNone/>
            </a:pPr>
            <a:endParaRPr sz="3100">
              <a:solidFill>
                <a:srgbClr val="AFAFAF"/>
              </a:solidFill>
              <a:latin typeface="Arial"/>
              <a:ea typeface="Arial"/>
              <a:cs typeface="Arial"/>
              <a:sym typeface="Arial"/>
            </a:endParaRPr>
          </a:p>
        </p:txBody>
      </p:sp>
      <p:cxnSp>
        <p:nvCxnSpPr>
          <p:cNvPr id="258" name="Google Shape;258;p57"/>
          <p:cNvCxnSpPr/>
          <p:nvPr/>
        </p:nvCxnSpPr>
        <p:spPr>
          <a:xfrm>
            <a:off x="469900" y="992188"/>
            <a:ext cx="8504238" cy="0"/>
          </a:xfrm>
          <a:prstGeom prst="straightConnector1">
            <a:avLst/>
          </a:prstGeom>
          <a:noFill/>
          <a:ln>
            <a:noFill/>
          </a:ln>
        </p:spPr>
      </p:cxnSp>
      <p:sp>
        <p:nvSpPr>
          <p:cNvPr id="259" name="Google Shape;259;p57"/>
          <p:cNvSpPr/>
          <p:nvPr/>
        </p:nvSpPr>
        <p:spPr>
          <a:xfrm>
            <a:off x="414339" y="6670419"/>
            <a:ext cx="268287" cy="92333"/>
          </a:xfrm>
          <a:prstGeom prst="rect">
            <a:avLst/>
          </a:prstGeom>
          <a:noFill/>
          <a:ln>
            <a:noFill/>
          </a:ln>
        </p:spPr>
        <p:txBody>
          <a:bodyPr spcFirstLastPara="1" wrap="square" lIns="0" tIns="0" rIns="0" bIns="0" anchor="b" anchorCtr="0">
            <a:spAutoFit/>
          </a:bodyPr>
          <a:lstStyle/>
          <a:p>
            <a:pPr marL="0" marR="0" lvl="0" indent="0" algn="l" rtl="0">
              <a:spcBef>
                <a:spcPts val="0"/>
              </a:spcBef>
              <a:spcAft>
                <a:spcPts val="0"/>
              </a:spcAft>
              <a:buNone/>
            </a:pPr>
            <a:fld id="{00000000-1234-1234-1234-123412341234}" type="slidenum">
              <a:rPr lang="en-US" sz="600">
                <a:solidFill>
                  <a:srgbClr val="000000"/>
                </a:solidFill>
                <a:latin typeface="Arial"/>
                <a:ea typeface="Arial"/>
                <a:cs typeface="Arial"/>
                <a:sym typeface="Arial"/>
              </a:rPr>
              <a:t>‹#›</a:t>
            </a:fld>
            <a:endParaRPr sz="600">
              <a:solidFill>
                <a:srgbClr val="000000"/>
              </a:solidFill>
              <a:latin typeface="Arial"/>
              <a:ea typeface="Arial"/>
              <a:cs typeface="Arial"/>
              <a:sym typeface="Arial"/>
            </a:endParaRPr>
          </a:p>
        </p:txBody>
      </p:sp>
      <p:pic>
        <p:nvPicPr>
          <p:cNvPr id="260" name="Google Shape;260;p57"/>
          <p:cNvPicPr preferRelativeResize="0"/>
          <p:nvPr/>
        </p:nvPicPr>
        <p:blipFill rotWithShape="1">
          <a:blip r:embed="rId16">
            <a:alphaModFix/>
          </a:blip>
          <a:srcRect/>
          <a:stretch/>
        </p:blipFill>
        <p:spPr>
          <a:xfrm>
            <a:off x="7159751" y="6667"/>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261" name="Google Shape;261;p57"/>
          <p:cNvSpPr txBox="1"/>
          <p:nvPr/>
        </p:nvSpPr>
        <p:spPr>
          <a:xfrm>
            <a:off x="5353996"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900">
                <a:solidFill>
                  <a:schemeClr val="dk1"/>
                </a:solidFill>
                <a:latin typeface="Arial"/>
                <a:ea typeface="Arial"/>
                <a:cs typeface="Arial"/>
                <a:sym typeface="Arial"/>
              </a:rPr>
              <a:t>Copyrights © 2017 Innodatatics Inc. All Rights Reserved</a:t>
            </a:r>
            <a:endParaRPr sz="900">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Google Shape;332;p1"/>
          <p:cNvSpPr txBox="1"/>
          <p:nvPr/>
        </p:nvSpPr>
        <p:spPr>
          <a:xfrm>
            <a:off x="1" y="2481863"/>
            <a:ext cx="9444624" cy="1894273"/>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2776"/>
              </a:buClr>
              <a:buSzPts val="3600"/>
              <a:buFont typeface="Verdana"/>
              <a:buNone/>
            </a:pPr>
            <a:r>
              <a:rPr lang="en-US" sz="3600" b="1" dirty="0">
                <a:solidFill>
                  <a:srgbClr val="002776"/>
                </a:solidFill>
                <a:latin typeface="Verdana"/>
                <a:ea typeface="Verdana"/>
                <a:cs typeface="Verdana"/>
                <a:sym typeface="Verdana"/>
              </a:rPr>
              <a:t>Price prediction for Used Cars</a:t>
            </a:r>
            <a:endParaRPr dirty="0"/>
          </a:p>
          <a:p>
            <a:pPr marL="0" marR="0" lvl="0" indent="0" algn="l" rtl="0">
              <a:lnSpc>
                <a:spcPct val="100000"/>
              </a:lnSpc>
              <a:spcBef>
                <a:spcPts val="0"/>
              </a:spcBef>
              <a:spcAft>
                <a:spcPts val="0"/>
              </a:spcAft>
              <a:buClr>
                <a:srgbClr val="002776"/>
              </a:buClr>
              <a:buSzPts val="3600"/>
              <a:buFont typeface="Verdana"/>
              <a:buNone/>
            </a:pPr>
            <a:r>
              <a:rPr lang="en-US" sz="2400" b="1" dirty="0">
                <a:solidFill>
                  <a:srgbClr val="002776"/>
                </a:solidFill>
                <a:latin typeface="Verdana"/>
                <a:ea typeface="Verdana"/>
                <a:cs typeface="Verdana"/>
                <a:sym typeface="Verdana"/>
              </a:rPr>
              <a:t>Group 5</a:t>
            </a:r>
            <a:endParaRPr dirty="0"/>
          </a:p>
          <a:p>
            <a:pPr marL="0" marR="0" lvl="0" indent="0" algn="l" rtl="0">
              <a:lnSpc>
                <a:spcPct val="100000"/>
              </a:lnSpc>
              <a:spcBef>
                <a:spcPts val="0"/>
              </a:spcBef>
              <a:spcAft>
                <a:spcPts val="0"/>
              </a:spcAft>
              <a:buClr>
                <a:srgbClr val="002776"/>
              </a:buClr>
              <a:buSzPts val="2400"/>
              <a:buFont typeface="Verdana"/>
              <a:buNone/>
            </a:pPr>
            <a:r>
              <a:rPr lang="en-US" sz="2400" b="1" i="0" u="none" strike="noStrike" cap="none" dirty="0">
                <a:solidFill>
                  <a:srgbClr val="002776"/>
                </a:solidFill>
                <a:latin typeface="Verdana"/>
                <a:ea typeface="Verdana"/>
                <a:cs typeface="Verdana"/>
                <a:sym typeface="Verdana"/>
              </a:rPr>
              <a:t> </a:t>
            </a:r>
            <a:endParaRPr dirty="0"/>
          </a:p>
        </p:txBody>
      </p:sp>
      <p:pic>
        <p:nvPicPr>
          <p:cNvPr id="333" name="Google Shape;333;p1"/>
          <p:cNvPicPr preferRelativeResize="0"/>
          <p:nvPr/>
        </p:nvPicPr>
        <p:blipFill rotWithShape="1">
          <a:blip r:embed="rId3">
            <a:alphaModFix/>
          </a:blip>
          <a:srcRect/>
          <a:stretch/>
        </p:blipFill>
        <p:spPr>
          <a:xfrm>
            <a:off x="7700064" y="102559"/>
            <a:ext cx="1187051" cy="411359"/>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Shape 387"/>
        <p:cNvGrpSpPr/>
        <p:nvPr/>
      </p:nvGrpSpPr>
      <p:grpSpPr>
        <a:xfrm>
          <a:off x="0" y="0"/>
          <a:ext cx="0" cy="0"/>
          <a:chOff x="0" y="0"/>
          <a:chExt cx="0" cy="0"/>
        </a:xfrm>
      </p:grpSpPr>
      <p:sp>
        <p:nvSpPr>
          <p:cNvPr id="388" name="Google Shape;388;p8"/>
          <p:cNvSpPr txBox="1"/>
          <p:nvPr/>
        </p:nvSpPr>
        <p:spPr>
          <a:xfrm>
            <a:off x="1541277" y="2861032"/>
            <a:ext cx="5560982" cy="100951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002776"/>
              </a:buClr>
              <a:buSzPts val="2800"/>
              <a:buFont typeface="Arial"/>
              <a:buNone/>
            </a:pPr>
            <a:r>
              <a:rPr lang="en-US" sz="3200" b="1" i="0" u="none" strike="noStrike" cap="none" dirty="0">
                <a:solidFill>
                  <a:srgbClr val="002776"/>
                </a:solidFill>
                <a:latin typeface="Times New Roman" pitchFamily="18" charset="0"/>
                <a:cs typeface="Times New Roman" pitchFamily="18" charset="0"/>
                <a:sym typeface="Arial"/>
              </a:rPr>
              <a:t>Feature Engineering</a:t>
            </a:r>
            <a:endParaRPr sz="3200" b="1" dirty="0">
              <a:latin typeface="Times New Roman" pitchFamily="18" charset="0"/>
              <a:cs typeface="Times New Roman" pitchFamily="18" charset="0"/>
            </a:endParaRPr>
          </a:p>
        </p:txBody>
      </p:sp>
      <p:pic>
        <p:nvPicPr>
          <p:cNvPr id="389" name="Google Shape;389;p8"/>
          <p:cNvPicPr preferRelativeResize="0"/>
          <p:nvPr/>
        </p:nvPicPr>
        <p:blipFill rotWithShape="1">
          <a:blip r:embed="rId3">
            <a:alphaModFix/>
          </a:blip>
          <a:srcRect/>
          <a:stretch/>
        </p:blipFill>
        <p:spPr>
          <a:xfrm>
            <a:off x="7771754" y="100245"/>
            <a:ext cx="1187051" cy="41135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5573" y="164712"/>
            <a:ext cx="7315201" cy="699584"/>
          </a:xfrm>
        </p:spPr>
        <p:txBody>
          <a:bodyPr>
            <a:noAutofit/>
          </a:bodyPr>
          <a:lstStyle/>
          <a:p>
            <a:r>
              <a:rPr lang="en-US" sz="2800" b="1" dirty="0">
                <a:solidFill>
                  <a:schemeClr val="accent5">
                    <a:lumMod val="75000"/>
                  </a:schemeClr>
                </a:solidFill>
                <a:latin typeface="Times New Roman" pitchFamily="18" charset="0"/>
                <a:cs typeface="Times New Roman" pitchFamily="18" charset="0"/>
                <a:sym typeface="Arial"/>
              </a:rPr>
              <a:t>Substitution of categorical variable</a:t>
            </a:r>
            <a:br>
              <a:rPr lang="en-US" sz="2800" dirty="0">
                <a:solidFill>
                  <a:schemeClr val="accent5">
                    <a:lumMod val="75000"/>
                  </a:schemeClr>
                </a:solidFill>
                <a:latin typeface="Times New Roman" pitchFamily="18" charset="0"/>
                <a:cs typeface="Times New Roman" pitchFamily="18" charset="0"/>
              </a:rPr>
            </a:br>
            <a:endParaRPr lang="en-US" sz="2800" dirty="0">
              <a:solidFill>
                <a:schemeClr val="accent5">
                  <a:lumMod val="75000"/>
                </a:schemeClr>
              </a:solidFill>
            </a:endParaRPr>
          </a:p>
        </p:txBody>
      </p:sp>
      <p:sp>
        <p:nvSpPr>
          <p:cNvPr id="3" name="Text Placeholder 2"/>
          <p:cNvSpPr>
            <a:spLocks noGrp="1"/>
          </p:cNvSpPr>
          <p:nvPr>
            <p:ph type="body" idx="1"/>
          </p:nvPr>
        </p:nvSpPr>
        <p:spPr>
          <a:xfrm>
            <a:off x="263046" y="751564"/>
            <a:ext cx="8530225" cy="839242"/>
          </a:xfrm>
        </p:spPr>
        <p:txBody>
          <a:bodyPr>
            <a:normAutofit/>
          </a:bodyPr>
          <a:lstStyle/>
          <a:p>
            <a:pPr algn="just">
              <a:buFont typeface="Wingdings" pitchFamily="2" charset="2"/>
              <a:buChar char="§"/>
            </a:pPr>
            <a:r>
              <a:rPr lang="en-US" sz="2400" dirty="0">
                <a:latin typeface="Times New Roman" pitchFamily="18" charset="0"/>
                <a:cs typeface="Times New Roman" pitchFamily="18" charset="0"/>
              </a:rPr>
              <a:t>To be able to use categorical data, we used label encoding.</a:t>
            </a: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6302" y="2271124"/>
            <a:ext cx="7778662" cy="22883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955894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86726" y="2622879"/>
            <a:ext cx="6152693" cy="1247663"/>
          </a:xfrm>
        </p:spPr>
        <p:txBody>
          <a:bodyPr/>
          <a:lstStyle/>
          <a:p>
            <a:pPr algn="ctr"/>
            <a:r>
              <a:rPr lang="en-US" sz="3200" b="1" dirty="0">
                <a:solidFill>
                  <a:schemeClr val="accent5">
                    <a:lumMod val="50000"/>
                  </a:schemeClr>
                </a:solidFill>
                <a:latin typeface="Times New Roman" pitchFamily="18" charset="0"/>
                <a:cs typeface="Times New Roman" pitchFamily="18" charset="0"/>
              </a:rPr>
              <a:t>      Feature Selection</a:t>
            </a:r>
          </a:p>
          <a:p>
            <a:endParaRPr lang="en-US" sz="2800" b="1" dirty="0">
              <a:latin typeface="Times New Roman" pitchFamily="18" charset="0"/>
              <a:cs typeface="Times New Roman" pitchFamily="18" charset="0"/>
            </a:endParaRPr>
          </a:p>
          <a:p>
            <a:endParaRPr lang="en-US" dirty="0"/>
          </a:p>
        </p:txBody>
      </p:sp>
    </p:spTree>
    <p:extLst>
      <p:ext uri="{BB962C8B-B14F-4D97-AF65-F5344CB8AC3E}">
        <p14:creationId xmlns:p14="http://schemas.microsoft.com/office/powerpoint/2010/main" val="34659286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0416" y="177237"/>
            <a:ext cx="3356976" cy="862424"/>
          </a:xfrm>
        </p:spPr>
        <p:txBody>
          <a:bodyPr>
            <a:normAutofit/>
          </a:bodyPr>
          <a:lstStyle/>
          <a:p>
            <a:r>
              <a:rPr lang="en-US" sz="2800" b="1" dirty="0">
                <a:solidFill>
                  <a:schemeClr val="accent5">
                    <a:lumMod val="75000"/>
                  </a:schemeClr>
                </a:solidFill>
                <a:latin typeface="Times New Roman" pitchFamily="18" charset="0"/>
                <a:cs typeface="Times New Roman" pitchFamily="18" charset="0"/>
              </a:rPr>
              <a:t>Train-test split</a:t>
            </a:r>
            <a:br>
              <a:rPr lang="en-US" sz="2800" b="1" dirty="0">
                <a:solidFill>
                  <a:schemeClr val="accent5">
                    <a:lumMod val="75000"/>
                  </a:schemeClr>
                </a:solidFill>
                <a:latin typeface="Times New Roman" pitchFamily="18" charset="0"/>
                <a:cs typeface="Times New Roman" pitchFamily="18" charset="0"/>
              </a:rPr>
            </a:br>
            <a:endParaRPr lang="en-US" sz="2800" dirty="0">
              <a:solidFill>
                <a:schemeClr val="accent5">
                  <a:lumMod val="75000"/>
                </a:schemeClr>
              </a:solidFill>
              <a:latin typeface="Times New Roman" pitchFamily="18" charset="0"/>
              <a:cs typeface="Times New Roman" pitchFamily="18" charset="0"/>
            </a:endParaRPr>
          </a:p>
        </p:txBody>
      </p:sp>
      <p:sp>
        <p:nvSpPr>
          <p:cNvPr id="3" name="Text Placeholder 2"/>
          <p:cNvSpPr>
            <a:spLocks noGrp="1"/>
          </p:cNvSpPr>
          <p:nvPr>
            <p:ph type="body" idx="1"/>
          </p:nvPr>
        </p:nvSpPr>
        <p:spPr>
          <a:xfrm>
            <a:off x="137786" y="826718"/>
            <a:ext cx="8693063" cy="1365337"/>
          </a:xfrm>
        </p:spPr>
        <p:txBody>
          <a:bodyPr>
            <a:noAutofit/>
          </a:bodyPr>
          <a:lstStyle/>
          <a:p>
            <a:pPr algn="just">
              <a:buFont typeface="Wingdings" pitchFamily="2" charset="2"/>
              <a:buChar char="§"/>
            </a:pPr>
            <a:r>
              <a:rPr lang="en-US" sz="2400" dirty="0">
                <a:latin typeface="Times New Roman" pitchFamily="18" charset="0"/>
                <a:cs typeface="Times New Roman" pitchFamily="18" charset="0"/>
              </a:rPr>
              <a:t>Train-test data splits were used. In this situation, we split the data into training and test sets, then fit models on the training set, evaluate and select them on the test set.</a:t>
            </a:r>
          </a:p>
          <a:p>
            <a:pPr marL="114300" indent="0" algn="just">
              <a:buNone/>
            </a:pPr>
            <a:br>
              <a:rPr lang="en-US" sz="2400" dirty="0">
                <a:latin typeface="Times New Roman" pitchFamily="18" charset="0"/>
                <a:cs typeface="Times New Roman" pitchFamily="18" charset="0"/>
              </a:rPr>
            </a:br>
            <a:endParaRPr lang="en-US" sz="2400" dirty="0">
              <a:latin typeface="Times New Roman" pitchFamily="18" charset="0"/>
              <a:cs typeface="Times New Roman" pitchFamily="18" charset="0"/>
            </a:endParaRP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428614"/>
            <a:ext cx="8620125" cy="295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413534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sp>
        <p:nvSpPr>
          <p:cNvPr id="394" name="Google Shape;394;p9"/>
          <p:cNvSpPr txBox="1"/>
          <p:nvPr/>
        </p:nvSpPr>
        <p:spPr>
          <a:xfrm>
            <a:off x="3171008" y="2943398"/>
            <a:ext cx="3276089" cy="58473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1" dirty="0">
                <a:solidFill>
                  <a:srgbClr val="002776"/>
                </a:solidFill>
                <a:latin typeface="Times New Roman" pitchFamily="18" charset="0"/>
                <a:cs typeface="Times New Roman" pitchFamily="18" charset="0"/>
                <a:sym typeface="Arial"/>
              </a:rPr>
              <a:t>Model Building</a:t>
            </a:r>
            <a:endParaRPr sz="3200" dirty="0">
              <a:latin typeface="Times New Roman" pitchFamily="18" charset="0"/>
              <a:cs typeface="Times New Roman" pitchFamily="18" charset="0"/>
            </a:endParaRPr>
          </a:p>
        </p:txBody>
      </p:sp>
      <p:pic>
        <p:nvPicPr>
          <p:cNvPr id="395" name="Google Shape;395;p9"/>
          <p:cNvPicPr preferRelativeResize="0"/>
          <p:nvPr/>
        </p:nvPicPr>
        <p:blipFill rotWithShape="1">
          <a:blip r:embed="rId3">
            <a:alphaModFix/>
          </a:blip>
          <a:srcRect/>
          <a:stretch/>
        </p:blipFill>
        <p:spPr>
          <a:xfrm>
            <a:off x="7771754" y="100245"/>
            <a:ext cx="1187051" cy="41135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7890" y="159352"/>
            <a:ext cx="4897674" cy="567158"/>
          </a:xfrm>
        </p:spPr>
        <p:txBody>
          <a:bodyPr/>
          <a:lstStyle/>
          <a:p>
            <a:pPr lvl="0"/>
            <a:r>
              <a:rPr lang="en-US" sz="2800" b="1" dirty="0">
                <a:solidFill>
                  <a:srgbClr val="002776"/>
                </a:solidFill>
                <a:latin typeface="Times New Roman" pitchFamily="18" charset="0"/>
                <a:ea typeface="Arial"/>
                <a:cs typeface="Times New Roman" pitchFamily="18" charset="0"/>
                <a:sym typeface="Arial"/>
              </a:rPr>
              <a:t>Model selection</a:t>
            </a:r>
            <a:br>
              <a:rPr lang="en-US" sz="2800" dirty="0">
                <a:latin typeface="Times New Roman" pitchFamily="18" charset="0"/>
                <a:cs typeface="Times New Roman" pitchFamily="18" charset="0"/>
              </a:rPr>
            </a:br>
            <a:endParaRPr lang="en-US" sz="2800" dirty="0">
              <a:latin typeface="Times New Roman" pitchFamily="18" charset="0"/>
              <a:cs typeface="Times New Roman" pitchFamily="18" charset="0"/>
            </a:endParaRPr>
          </a:p>
        </p:txBody>
      </p:sp>
      <p:sp>
        <p:nvSpPr>
          <p:cNvPr id="3" name="Text Placeholder 2"/>
          <p:cNvSpPr>
            <a:spLocks noGrp="1"/>
          </p:cNvSpPr>
          <p:nvPr>
            <p:ph type="body" idx="1"/>
          </p:nvPr>
        </p:nvSpPr>
        <p:spPr>
          <a:xfrm>
            <a:off x="187890" y="654029"/>
            <a:ext cx="8868427" cy="1455301"/>
          </a:xfrm>
        </p:spPr>
        <p:txBody>
          <a:bodyPr/>
          <a:lstStyle/>
          <a:p>
            <a:pPr algn="just">
              <a:buFont typeface="Wingdings" pitchFamily="2" charset="2"/>
              <a:buChar char="§"/>
            </a:pPr>
            <a:r>
              <a:rPr lang="en-US" sz="2400" dirty="0">
                <a:solidFill>
                  <a:schemeClr val="tx1">
                    <a:lumMod val="95000"/>
                    <a:lumOff val="5000"/>
                  </a:schemeClr>
                </a:solidFill>
                <a:latin typeface="Times New Roman" pitchFamily="18" charset="0"/>
                <a:cs typeface="Times New Roman" pitchFamily="18" charset="0"/>
              </a:rPr>
              <a:t>Model selection is the process of choosing one among many models for a predictive modeling problem. After analyzing models we chose the XGBoost model as it is giving the highest accuracy</a:t>
            </a:r>
            <a:r>
              <a:rPr lang="en-US" sz="2400" dirty="0">
                <a:latin typeface="Times New Roman" pitchFamily="18" charset="0"/>
                <a:cs typeface="Times New Roman" pitchFamily="18" charset="0"/>
              </a:rPr>
              <a:t>.</a:t>
            </a: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7890" y="2447534"/>
            <a:ext cx="8770915" cy="3390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423244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791" y="171877"/>
            <a:ext cx="3920644" cy="780100"/>
          </a:xfrm>
        </p:spPr>
        <p:txBody>
          <a:bodyPr/>
          <a:lstStyle/>
          <a:p>
            <a:r>
              <a:rPr lang="en-US" sz="2800" b="1" dirty="0">
                <a:solidFill>
                  <a:srgbClr val="002776"/>
                </a:solidFill>
                <a:latin typeface="Times New Roman" pitchFamily="18" charset="0"/>
                <a:ea typeface="Arial"/>
                <a:cs typeface="Times New Roman" pitchFamily="18" charset="0"/>
                <a:sym typeface="Arial"/>
              </a:rPr>
              <a:t>Model Predictions</a:t>
            </a:r>
            <a:br>
              <a:rPr lang="en-US" sz="2800" dirty="0">
                <a:latin typeface="Times New Roman" pitchFamily="18" charset="0"/>
                <a:cs typeface="Times New Roman" pitchFamily="18" charset="0"/>
              </a:rPr>
            </a:br>
            <a:endParaRPr lang="en-US" sz="2800" dirty="0"/>
          </a:p>
        </p:txBody>
      </p:sp>
      <p:sp>
        <p:nvSpPr>
          <p:cNvPr id="3" name="Text Placeholder 2"/>
          <p:cNvSpPr>
            <a:spLocks noGrp="1"/>
          </p:cNvSpPr>
          <p:nvPr>
            <p:ph type="body" idx="1"/>
          </p:nvPr>
        </p:nvSpPr>
        <p:spPr>
          <a:xfrm>
            <a:off x="237600" y="726510"/>
            <a:ext cx="8756087" cy="1027134"/>
          </a:xfrm>
        </p:spPr>
        <p:txBody>
          <a:bodyPr/>
          <a:lstStyle/>
          <a:p>
            <a:pPr>
              <a:buFont typeface="Wingdings" pitchFamily="2" charset="2"/>
              <a:buChar char="§"/>
            </a:pPr>
            <a:r>
              <a:rPr lang="en-US" sz="2400" dirty="0">
                <a:solidFill>
                  <a:schemeClr val="bg2">
                    <a:lumMod val="50000"/>
                  </a:schemeClr>
                </a:solidFill>
                <a:latin typeface="Times New Roman" pitchFamily="18" charset="0"/>
                <a:cs typeface="Times New Roman" pitchFamily="18" charset="0"/>
              </a:rPr>
              <a:t>Predictive modeling is a mathematical process used to predict future events or outcomes by analyzing patterns.</a:t>
            </a:r>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0882" y="2068100"/>
            <a:ext cx="7748717" cy="392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598796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737" y="146826"/>
            <a:ext cx="5523975" cy="654840"/>
          </a:xfrm>
        </p:spPr>
        <p:txBody>
          <a:bodyPr/>
          <a:lstStyle/>
          <a:p>
            <a:pPr lvl="0"/>
            <a:r>
              <a:rPr lang="en-US" sz="2800" b="1" dirty="0">
                <a:solidFill>
                  <a:srgbClr val="002776"/>
                </a:solidFill>
                <a:latin typeface="Times New Roman" pitchFamily="18" charset="0"/>
                <a:ea typeface="Arial"/>
                <a:cs typeface="Times New Roman" pitchFamily="18" charset="0"/>
                <a:sym typeface="Arial"/>
              </a:rPr>
              <a:t> Save the Model</a:t>
            </a:r>
            <a:br>
              <a:rPr lang="en-US" sz="2800" dirty="0">
                <a:latin typeface="Times New Roman" pitchFamily="18" charset="0"/>
                <a:cs typeface="Times New Roman" pitchFamily="18" charset="0"/>
              </a:rPr>
            </a:br>
            <a:br>
              <a:rPr lang="en-US" sz="2800" dirty="0">
                <a:latin typeface="Times New Roman" pitchFamily="18" charset="0"/>
                <a:cs typeface="Times New Roman" pitchFamily="18" charset="0"/>
              </a:rPr>
            </a:br>
            <a:endParaRPr lang="en-US" sz="2800" dirty="0">
              <a:latin typeface="Times New Roman" pitchFamily="18" charset="0"/>
              <a:cs typeface="Times New Roman" pitchFamily="18" charset="0"/>
            </a:endParaRPr>
          </a:p>
        </p:txBody>
      </p:sp>
      <p:sp>
        <p:nvSpPr>
          <p:cNvPr id="3" name="Text Placeholder 2"/>
          <p:cNvSpPr>
            <a:spLocks noGrp="1"/>
          </p:cNvSpPr>
          <p:nvPr>
            <p:ph type="body" idx="1"/>
          </p:nvPr>
        </p:nvSpPr>
        <p:spPr>
          <a:xfrm>
            <a:off x="225467" y="801667"/>
            <a:ext cx="8630433" cy="1164920"/>
          </a:xfrm>
        </p:spPr>
        <p:txBody>
          <a:bodyPr/>
          <a:lstStyle/>
          <a:p>
            <a:pPr>
              <a:buFont typeface="Wingdings" pitchFamily="2" charset="2"/>
              <a:buChar char="§"/>
            </a:pPr>
            <a:r>
              <a:rPr lang="en-US" sz="2400" dirty="0">
                <a:solidFill>
                  <a:schemeClr val="tx1">
                    <a:lumMod val="95000"/>
                    <a:lumOff val="5000"/>
                  </a:schemeClr>
                </a:solidFill>
                <a:latin typeface="Times New Roman" pitchFamily="18" charset="0"/>
                <a:cs typeface="Times New Roman" pitchFamily="18" charset="0"/>
              </a:rPr>
              <a:t>XGB model saved as .txt file for faster execution speed in future.</a:t>
            </a:r>
          </a:p>
        </p:txBody>
      </p:sp>
      <p:pic>
        <p:nvPicPr>
          <p:cNvPr id="921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1874" y="2539457"/>
            <a:ext cx="6864263" cy="12965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974076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34"/>
        <p:cNvGrpSpPr/>
        <p:nvPr/>
      </p:nvGrpSpPr>
      <p:grpSpPr>
        <a:xfrm>
          <a:off x="0" y="0"/>
          <a:ext cx="0" cy="0"/>
          <a:chOff x="0" y="0"/>
          <a:chExt cx="0" cy="0"/>
        </a:xfrm>
      </p:grpSpPr>
      <p:sp>
        <p:nvSpPr>
          <p:cNvPr id="435" name="Google Shape;435;p13"/>
          <p:cNvSpPr txBox="1"/>
          <p:nvPr/>
        </p:nvSpPr>
        <p:spPr>
          <a:xfrm>
            <a:off x="1439987" y="2781342"/>
            <a:ext cx="6925292" cy="58473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1" dirty="0">
                <a:solidFill>
                  <a:srgbClr val="002776"/>
                </a:solidFill>
                <a:latin typeface="Times New Roman" pitchFamily="18" charset="0"/>
                <a:cs typeface="Times New Roman" pitchFamily="18" charset="0"/>
                <a:sym typeface="Arial"/>
              </a:rPr>
              <a:t>Model Deployment using </a:t>
            </a:r>
            <a:r>
              <a:rPr lang="en-US" sz="3200" b="1" dirty="0">
                <a:solidFill>
                  <a:srgbClr val="002776"/>
                </a:solidFill>
                <a:latin typeface="Times New Roman" pitchFamily="18" charset="0"/>
                <a:cs typeface="Times New Roman" pitchFamily="18" charset="0"/>
              </a:rPr>
              <a:t>Streamlit</a:t>
            </a:r>
            <a:endParaRPr sz="3200" dirty="0">
              <a:latin typeface="Times New Roman" pitchFamily="18" charset="0"/>
              <a:cs typeface="Times New Roman" pitchFamily="18" charset="0"/>
            </a:endParaRPr>
          </a:p>
        </p:txBody>
      </p:sp>
      <p:pic>
        <p:nvPicPr>
          <p:cNvPr id="436" name="Google Shape;436;p13"/>
          <p:cNvPicPr preferRelativeResize="0"/>
          <p:nvPr/>
        </p:nvPicPr>
        <p:blipFill rotWithShape="1">
          <a:blip r:embed="rId3">
            <a:alphaModFix/>
          </a:blip>
          <a:srcRect/>
          <a:stretch/>
        </p:blipFill>
        <p:spPr>
          <a:xfrm>
            <a:off x="7771754" y="100245"/>
            <a:ext cx="1187051" cy="41135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789" y="171878"/>
            <a:ext cx="3645071" cy="679892"/>
          </a:xfrm>
        </p:spPr>
        <p:txBody>
          <a:bodyPr/>
          <a:lstStyle/>
          <a:p>
            <a:r>
              <a:rPr lang="en-US" sz="2800" b="1" dirty="0">
                <a:solidFill>
                  <a:srgbClr val="002776"/>
                </a:solidFill>
                <a:latin typeface="Times New Roman" pitchFamily="18" charset="0"/>
                <a:cs typeface="Times New Roman" pitchFamily="18" charset="0"/>
                <a:sym typeface="Arial"/>
              </a:rPr>
              <a:t>Model Deployment</a:t>
            </a:r>
            <a:endParaRPr lang="en-US" sz="2800" dirty="0"/>
          </a:p>
        </p:txBody>
      </p:sp>
      <p:sp>
        <p:nvSpPr>
          <p:cNvPr id="3" name="Text Placeholder 2"/>
          <p:cNvSpPr>
            <a:spLocks noGrp="1"/>
          </p:cNvSpPr>
          <p:nvPr>
            <p:ph type="body" idx="1"/>
          </p:nvPr>
        </p:nvSpPr>
        <p:spPr>
          <a:xfrm>
            <a:off x="187498" y="814192"/>
            <a:ext cx="8680930" cy="1340285"/>
          </a:xfrm>
        </p:spPr>
        <p:txBody>
          <a:bodyPr/>
          <a:lstStyle/>
          <a:p>
            <a:pPr>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We Have used Streamlit for Deployment of XGBoost Model </a:t>
            </a:r>
          </a:p>
          <a:p>
            <a:pPr>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Here are the Screenshots :</a:t>
            </a:r>
          </a:p>
        </p:txBody>
      </p:sp>
      <p:pic>
        <p:nvPicPr>
          <p:cNvPr id="5" name="Picture 4">
            <a:extLst>
              <a:ext uri="{FF2B5EF4-FFF2-40B4-BE49-F238E27FC236}">
                <a16:creationId xmlns:a16="http://schemas.microsoft.com/office/drawing/2014/main" id="{C6AC40CC-EB1F-4E1F-A2F9-3B5E7B777DE2}"/>
              </a:ext>
            </a:extLst>
          </p:cNvPr>
          <p:cNvPicPr>
            <a:picLocks noChangeAspect="1"/>
          </p:cNvPicPr>
          <p:nvPr/>
        </p:nvPicPr>
        <p:blipFill>
          <a:blip r:embed="rId2"/>
          <a:stretch>
            <a:fillRect/>
          </a:stretch>
        </p:blipFill>
        <p:spPr>
          <a:xfrm>
            <a:off x="187498" y="2429095"/>
            <a:ext cx="3975776" cy="2896740"/>
          </a:xfrm>
          <a:prstGeom prst="rect">
            <a:avLst/>
          </a:prstGeom>
        </p:spPr>
      </p:pic>
      <p:pic>
        <p:nvPicPr>
          <p:cNvPr id="7" name="Picture 6">
            <a:extLst>
              <a:ext uri="{FF2B5EF4-FFF2-40B4-BE49-F238E27FC236}">
                <a16:creationId xmlns:a16="http://schemas.microsoft.com/office/drawing/2014/main" id="{8F738697-2689-4C05-AFE3-BF02EF8960B7}"/>
              </a:ext>
            </a:extLst>
          </p:cNvPr>
          <p:cNvPicPr>
            <a:picLocks noChangeAspect="1"/>
          </p:cNvPicPr>
          <p:nvPr/>
        </p:nvPicPr>
        <p:blipFill>
          <a:blip r:embed="rId3"/>
          <a:stretch>
            <a:fillRect/>
          </a:stretch>
        </p:blipFill>
        <p:spPr>
          <a:xfrm>
            <a:off x="4163274" y="2523711"/>
            <a:ext cx="4809182" cy="2802124"/>
          </a:xfrm>
          <a:prstGeom prst="rect">
            <a:avLst/>
          </a:prstGeom>
        </p:spPr>
      </p:pic>
    </p:spTree>
    <p:extLst>
      <p:ext uri="{BB962C8B-B14F-4D97-AF65-F5344CB8AC3E}">
        <p14:creationId xmlns:p14="http://schemas.microsoft.com/office/powerpoint/2010/main" val="4676299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sp>
        <p:nvSpPr>
          <p:cNvPr id="339" name="Google Shape;339;p2"/>
          <p:cNvSpPr txBox="1"/>
          <p:nvPr/>
        </p:nvSpPr>
        <p:spPr>
          <a:xfrm>
            <a:off x="0" y="112649"/>
            <a:ext cx="3507129" cy="58473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1" dirty="0">
                <a:solidFill>
                  <a:srgbClr val="002776"/>
                </a:solidFill>
                <a:latin typeface="Times New Roman" pitchFamily="18" charset="0"/>
                <a:cs typeface="Times New Roman" pitchFamily="18" charset="0"/>
              </a:rPr>
              <a:t>I</a:t>
            </a:r>
            <a:r>
              <a:rPr lang="en-US" sz="3200" b="1" dirty="0">
                <a:solidFill>
                  <a:srgbClr val="002776"/>
                </a:solidFill>
                <a:latin typeface="Times New Roman" pitchFamily="18" charset="0"/>
                <a:cs typeface="Times New Roman" pitchFamily="18" charset="0"/>
                <a:sym typeface="Arial"/>
              </a:rPr>
              <a:t>ntroduction:</a:t>
            </a:r>
            <a:endParaRPr sz="3200" dirty="0">
              <a:latin typeface="Times New Roman" pitchFamily="18" charset="0"/>
              <a:cs typeface="Times New Roman" pitchFamily="18" charset="0"/>
            </a:endParaRPr>
          </a:p>
        </p:txBody>
      </p:sp>
      <p:sp>
        <p:nvSpPr>
          <p:cNvPr id="340" name="Google Shape;340;p2"/>
          <p:cNvSpPr txBox="1"/>
          <p:nvPr/>
        </p:nvSpPr>
        <p:spPr>
          <a:xfrm>
            <a:off x="42015" y="4463896"/>
            <a:ext cx="8979041" cy="830956"/>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None/>
            </a:pPr>
            <a:r>
              <a:rPr lang="en-US" sz="2400" dirty="0">
                <a:solidFill>
                  <a:schemeClr val="dk1"/>
                </a:solidFill>
                <a:latin typeface="Times New Roman" pitchFamily="18" charset="0"/>
                <a:ea typeface="Verdana"/>
                <a:cs typeface="Times New Roman" pitchFamily="18" charset="0"/>
                <a:sym typeface="Verdana"/>
              </a:rPr>
              <a:t>  An online used car reselling company need to evaluate the used car condition &amp; accordingly predict the reselling price of the car.</a:t>
            </a:r>
            <a:endParaRPr sz="2400" dirty="0">
              <a:latin typeface="Times New Roman" pitchFamily="18" charset="0"/>
              <a:cs typeface="Times New Roman" pitchFamily="18" charset="0"/>
            </a:endParaRPr>
          </a:p>
        </p:txBody>
      </p:sp>
      <p:sp>
        <p:nvSpPr>
          <p:cNvPr id="341" name="Google Shape;341;p2"/>
          <p:cNvSpPr txBox="1"/>
          <p:nvPr/>
        </p:nvSpPr>
        <p:spPr>
          <a:xfrm>
            <a:off x="86727" y="741299"/>
            <a:ext cx="8678795" cy="2677616"/>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2400" dirty="0">
                <a:solidFill>
                  <a:schemeClr val="tx1"/>
                </a:solidFill>
                <a:latin typeface="Times New Roman" pitchFamily="18" charset="0"/>
                <a:ea typeface="Century Gothic"/>
                <a:cs typeface="Times New Roman" pitchFamily="18" charset="0"/>
                <a:sym typeface="Century Gothic"/>
              </a:rPr>
              <a:t>   Car price prediction especially when the car is used and not coming direct from the factory, is both a critical and important task. With increase in demand for used cars more and more vehicle buyer are finding alternatives of buying new cars.</a:t>
            </a:r>
          </a:p>
          <a:p>
            <a:pPr marL="0" marR="0" lvl="0" indent="0" algn="just" rtl="0">
              <a:spcBef>
                <a:spcPts val="0"/>
              </a:spcBef>
              <a:spcAft>
                <a:spcPts val="0"/>
              </a:spcAft>
              <a:buNone/>
            </a:pPr>
            <a:r>
              <a:rPr lang="en-US" sz="2400" dirty="0">
                <a:solidFill>
                  <a:schemeClr val="tx1"/>
                </a:solidFill>
                <a:latin typeface="Times New Roman" pitchFamily="18" charset="0"/>
                <a:cs typeface="Times New Roman" pitchFamily="18" charset="0"/>
                <a:sym typeface="Century Gothic"/>
              </a:rPr>
              <a:t>   There is need of accurate price prediction mechanism for the used cars. Prediction techniques of machine learning can be helpful in this regard.</a:t>
            </a:r>
            <a:endParaRPr sz="2400" dirty="0">
              <a:solidFill>
                <a:schemeClr val="tx1"/>
              </a:solidFill>
              <a:latin typeface="Times New Roman" pitchFamily="18" charset="0"/>
              <a:cs typeface="Times New Roman" pitchFamily="18" charset="0"/>
            </a:endParaRPr>
          </a:p>
        </p:txBody>
      </p:sp>
      <p:sp>
        <p:nvSpPr>
          <p:cNvPr id="342" name="Google Shape;342;p2"/>
          <p:cNvSpPr txBox="1"/>
          <p:nvPr/>
        </p:nvSpPr>
        <p:spPr>
          <a:xfrm>
            <a:off x="86727" y="3787304"/>
            <a:ext cx="2569579" cy="52318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dirty="0">
                <a:solidFill>
                  <a:schemeClr val="accent5">
                    <a:lumMod val="50000"/>
                  </a:schemeClr>
                </a:solidFill>
                <a:latin typeface="Times New Roman" pitchFamily="18" charset="0"/>
                <a:ea typeface="Century Gothic"/>
                <a:cs typeface="Times New Roman" pitchFamily="18" charset="0"/>
                <a:sym typeface="Century Gothic"/>
              </a:rPr>
              <a:t>Objective:</a:t>
            </a:r>
            <a:endParaRPr sz="2800" dirty="0">
              <a:solidFill>
                <a:schemeClr val="accent5">
                  <a:lumMod val="50000"/>
                </a:schemeClr>
              </a:solidFill>
              <a:latin typeface="Times New Roman" pitchFamily="18" charset="0"/>
              <a:cs typeface="Times New Roman" pitchFamily="18" charset="0"/>
            </a:endParaRPr>
          </a:p>
        </p:txBody>
      </p:sp>
      <p:pic>
        <p:nvPicPr>
          <p:cNvPr id="343" name="Google Shape;343;p2"/>
          <p:cNvPicPr preferRelativeResize="0"/>
          <p:nvPr/>
        </p:nvPicPr>
        <p:blipFill rotWithShape="1">
          <a:blip r:embed="rId3">
            <a:alphaModFix/>
          </a:blip>
          <a:srcRect/>
          <a:stretch/>
        </p:blipFill>
        <p:spPr>
          <a:xfrm>
            <a:off x="7771754" y="100245"/>
            <a:ext cx="1187051" cy="411359"/>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47"/>
        <p:cNvGrpSpPr/>
        <p:nvPr/>
      </p:nvGrpSpPr>
      <p:grpSpPr>
        <a:xfrm>
          <a:off x="0" y="0"/>
          <a:ext cx="0" cy="0"/>
          <a:chOff x="0" y="0"/>
          <a:chExt cx="0" cy="0"/>
        </a:xfrm>
      </p:grpSpPr>
      <p:sp>
        <p:nvSpPr>
          <p:cNvPr id="448" name="Google Shape;448;p15"/>
          <p:cNvSpPr txBox="1"/>
          <p:nvPr/>
        </p:nvSpPr>
        <p:spPr>
          <a:xfrm>
            <a:off x="3599331" y="3137647"/>
            <a:ext cx="2025965"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a:solidFill>
                  <a:srgbClr val="002776"/>
                </a:solidFill>
                <a:latin typeface="Arial"/>
                <a:ea typeface="Arial"/>
                <a:cs typeface="Arial"/>
                <a:sym typeface="Arial"/>
              </a:rPr>
              <a:t>Thank you</a:t>
            </a:r>
            <a:endParaRPr/>
          </a:p>
        </p:txBody>
      </p:sp>
      <p:pic>
        <p:nvPicPr>
          <p:cNvPr id="449" name="Google Shape;449;p15"/>
          <p:cNvPicPr preferRelativeResize="0"/>
          <p:nvPr/>
        </p:nvPicPr>
        <p:blipFill rotWithShape="1">
          <a:blip r:embed="rId3">
            <a:alphaModFix/>
          </a:blip>
          <a:srcRect/>
          <a:stretch/>
        </p:blipFill>
        <p:spPr>
          <a:xfrm>
            <a:off x="7771754" y="100245"/>
            <a:ext cx="1187051" cy="41135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Google Shape;361;p5"/>
          <p:cNvSpPr txBox="1"/>
          <p:nvPr/>
        </p:nvSpPr>
        <p:spPr>
          <a:xfrm>
            <a:off x="185195" y="100245"/>
            <a:ext cx="3020992"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dirty="0">
                <a:solidFill>
                  <a:srgbClr val="002776"/>
                </a:solidFill>
                <a:latin typeface="Times New Roman" pitchFamily="18" charset="0"/>
                <a:cs typeface="Times New Roman" pitchFamily="18" charset="0"/>
                <a:sym typeface="Arial"/>
              </a:rPr>
              <a:t>Data set details</a:t>
            </a:r>
            <a:endParaRPr dirty="0">
              <a:latin typeface="Times New Roman" pitchFamily="18" charset="0"/>
              <a:cs typeface="Times New Roman" pitchFamily="18" charset="0"/>
            </a:endParaRPr>
          </a:p>
        </p:txBody>
      </p:sp>
      <p:pic>
        <p:nvPicPr>
          <p:cNvPr id="363" name="Google Shape;363;p5"/>
          <p:cNvPicPr preferRelativeResize="0"/>
          <p:nvPr/>
        </p:nvPicPr>
        <p:blipFill rotWithShape="1">
          <a:blip r:embed="rId3">
            <a:alphaModFix/>
          </a:blip>
          <a:srcRect/>
          <a:stretch/>
        </p:blipFill>
        <p:spPr>
          <a:xfrm>
            <a:off x="7771754" y="100245"/>
            <a:ext cx="1187051" cy="411359"/>
          </a:xfrm>
          <a:prstGeom prst="rect">
            <a:avLst/>
          </a:prstGeom>
          <a:noFill/>
          <a:ln>
            <a:noFill/>
          </a:ln>
        </p:spPr>
      </p:pic>
      <p:sp>
        <p:nvSpPr>
          <p:cNvPr id="365" name="Google Shape;365;p5"/>
          <p:cNvSpPr txBox="1"/>
          <p:nvPr/>
        </p:nvSpPr>
        <p:spPr>
          <a:xfrm>
            <a:off x="185195" y="937549"/>
            <a:ext cx="8773610" cy="461624"/>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Font typeface="Wingdings" pitchFamily="2" charset="2"/>
              <a:buChar char="§"/>
            </a:pPr>
            <a:r>
              <a:rPr lang="en-US" sz="2400" dirty="0">
                <a:solidFill>
                  <a:schemeClr val="tx1">
                    <a:lumMod val="95000"/>
                    <a:lumOff val="5000"/>
                  </a:schemeClr>
                </a:solidFill>
                <a:latin typeface="Times New Roman" pitchFamily="18" charset="0"/>
                <a:ea typeface="Century Gothic"/>
                <a:cs typeface="Times New Roman" pitchFamily="18" charset="0"/>
                <a:sym typeface="Century Gothic"/>
              </a:rPr>
              <a:t>The Dataset Contains contains 11 columns and more than 20k rows.</a:t>
            </a:r>
            <a:endParaRPr sz="2400" dirty="0">
              <a:solidFill>
                <a:schemeClr val="tx1">
                  <a:lumMod val="95000"/>
                  <a:lumOff val="5000"/>
                </a:schemeClr>
              </a:solidFill>
              <a:latin typeface="Times New Roman" pitchFamily="18" charset="0"/>
              <a:cs typeface="Times New Roman" pitchFamily="18" charset="0"/>
            </a:endParaRPr>
          </a:p>
        </p:txBody>
      </p:sp>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5195" y="1956395"/>
            <a:ext cx="8773610" cy="40936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5" name="Google Shape;355;p4"/>
          <p:cNvSpPr txBox="1"/>
          <p:nvPr/>
        </p:nvSpPr>
        <p:spPr>
          <a:xfrm>
            <a:off x="1293033" y="2566693"/>
            <a:ext cx="6435525" cy="52318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dirty="0">
                <a:solidFill>
                  <a:srgbClr val="002776"/>
                </a:solidFill>
                <a:latin typeface="Times New Roman" pitchFamily="18" charset="0"/>
                <a:cs typeface="Times New Roman" pitchFamily="18" charset="0"/>
                <a:sym typeface="Arial"/>
              </a:rPr>
              <a:t>Exploratory Data Analysis (EDA) </a:t>
            </a:r>
            <a:endParaRPr sz="2800" dirty="0">
              <a:latin typeface="Times New Roman" pitchFamily="18" charset="0"/>
              <a:cs typeface="Times New Roman" pitchFamily="18" charset="0"/>
            </a:endParaRPr>
          </a:p>
        </p:txBody>
      </p:sp>
      <p:pic>
        <p:nvPicPr>
          <p:cNvPr id="356" name="Google Shape;356;p4"/>
          <p:cNvPicPr preferRelativeResize="0"/>
          <p:nvPr/>
        </p:nvPicPr>
        <p:blipFill rotWithShape="1">
          <a:blip r:embed="rId3">
            <a:alphaModFix/>
          </a:blip>
          <a:srcRect/>
          <a:stretch/>
        </p:blipFill>
        <p:spPr>
          <a:xfrm>
            <a:off x="7771754" y="100245"/>
            <a:ext cx="1187051" cy="41135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738" y="171878"/>
            <a:ext cx="4020852" cy="692418"/>
          </a:xfrm>
        </p:spPr>
        <p:txBody>
          <a:bodyPr/>
          <a:lstStyle/>
          <a:p>
            <a:pPr lvl="0"/>
            <a:r>
              <a:rPr lang="en-US" sz="2800" b="1" dirty="0">
                <a:solidFill>
                  <a:srgbClr val="002776"/>
                </a:solidFill>
                <a:latin typeface="Times New Roman" pitchFamily="18" charset="0"/>
                <a:cs typeface="Times New Roman" pitchFamily="18" charset="0"/>
                <a:sym typeface="Arial"/>
              </a:rPr>
              <a:t>Data Cleaning</a:t>
            </a:r>
            <a:br>
              <a:rPr lang="en-US" dirty="0">
                <a:latin typeface="Times New Roman" pitchFamily="18" charset="0"/>
                <a:cs typeface="Times New Roman" pitchFamily="18" charset="0"/>
              </a:rPr>
            </a:br>
            <a:endParaRPr lang="en-US" dirty="0"/>
          </a:p>
        </p:txBody>
      </p:sp>
      <p:sp>
        <p:nvSpPr>
          <p:cNvPr id="3" name="Text Placeholder 2"/>
          <p:cNvSpPr>
            <a:spLocks noGrp="1"/>
          </p:cNvSpPr>
          <p:nvPr>
            <p:ph type="body" idx="1"/>
          </p:nvPr>
        </p:nvSpPr>
        <p:spPr>
          <a:xfrm>
            <a:off x="275179" y="876823"/>
            <a:ext cx="8455461" cy="1139868"/>
          </a:xfrm>
        </p:spPr>
        <p:txBody>
          <a:bodyPr/>
          <a:lstStyle/>
          <a:p>
            <a:pPr algn="just">
              <a:buFont typeface="Wingdings" pitchFamily="2" charset="2"/>
              <a:buChar char="§"/>
            </a:pPr>
            <a:r>
              <a:rPr lang="en-US" sz="2400" dirty="0">
                <a:solidFill>
                  <a:schemeClr val="bg2">
                    <a:lumMod val="50000"/>
                  </a:schemeClr>
                </a:solidFill>
                <a:latin typeface="Times New Roman" pitchFamily="18" charset="0"/>
                <a:cs typeface="Times New Roman" pitchFamily="18" charset="0"/>
              </a:rPr>
              <a:t>Inside columns, details like kms, Lakh*, Mileage kmpl, Engine CC and Seats words are removed for each row.</a:t>
            </a: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825" y="2559681"/>
            <a:ext cx="8640763" cy="2790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358956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737" y="146826"/>
            <a:ext cx="4797465" cy="817678"/>
          </a:xfrm>
        </p:spPr>
        <p:txBody>
          <a:bodyPr/>
          <a:lstStyle/>
          <a:p>
            <a:r>
              <a:rPr lang="en-US" sz="2800" b="1" dirty="0">
                <a:solidFill>
                  <a:srgbClr val="002776"/>
                </a:solidFill>
                <a:latin typeface="Times New Roman" pitchFamily="18" charset="0"/>
                <a:cs typeface="Times New Roman" pitchFamily="18" charset="0"/>
                <a:sym typeface="Arial"/>
              </a:rPr>
              <a:t>Checking the Missing values </a:t>
            </a:r>
            <a:br>
              <a:rPr lang="en-US" sz="2800" dirty="0">
                <a:latin typeface="Times New Roman" pitchFamily="18" charset="0"/>
                <a:cs typeface="Times New Roman" pitchFamily="18" charset="0"/>
              </a:rPr>
            </a:br>
            <a:endParaRPr lang="en-US" sz="2800" dirty="0"/>
          </a:p>
        </p:txBody>
      </p:sp>
      <p:sp>
        <p:nvSpPr>
          <p:cNvPr id="3" name="Text Placeholder 2"/>
          <p:cNvSpPr>
            <a:spLocks noGrp="1"/>
          </p:cNvSpPr>
          <p:nvPr>
            <p:ph type="body" idx="1"/>
          </p:nvPr>
        </p:nvSpPr>
        <p:spPr>
          <a:xfrm>
            <a:off x="262653" y="766764"/>
            <a:ext cx="8530617" cy="1325083"/>
          </a:xfrm>
        </p:spPr>
        <p:txBody>
          <a:bodyPr/>
          <a:lstStyle/>
          <a:p>
            <a:pPr algn="just">
              <a:buFont typeface="Wingdings" pitchFamily="2" charset="2"/>
              <a:buChar char="§"/>
            </a:pPr>
            <a:r>
              <a:rPr lang="en-US" sz="2400" dirty="0">
                <a:solidFill>
                  <a:schemeClr val="tx1">
                    <a:lumMod val="95000"/>
                    <a:lumOff val="5000"/>
                  </a:schemeClr>
                </a:solidFill>
                <a:latin typeface="Times New Roman" pitchFamily="18" charset="0"/>
                <a:cs typeface="Times New Roman" pitchFamily="18" charset="0"/>
              </a:rPr>
              <a:t>A code is written to check if NaN values is present in the dataset or not with df.isnull().sum() function.</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6330" y="2555308"/>
            <a:ext cx="3224212" cy="31263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610390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789" y="134300"/>
            <a:ext cx="4459263" cy="914400"/>
          </a:xfrm>
        </p:spPr>
        <p:txBody>
          <a:bodyPr/>
          <a:lstStyle/>
          <a:p>
            <a:r>
              <a:rPr lang="en-US" sz="2800" b="1" dirty="0">
                <a:solidFill>
                  <a:srgbClr val="002776"/>
                </a:solidFill>
                <a:latin typeface="Times New Roman" pitchFamily="18" charset="0"/>
                <a:cs typeface="Times New Roman" pitchFamily="18" charset="0"/>
                <a:sym typeface="Arial"/>
              </a:rPr>
              <a:t>Handling of Missing values </a:t>
            </a:r>
            <a:br>
              <a:rPr lang="en-US" sz="2800" dirty="0">
                <a:latin typeface="Times New Roman" pitchFamily="18" charset="0"/>
                <a:cs typeface="Times New Roman" pitchFamily="18" charset="0"/>
              </a:rPr>
            </a:br>
            <a:endParaRPr lang="en-US" sz="2800" dirty="0">
              <a:latin typeface="Times New Roman" pitchFamily="18" charset="0"/>
              <a:cs typeface="Times New Roman" pitchFamily="18" charset="0"/>
            </a:endParaRPr>
          </a:p>
        </p:txBody>
      </p:sp>
      <p:sp>
        <p:nvSpPr>
          <p:cNvPr id="3" name="Text Placeholder 2"/>
          <p:cNvSpPr>
            <a:spLocks noGrp="1"/>
          </p:cNvSpPr>
          <p:nvPr>
            <p:ph type="body" idx="1"/>
          </p:nvPr>
        </p:nvSpPr>
        <p:spPr>
          <a:xfrm>
            <a:off x="187497" y="854448"/>
            <a:ext cx="8693455" cy="1262452"/>
          </a:xfrm>
        </p:spPr>
        <p:txBody>
          <a:bodyPr/>
          <a:lstStyle/>
          <a:p>
            <a:pPr>
              <a:buFont typeface="Wingdings" pitchFamily="2" charset="2"/>
              <a:buChar char="§"/>
            </a:pPr>
            <a:r>
              <a:rPr lang="en-US" sz="2400" dirty="0">
                <a:solidFill>
                  <a:schemeClr val="tx1">
                    <a:lumMod val="95000"/>
                    <a:lumOff val="5000"/>
                  </a:schemeClr>
                </a:solidFill>
                <a:latin typeface="Times New Roman" pitchFamily="18" charset="0"/>
                <a:cs typeface="Times New Roman" pitchFamily="18" charset="0"/>
              </a:rPr>
              <a:t>If NaN values are found then drop the NaN from all the columns with df.dropna() function.</a:t>
            </a:r>
          </a:p>
          <a:p>
            <a:endParaRPr lang="en-US" dirty="0"/>
          </a:p>
        </p:txBody>
      </p:sp>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5885" y="2617941"/>
            <a:ext cx="8091814" cy="15532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561316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8" name="Google Shape;378;p7"/>
          <p:cNvSpPr txBox="1"/>
          <p:nvPr/>
        </p:nvSpPr>
        <p:spPr>
          <a:xfrm>
            <a:off x="72751" y="75193"/>
            <a:ext cx="4572000" cy="52318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2776"/>
              </a:buClr>
              <a:buSzPts val="2800"/>
              <a:buFont typeface="Arial"/>
              <a:buNone/>
            </a:pPr>
            <a:r>
              <a:rPr lang="en-US" sz="2800" b="1" dirty="0">
                <a:solidFill>
                  <a:srgbClr val="002776"/>
                </a:solidFill>
                <a:latin typeface="Times New Roman" pitchFamily="18" charset="0"/>
                <a:cs typeface="Times New Roman" pitchFamily="18" charset="0"/>
                <a:sym typeface="Arial"/>
              </a:rPr>
              <a:t>Data Visualization</a:t>
            </a:r>
            <a:endParaRPr dirty="0">
              <a:latin typeface="Times New Roman" pitchFamily="18" charset="0"/>
              <a:cs typeface="Times New Roman" pitchFamily="18" charset="0"/>
            </a:endParaRPr>
          </a:p>
        </p:txBody>
      </p:sp>
      <p:sp>
        <p:nvSpPr>
          <p:cNvPr id="382" name="Google Shape;382;p7"/>
          <p:cNvSpPr txBox="1"/>
          <p:nvPr/>
        </p:nvSpPr>
        <p:spPr>
          <a:xfrm>
            <a:off x="72751" y="854900"/>
            <a:ext cx="8745572" cy="461624"/>
          </a:xfrm>
          <a:prstGeom prst="rect">
            <a:avLst/>
          </a:prstGeom>
          <a:noFill/>
          <a:ln>
            <a:noFill/>
          </a:ln>
        </p:spPr>
        <p:txBody>
          <a:bodyPr spcFirstLastPara="1" wrap="square" lIns="91425" tIns="45700" rIns="91425" bIns="45700" anchor="t" anchorCtr="0">
            <a:spAutoFit/>
          </a:bodyPr>
          <a:lstStyle/>
          <a:p>
            <a:pPr marL="285750" marR="0" lvl="0" indent="-285750" algn="just" rtl="0">
              <a:spcBef>
                <a:spcPts val="0"/>
              </a:spcBef>
              <a:spcAft>
                <a:spcPts val="0"/>
              </a:spcAft>
              <a:buClr>
                <a:schemeClr val="dk1"/>
              </a:buClr>
              <a:buSzPts val="1800"/>
              <a:buFont typeface="Wingdings" pitchFamily="2" charset="2"/>
              <a:buChar char="§"/>
            </a:pPr>
            <a:r>
              <a:rPr lang="en-US" sz="2400" dirty="0">
                <a:solidFill>
                  <a:schemeClr val="dk1"/>
                </a:solidFill>
                <a:latin typeface="Times New Roman" pitchFamily="18" charset="0"/>
                <a:cs typeface="Times New Roman" pitchFamily="18" charset="0"/>
                <a:sym typeface="Century Gothic"/>
              </a:rPr>
              <a:t>Count of diesel and petrol is highest than CNG, LPG, Electric.</a:t>
            </a:r>
            <a:endParaRPr sz="2400" dirty="0">
              <a:latin typeface="Times New Roman" pitchFamily="18" charset="0"/>
              <a:cs typeface="Times New Roman" pitchFamily="18" charset="0"/>
            </a:endParaRPr>
          </a:p>
        </p:txBody>
      </p:sp>
      <p:pic>
        <p:nvPicPr>
          <p:cNvPr id="383" name="Google Shape;383;p7"/>
          <p:cNvPicPr preferRelativeResize="0"/>
          <p:nvPr/>
        </p:nvPicPr>
        <p:blipFill rotWithShape="1">
          <a:blip r:embed="rId3">
            <a:alphaModFix/>
          </a:blip>
          <a:srcRect/>
          <a:stretch/>
        </p:blipFill>
        <p:spPr>
          <a:xfrm>
            <a:off x="7771754" y="100245"/>
            <a:ext cx="1187051" cy="411359"/>
          </a:xfrm>
          <a:prstGeom prst="rect">
            <a:avLst/>
          </a:prstGeom>
          <a:noFill/>
          <a:ln>
            <a:noFill/>
          </a:ln>
        </p:spPr>
      </p:pic>
      <p:pic>
        <p:nvPicPr>
          <p:cNvPr id="40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9125" y="2229111"/>
            <a:ext cx="3952875" cy="3276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790" y="159352"/>
            <a:ext cx="4359055" cy="914400"/>
          </a:xfrm>
        </p:spPr>
        <p:txBody>
          <a:bodyPr/>
          <a:lstStyle/>
          <a:p>
            <a:pPr lvl="0"/>
            <a:r>
              <a:rPr lang="en-US" sz="2800" b="1" dirty="0">
                <a:solidFill>
                  <a:srgbClr val="002776"/>
                </a:solidFill>
                <a:latin typeface="Times New Roman" pitchFamily="18" charset="0"/>
                <a:cs typeface="Times New Roman" pitchFamily="18" charset="0"/>
                <a:sym typeface="Arial"/>
              </a:rPr>
              <a:t>Data Visualization</a:t>
            </a:r>
            <a:br>
              <a:rPr lang="en-US" sz="2800" dirty="0">
                <a:latin typeface="Times New Roman" pitchFamily="18" charset="0"/>
                <a:cs typeface="Times New Roman" pitchFamily="18" charset="0"/>
              </a:rPr>
            </a:br>
            <a:endParaRPr lang="en-US" sz="2800" dirty="0"/>
          </a:p>
        </p:txBody>
      </p:sp>
      <p:sp>
        <p:nvSpPr>
          <p:cNvPr id="3" name="Text Placeholder 2"/>
          <p:cNvSpPr>
            <a:spLocks noGrp="1"/>
          </p:cNvSpPr>
          <p:nvPr>
            <p:ph type="body" idx="1"/>
          </p:nvPr>
        </p:nvSpPr>
        <p:spPr>
          <a:xfrm>
            <a:off x="162838" y="741712"/>
            <a:ext cx="8299015" cy="1024458"/>
          </a:xfrm>
        </p:spPr>
        <p:txBody>
          <a:bodyPr/>
          <a:lstStyle/>
          <a:p>
            <a:pPr>
              <a:buFont typeface="Wingdings" pitchFamily="2" charset="2"/>
              <a:buChar char="§"/>
            </a:pPr>
            <a:r>
              <a:rPr lang="en-US" sz="2400" dirty="0">
                <a:solidFill>
                  <a:schemeClr val="tx1">
                    <a:lumMod val="95000"/>
                    <a:lumOff val="5000"/>
                  </a:schemeClr>
                </a:solidFill>
                <a:latin typeface="Times New Roman" pitchFamily="18" charset="0"/>
                <a:cs typeface="Times New Roman" pitchFamily="18" charset="0"/>
              </a:rPr>
              <a:t>In this diagram it shows Count of cars in Thane Location is highest.</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1988" y="1996140"/>
            <a:ext cx="4162425" cy="414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17287479"/>
      </p:ext>
    </p:extLst>
  </p:cSld>
  <p:clrMapOvr>
    <a:masterClrMapping/>
  </p:clrMapOvr>
</p:sld>
</file>

<file path=ppt/theme/theme1.xml><?xml version="1.0" encoding="utf-8"?>
<a:theme xmlns:a="http://schemas.openxmlformats.org/drawingml/2006/main" name="Perception">
  <a:themeElements>
    <a:clrScheme name="Perception">
      <a:dk1>
        <a:srgbClr val="000000"/>
      </a:dk1>
      <a:lt1>
        <a:srgbClr val="FFFFFF"/>
      </a:lt1>
      <a:dk2>
        <a:srgbClr val="333333"/>
      </a:dk2>
      <a:lt2>
        <a:srgbClr val="BBC0AC"/>
      </a:lt2>
      <a:accent1>
        <a:srgbClr val="A2C816"/>
      </a:accent1>
      <a:accent2>
        <a:srgbClr val="E07602"/>
      </a:accent2>
      <a:accent3>
        <a:srgbClr val="E4C402"/>
      </a:accent3>
      <a:accent4>
        <a:srgbClr val="7DC1EF"/>
      </a:accent4>
      <a:accent5>
        <a:srgbClr val="21449B"/>
      </a:accent5>
      <a:accent6>
        <a:srgbClr val="A2B170"/>
      </a:accent6>
      <a:hlink>
        <a:srgbClr val="8DA440"/>
      </a:hlink>
      <a:folHlink>
        <a:srgbClr val="4C4F3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Design">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Theme2">
  <a:themeElements>
    <a:clrScheme name="">
      <a:dk1>
        <a:srgbClr val="000000"/>
      </a:dk1>
      <a:lt1>
        <a:srgbClr val="FFFFFF"/>
      </a:lt1>
      <a:dk2>
        <a:srgbClr val="99CC00"/>
      </a:dk2>
      <a:lt2>
        <a:srgbClr val="009999"/>
      </a:lt2>
      <a:accent1>
        <a:srgbClr val="003399"/>
      </a:accent1>
      <a:accent2>
        <a:srgbClr val="8099CC"/>
      </a:accent2>
      <a:accent3>
        <a:srgbClr val="FFFFFF"/>
      </a:accent3>
      <a:accent4>
        <a:srgbClr val="000000"/>
      </a:accent4>
      <a:accent5>
        <a:srgbClr val="AAADCA"/>
      </a:accent5>
      <a:accent6>
        <a:srgbClr val="738AB9"/>
      </a:accent6>
      <a:hlink>
        <a:srgbClr val="80CCCC"/>
      </a:hlink>
      <a:folHlink>
        <a:srgbClr val="4066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384</TotalTime>
  <Words>408</Words>
  <Application>Microsoft Office PowerPoint</Application>
  <PresentationFormat>On-screen Show (4:3)</PresentationFormat>
  <Paragraphs>41</Paragraphs>
  <Slides>20</Slides>
  <Notes>10</Notes>
  <HiddenSlides>0</HiddenSlides>
  <MMClips>0</MMClips>
  <ScaleCrop>false</ScaleCrop>
  <HeadingPairs>
    <vt:vector size="6" baseType="variant">
      <vt:variant>
        <vt:lpstr>Fonts Used</vt:lpstr>
      </vt:variant>
      <vt:variant>
        <vt:i4>7</vt:i4>
      </vt:variant>
      <vt:variant>
        <vt:lpstr>Theme</vt:lpstr>
      </vt:variant>
      <vt:variant>
        <vt:i4>4</vt:i4>
      </vt:variant>
      <vt:variant>
        <vt:lpstr>Slide Titles</vt:lpstr>
      </vt:variant>
      <vt:variant>
        <vt:i4>20</vt:i4>
      </vt:variant>
    </vt:vector>
  </HeadingPairs>
  <TitlesOfParts>
    <vt:vector size="31" baseType="lpstr">
      <vt:lpstr>Times New Roman</vt:lpstr>
      <vt:lpstr>Arial</vt:lpstr>
      <vt:lpstr>Wingdings</vt:lpstr>
      <vt:lpstr>Calibri</vt:lpstr>
      <vt:lpstr>Verdana</vt:lpstr>
      <vt:lpstr>Noto Sans Symbols</vt:lpstr>
      <vt:lpstr>Century Gothic</vt:lpstr>
      <vt:lpstr>Perception</vt:lpstr>
      <vt:lpstr>Office Theme</vt:lpstr>
      <vt:lpstr>Custom Design</vt:lpstr>
      <vt:lpstr>Theme2</vt:lpstr>
      <vt:lpstr>PowerPoint Presentation</vt:lpstr>
      <vt:lpstr>PowerPoint Presentation</vt:lpstr>
      <vt:lpstr>PowerPoint Presentation</vt:lpstr>
      <vt:lpstr>PowerPoint Presentation</vt:lpstr>
      <vt:lpstr>Data Cleaning </vt:lpstr>
      <vt:lpstr>Checking the Missing values  </vt:lpstr>
      <vt:lpstr>Handling of Missing values  </vt:lpstr>
      <vt:lpstr>PowerPoint Presentation</vt:lpstr>
      <vt:lpstr>Data Visualization </vt:lpstr>
      <vt:lpstr>PowerPoint Presentation</vt:lpstr>
      <vt:lpstr>Substitution of categorical variable </vt:lpstr>
      <vt:lpstr>PowerPoint Presentation</vt:lpstr>
      <vt:lpstr>Train-test split </vt:lpstr>
      <vt:lpstr>PowerPoint Presentation</vt:lpstr>
      <vt:lpstr>Model selection </vt:lpstr>
      <vt:lpstr>Model Predictions </vt:lpstr>
      <vt:lpstr> Save the Model  </vt:lpstr>
      <vt:lpstr>PowerPoint Presentation</vt:lpstr>
      <vt:lpstr>Model Deployment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Gonala, Shirish</dc:creator>
  <cp:lastModifiedBy>piyush</cp:lastModifiedBy>
  <cp:revision>75</cp:revision>
  <dcterms:created xsi:type="dcterms:W3CDTF">2012-08-17T07:00:49Z</dcterms:created>
  <dcterms:modified xsi:type="dcterms:W3CDTF">2022-04-01T13:00:29Z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1983786</vt:lpwstr>
  </property>
  <property fmtid="{D5CDD505-2E9C-101B-9397-08002B2CF9AE}" pid="3" name="NXPowerLiteSettings">
    <vt:lpwstr>C7000400038000</vt:lpwstr>
  </property>
  <property fmtid="{D5CDD505-2E9C-101B-9397-08002B2CF9AE}" pid="4" name="NXPowerLiteVersion">
    <vt:lpwstr>D7.1.2</vt:lpwstr>
  </property>
</Properties>
</file>