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49863" cy="520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57256" y="0"/>
            <a:ext cx="2530742" cy="9080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8380" y="5831838"/>
            <a:ext cx="3438524" cy="34409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610732" y="6124566"/>
            <a:ext cx="1737360" cy="2545080"/>
          </a:xfrm>
          <a:custGeom>
            <a:avLst/>
            <a:gdLst/>
            <a:ahLst/>
            <a:cxnLst/>
            <a:rect l="l" t="t" r="r" b="b"/>
            <a:pathLst>
              <a:path w="1737359" h="2545079">
                <a:moveTo>
                  <a:pt x="1626802" y="220157"/>
                </a:moveTo>
                <a:lnTo>
                  <a:pt x="1583844" y="211557"/>
                </a:lnTo>
                <a:lnTo>
                  <a:pt x="1548904" y="188050"/>
                </a:lnTo>
                <a:lnTo>
                  <a:pt x="1525420" y="153078"/>
                </a:lnTo>
                <a:lnTo>
                  <a:pt x="1516828" y="110078"/>
                </a:lnTo>
                <a:lnTo>
                  <a:pt x="1525420" y="67079"/>
                </a:lnTo>
                <a:lnTo>
                  <a:pt x="1548904" y="32106"/>
                </a:lnTo>
                <a:lnTo>
                  <a:pt x="1583844" y="8599"/>
                </a:lnTo>
                <a:lnTo>
                  <a:pt x="1626802" y="0"/>
                </a:lnTo>
                <a:lnTo>
                  <a:pt x="1669761" y="8714"/>
                </a:lnTo>
                <a:lnTo>
                  <a:pt x="1704701" y="32412"/>
                </a:lnTo>
                <a:lnTo>
                  <a:pt x="1728185" y="67423"/>
                </a:lnTo>
                <a:lnTo>
                  <a:pt x="1736776" y="110078"/>
                </a:lnTo>
                <a:lnTo>
                  <a:pt x="1728185" y="152734"/>
                </a:lnTo>
                <a:lnTo>
                  <a:pt x="1704701" y="187745"/>
                </a:lnTo>
                <a:lnTo>
                  <a:pt x="1669761" y="211442"/>
                </a:lnTo>
                <a:lnTo>
                  <a:pt x="1626802" y="220157"/>
                </a:lnTo>
                <a:close/>
              </a:path>
              <a:path w="1737359" h="2545079">
                <a:moveTo>
                  <a:pt x="109974" y="2544854"/>
                </a:moveTo>
                <a:lnTo>
                  <a:pt x="67015" y="2536139"/>
                </a:lnTo>
                <a:lnTo>
                  <a:pt x="32075" y="2512442"/>
                </a:lnTo>
                <a:lnTo>
                  <a:pt x="8591" y="2477431"/>
                </a:lnTo>
                <a:lnTo>
                  <a:pt x="0" y="2434775"/>
                </a:lnTo>
                <a:lnTo>
                  <a:pt x="8706" y="2391776"/>
                </a:lnTo>
                <a:lnTo>
                  <a:pt x="32381" y="2356803"/>
                </a:lnTo>
                <a:lnTo>
                  <a:pt x="67359" y="2333297"/>
                </a:lnTo>
                <a:lnTo>
                  <a:pt x="109974" y="2324697"/>
                </a:lnTo>
                <a:lnTo>
                  <a:pt x="152474" y="2333297"/>
                </a:lnTo>
                <a:lnTo>
                  <a:pt x="187261" y="2356803"/>
                </a:lnTo>
                <a:lnTo>
                  <a:pt x="210898" y="2391776"/>
                </a:lnTo>
                <a:lnTo>
                  <a:pt x="219948" y="2434775"/>
                </a:lnTo>
                <a:lnTo>
                  <a:pt x="211356" y="2477775"/>
                </a:lnTo>
                <a:lnTo>
                  <a:pt x="187872" y="2512748"/>
                </a:lnTo>
                <a:lnTo>
                  <a:pt x="152932" y="2536254"/>
                </a:lnTo>
                <a:lnTo>
                  <a:pt x="109974" y="2544854"/>
                </a:lnTo>
                <a:close/>
              </a:path>
            </a:pathLst>
          </a:custGeom>
          <a:solidFill>
            <a:srgbClr val="F15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936581" y="6302322"/>
            <a:ext cx="506095" cy="2974975"/>
          </a:xfrm>
          <a:custGeom>
            <a:avLst/>
            <a:gdLst/>
            <a:ahLst/>
            <a:cxnLst/>
            <a:rect l="l" t="t" r="r" b="b"/>
            <a:pathLst>
              <a:path w="506095" h="2974975">
                <a:moveTo>
                  <a:pt x="109974" y="220157"/>
                </a:moveTo>
                <a:lnTo>
                  <a:pt x="67359" y="211557"/>
                </a:lnTo>
                <a:lnTo>
                  <a:pt x="32381" y="188050"/>
                </a:lnTo>
                <a:lnTo>
                  <a:pt x="8706" y="153078"/>
                </a:lnTo>
                <a:lnTo>
                  <a:pt x="0" y="110078"/>
                </a:lnTo>
                <a:lnTo>
                  <a:pt x="8591" y="67423"/>
                </a:lnTo>
                <a:lnTo>
                  <a:pt x="32075" y="32412"/>
                </a:lnTo>
                <a:lnTo>
                  <a:pt x="67015" y="8714"/>
                </a:lnTo>
                <a:lnTo>
                  <a:pt x="109974" y="0"/>
                </a:lnTo>
                <a:lnTo>
                  <a:pt x="152932" y="9058"/>
                </a:lnTo>
                <a:lnTo>
                  <a:pt x="187872" y="32717"/>
                </a:lnTo>
                <a:lnTo>
                  <a:pt x="211356" y="67537"/>
                </a:lnTo>
                <a:lnTo>
                  <a:pt x="219948" y="110078"/>
                </a:lnTo>
                <a:lnTo>
                  <a:pt x="211356" y="152734"/>
                </a:lnTo>
                <a:lnTo>
                  <a:pt x="187872" y="187745"/>
                </a:lnTo>
                <a:lnTo>
                  <a:pt x="152932" y="211442"/>
                </a:lnTo>
                <a:lnTo>
                  <a:pt x="109974" y="220157"/>
                </a:lnTo>
                <a:close/>
              </a:path>
              <a:path w="506095" h="2974975">
                <a:moveTo>
                  <a:pt x="395907" y="2974568"/>
                </a:moveTo>
                <a:lnTo>
                  <a:pt x="352948" y="2965968"/>
                </a:lnTo>
                <a:lnTo>
                  <a:pt x="318008" y="2942462"/>
                </a:lnTo>
                <a:lnTo>
                  <a:pt x="294524" y="2907489"/>
                </a:lnTo>
                <a:lnTo>
                  <a:pt x="285932" y="2864490"/>
                </a:lnTo>
                <a:lnTo>
                  <a:pt x="294639" y="2821490"/>
                </a:lnTo>
                <a:lnTo>
                  <a:pt x="318314" y="2786517"/>
                </a:lnTo>
                <a:lnTo>
                  <a:pt x="353292" y="2763011"/>
                </a:lnTo>
                <a:lnTo>
                  <a:pt x="395907" y="2754411"/>
                </a:lnTo>
                <a:lnTo>
                  <a:pt x="438521" y="2763011"/>
                </a:lnTo>
                <a:lnTo>
                  <a:pt x="473499" y="2786517"/>
                </a:lnTo>
                <a:lnTo>
                  <a:pt x="497174" y="2821490"/>
                </a:lnTo>
                <a:lnTo>
                  <a:pt x="505881" y="2864490"/>
                </a:lnTo>
                <a:lnTo>
                  <a:pt x="497289" y="2907489"/>
                </a:lnTo>
                <a:lnTo>
                  <a:pt x="473805" y="2942462"/>
                </a:lnTo>
                <a:lnTo>
                  <a:pt x="438865" y="2965968"/>
                </a:lnTo>
                <a:lnTo>
                  <a:pt x="395907" y="2974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067123" y="4284615"/>
            <a:ext cx="8239759" cy="3810"/>
          </a:xfrm>
          <a:custGeom>
            <a:avLst/>
            <a:gdLst/>
            <a:ahLst/>
            <a:cxnLst/>
            <a:rect l="l" t="t" r="r" b="b"/>
            <a:pathLst>
              <a:path w="8239759" h="3810">
                <a:moveTo>
                  <a:pt x="0" y="3535"/>
                </a:moveTo>
                <a:lnTo>
                  <a:pt x="823914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067115" y="4868558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 h="0">
                <a:moveTo>
                  <a:pt x="0" y="0"/>
                </a:moveTo>
                <a:lnTo>
                  <a:pt x="8239165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410256"/>
            <a:ext cx="1155966" cy="2870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09983" y="1074207"/>
            <a:ext cx="9268033" cy="2926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6114" y="564163"/>
            <a:ext cx="6153784" cy="146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8160" cy="10294620"/>
            <a:chOff x="0" y="0"/>
            <a:chExt cx="18298160" cy="10294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97032" y="6459907"/>
              <a:ext cx="2501000" cy="38346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382940" cy="4622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36346" y="3253667"/>
              <a:ext cx="9810750" cy="4210050"/>
            </a:xfrm>
            <a:custGeom>
              <a:avLst/>
              <a:gdLst/>
              <a:ahLst/>
              <a:cxnLst/>
              <a:rect l="l" t="t" r="r" b="b"/>
              <a:pathLst>
                <a:path w="9810749" h="4210050">
                  <a:moveTo>
                    <a:pt x="0" y="0"/>
                  </a:moveTo>
                  <a:lnTo>
                    <a:pt x="9810749" y="0"/>
                  </a:lnTo>
                  <a:lnTo>
                    <a:pt x="9810749" y="4210014"/>
                  </a:lnTo>
                  <a:lnTo>
                    <a:pt x="0" y="4210014"/>
                  </a:lnTo>
                  <a:lnTo>
                    <a:pt x="0" y="0"/>
                  </a:lnTo>
                </a:path>
              </a:pathLst>
            </a:custGeom>
            <a:ln w="76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117834" y="4683727"/>
            <a:ext cx="2052955" cy="2530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400" spc="-484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r>
              <a:rPr dirty="0" sz="16400" spc="-76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6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74923" y="3734195"/>
            <a:ext cx="2938145" cy="1102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50" spc="-1180" b="0">
                <a:latin typeface="Trebuchet MS"/>
                <a:cs typeface="Trebuchet MS"/>
              </a:rPr>
              <a:t>T</a:t>
            </a:r>
            <a:r>
              <a:rPr dirty="0" sz="7050" spc="844" b="0">
                <a:latin typeface="Trebuchet MS"/>
                <a:cs typeface="Trebuchet MS"/>
              </a:rPr>
              <a:t> </a:t>
            </a:r>
            <a:r>
              <a:rPr dirty="0" sz="7050" spc="-905" b="0">
                <a:latin typeface="Trebuchet MS"/>
                <a:cs typeface="Trebuchet MS"/>
              </a:rPr>
              <a:t>E</a:t>
            </a:r>
            <a:r>
              <a:rPr dirty="0" sz="7050" spc="844" b="0">
                <a:latin typeface="Trebuchet MS"/>
                <a:cs typeface="Trebuchet MS"/>
              </a:rPr>
              <a:t> </a:t>
            </a:r>
            <a:r>
              <a:rPr dirty="0" sz="7050" spc="-685" b="0">
                <a:latin typeface="Trebuchet MS"/>
                <a:cs typeface="Trebuchet MS"/>
              </a:rPr>
              <a:t>A</a:t>
            </a:r>
            <a:r>
              <a:rPr dirty="0" sz="7050" spc="844" b="0">
                <a:latin typeface="Trebuchet MS"/>
                <a:cs typeface="Trebuchet MS"/>
              </a:rPr>
              <a:t> </a:t>
            </a:r>
            <a:r>
              <a:rPr dirty="0" sz="7050" spc="-345" b="0">
                <a:latin typeface="Trebuchet MS"/>
                <a:cs typeface="Trebuchet MS"/>
              </a:rPr>
              <a:t>M</a:t>
            </a:r>
            <a:endParaRPr sz="7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1499" y="3687123"/>
            <a:ext cx="514984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295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1700" spc="35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dirty="0" sz="1700" spc="22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39397" y="2867774"/>
            <a:ext cx="6496685" cy="4980940"/>
            <a:chOff x="6139397" y="2867774"/>
            <a:chExt cx="6496685" cy="4980940"/>
          </a:xfrm>
        </p:grpSpPr>
        <p:sp>
          <p:nvSpPr>
            <p:cNvPr id="10" name="object 10"/>
            <p:cNvSpPr/>
            <p:nvPr/>
          </p:nvSpPr>
          <p:spPr>
            <a:xfrm>
              <a:off x="6139397" y="7829338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 h="0">
                  <a:moveTo>
                    <a:pt x="0" y="0"/>
                  </a:moveTo>
                  <a:lnTo>
                    <a:pt x="649610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39397" y="2886824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5" h="0">
                  <a:moveTo>
                    <a:pt x="0" y="0"/>
                  </a:moveTo>
                  <a:lnTo>
                    <a:pt x="649610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2833" y="1110149"/>
            <a:ext cx="12416505" cy="7899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5738" y="4325094"/>
            <a:ext cx="6092190" cy="1463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85" b="0">
                <a:latin typeface="Trebuchet MS"/>
                <a:cs typeface="Trebuchet MS"/>
              </a:rPr>
              <a:t>THANK</a:t>
            </a:r>
            <a:r>
              <a:rPr dirty="0" spc="1100" b="0">
                <a:latin typeface="Trebuchet MS"/>
                <a:cs typeface="Trebuchet MS"/>
              </a:rPr>
              <a:t> </a:t>
            </a:r>
            <a:r>
              <a:rPr dirty="0" spc="-405" b="0">
                <a:latin typeface="Trebuchet MS"/>
                <a:cs typeface="Trebuchet MS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05104" rIns="0" bIns="0" rtlCol="0" vert="horz">
            <a:spAutoFit/>
          </a:bodyPr>
          <a:lstStyle/>
          <a:p>
            <a:pPr marL="1271270" marR="5080" indent="-1259205">
              <a:lnSpc>
                <a:spcPts val="10710"/>
              </a:lnSpc>
              <a:spcBef>
                <a:spcPts val="1614"/>
              </a:spcBef>
            </a:pPr>
            <a:r>
              <a:rPr dirty="0" spc="-320"/>
              <a:t>HEART</a:t>
            </a:r>
            <a:r>
              <a:rPr dirty="0" spc="1185"/>
              <a:t> </a:t>
            </a:r>
            <a:r>
              <a:rPr dirty="0" spc="145"/>
              <a:t>DISEASE </a:t>
            </a:r>
            <a:r>
              <a:rPr dirty="0" spc="-3025"/>
              <a:t> </a:t>
            </a:r>
            <a:r>
              <a:rPr dirty="0" spc="-3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75680" y="4419554"/>
            <a:ext cx="325627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15">
                <a:solidFill>
                  <a:srgbClr val="FFFFFF"/>
                </a:solidFill>
                <a:latin typeface="Trebuchet MS"/>
                <a:cs typeface="Trebuchet MS"/>
              </a:rPr>
              <a:t>RANDOM</a:t>
            </a:r>
            <a:r>
              <a:rPr dirty="0" sz="1950" spc="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Trebuchet MS"/>
                <a:cs typeface="Trebuchet MS"/>
              </a:rPr>
              <a:t>FOREST</a:t>
            </a:r>
            <a:r>
              <a:rPr dirty="0" sz="1950" spc="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Trebuchet MS"/>
                <a:cs typeface="Trebuchet MS"/>
              </a:rPr>
              <a:t>ALGORITHM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645" y="3234002"/>
            <a:ext cx="4094479" cy="1250950"/>
          </a:xfrm>
          <a:prstGeom prst="rect">
            <a:avLst/>
          </a:prstGeom>
          <a:solidFill>
            <a:srgbClr val="1A1A1A"/>
          </a:solidFill>
        </p:spPr>
        <p:txBody>
          <a:bodyPr wrap="square" lIns="0" tIns="3683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0"/>
              </a:spcBef>
            </a:pPr>
            <a:r>
              <a:rPr dirty="0" sz="2950" spc="-135" b="1">
                <a:solidFill>
                  <a:srgbClr val="FFFFFF"/>
                </a:solidFill>
                <a:latin typeface="Arial"/>
                <a:cs typeface="Arial"/>
              </a:rPr>
              <a:t>FLASK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6080" y="3150230"/>
            <a:ext cx="4094479" cy="1334770"/>
          </a:xfrm>
          <a:prstGeom prst="rect">
            <a:avLst/>
          </a:prstGeom>
          <a:solidFill>
            <a:srgbClr val="1A1A1A"/>
          </a:solidFill>
        </p:spPr>
        <p:txBody>
          <a:bodyPr wrap="square" lIns="0" tIns="4064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200"/>
              </a:spcBef>
            </a:pPr>
            <a:r>
              <a:rPr dirty="0" sz="2950" spc="5" b="1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2950" spc="-70" b="1">
                <a:solidFill>
                  <a:srgbClr val="FFFFFF"/>
                </a:solidFill>
                <a:latin typeface="Arial"/>
                <a:cs typeface="Arial"/>
              </a:rPr>
              <a:t> LEARNING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1835" y="1"/>
            <a:ext cx="18300065" cy="10287000"/>
            <a:chOff x="-11835" y="1"/>
            <a:chExt cx="18300065" cy="10287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94853" y="1"/>
              <a:ext cx="3793144" cy="2984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835" y="6507256"/>
              <a:ext cx="2471588" cy="37797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46070" y="4762271"/>
              <a:ext cx="4095750" cy="3960495"/>
            </a:xfrm>
            <a:custGeom>
              <a:avLst/>
              <a:gdLst/>
              <a:ahLst/>
              <a:cxnLst/>
              <a:rect l="l" t="t" r="r" b="b"/>
              <a:pathLst>
                <a:path w="4095750" h="3960495">
                  <a:moveTo>
                    <a:pt x="273050" y="1775129"/>
                  </a:moveTo>
                  <a:lnTo>
                    <a:pt x="204787" y="1775129"/>
                  </a:lnTo>
                  <a:lnTo>
                    <a:pt x="157899" y="1780540"/>
                  </a:lnTo>
                  <a:lnTo>
                    <a:pt x="114820" y="1795970"/>
                  </a:lnTo>
                  <a:lnTo>
                    <a:pt x="76784" y="1820176"/>
                  </a:lnTo>
                  <a:lnTo>
                    <a:pt x="45059" y="1851926"/>
                  </a:lnTo>
                  <a:lnTo>
                    <a:pt x="20853" y="1889950"/>
                  </a:lnTo>
                  <a:lnTo>
                    <a:pt x="5422" y="1933041"/>
                  </a:lnTo>
                  <a:lnTo>
                    <a:pt x="0" y="1979942"/>
                  </a:lnTo>
                  <a:lnTo>
                    <a:pt x="5422" y="2026843"/>
                  </a:lnTo>
                  <a:lnTo>
                    <a:pt x="20853" y="2069934"/>
                  </a:lnTo>
                  <a:lnTo>
                    <a:pt x="45059" y="2107971"/>
                  </a:lnTo>
                  <a:lnTo>
                    <a:pt x="76784" y="2139708"/>
                  </a:lnTo>
                  <a:lnTo>
                    <a:pt x="114820" y="2163915"/>
                  </a:lnTo>
                  <a:lnTo>
                    <a:pt x="157899" y="2179345"/>
                  </a:lnTo>
                  <a:lnTo>
                    <a:pt x="204787" y="2184768"/>
                  </a:lnTo>
                  <a:lnTo>
                    <a:pt x="273050" y="2184768"/>
                  </a:lnTo>
                  <a:lnTo>
                    <a:pt x="273050" y="2084743"/>
                  </a:lnTo>
                  <a:lnTo>
                    <a:pt x="98640" y="1968474"/>
                  </a:lnTo>
                  <a:lnTo>
                    <a:pt x="174345" y="1854873"/>
                  </a:lnTo>
                  <a:lnTo>
                    <a:pt x="273050" y="1920684"/>
                  </a:lnTo>
                  <a:lnTo>
                    <a:pt x="273050" y="1775129"/>
                  </a:lnTo>
                  <a:close/>
                </a:path>
                <a:path w="4095750" h="3960495">
                  <a:moveTo>
                    <a:pt x="273050" y="1365478"/>
                  </a:moveTo>
                  <a:lnTo>
                    <a:pt x="136525" y="1365478"/>
                  </a:lnTo>
                  <a:lnTo>
                    <a:pt x="136525" y="1645475"/>
                  </a:lnTo>
                  <a:lnTo>
                    <a:pt x="153212" y="1642491"/>
                  </a:lnTo>
                  <a:lnTo>
                    <a:pt x="170180" y="1640332"/>
                  </a:lnTo>
                  <a:lnTo>
                    <a:pt x="187375" y="1639023"/>
                  </a:lnTo>
                  <a:lnTo>
                    <a:pt x="204787" y="1638579"/>
                  </a:lnTo>
                  <a:lnTo>
                    <a:pt x="273050" y="1638579"/>
                  </a:lnTo>
                  <a:lnTo>
                    <a:pt x="273050" y="1365478"/>
                  </a:lnTo>
                  <a:close/>
                </a:path>
                <a:path w="4095750" h="3960495">
                  <a:moveTo>
                    <a:pt x="1132205" y="3140595"/>
                  </a:moveTo>
                  <a:lnTo>
                    <a:pt x="1019302" y="3140595"/>
                  </a:lnTo>
                  <a:lnTo>
                    <a:pt x="1014793" y="3139986"/>
                  </a:lnTo>
                  <a:lnTo>
                    <a:pt x="1010158" y="3139922"/>
                  </a:lnTo>
                  <a:lnTo>
                    <a:pt x="1047013" y="3225812"/>
                  </a:lnTo>
                  <a:lnTo>
                    <a:pt x="1132205" y="3140595"/>
                  </a:lnTo>
                  <a:close/>
                </a:path>
                <a:path w="4095750" h="3960495">
                  <a:moveTo>
                    <a:pt x="1154112" y="3356546"/>
                  </a:moveTo>
                  <a:lnTo>
                    <a:pt x="1136230" y="3329724"/>
                  </a:lnTo>
                  <a:lnTo>
                    <a:pt x="1000937" y="3465042"/>
                  </a:lnTo>
                  <a:lnTo>
                    <a:pt x="854303" y="3122777"/>
                  </a:lnTo>
                  <a:lnTo>
                    <a:pt x="811796" y="3148914"/>
                  </a:lnTo>
                  <a:lnTo>
                    <a:pt x="771093" y="3177171"/>
                  </a:lnTo>
                  <a:lnTo>
                    <a:pt x="732231" y="3207448"/>
                  </a:lnTo>
                  <a:lnTo>
                    <a:pt x="695299" y="3239668"/>
                  </a:lnTo>
                  <a:lnTo>
                    <a:pt x="660336" y="3273717"/>
                  </a:lnTo>
                  <a:lnTo>
                    <a:pt x="627405" y="3309531"/>
                  </a:lnTo>
                  <a:lnTo>
                    <a:pt x="596544" y="3346983"/>
                  </a:lnTo>
                  <a:lnTo>
                    <a:pt x="567842" y="3386010"/>
                  </a:lnTo>
                  <a:lnTo>
                    <a:pt x="541337" y="3426498"/>
                  </a:lnTo>
                  <a:lnTo>
                    <a:pt x="517080" y="3468357"/>
                  </a:lnTo>
                  <a:lnTo>
                    <a:pt x="495134" y="3511499"/>
                  </a:lnTo>
                  <a:lnTo>
                    <a:pt x="475564" y="3555835"/>
                  </a:lnTo>
                  <a:lnTo>
                    <a:pt x="458419" y="3601262"/>
                  </a:lnTo>
                  <a:lnTo>
                    <a:pt x="443750" y="3647694"/>
                  </a:lnTo>
                  <a:lnTo>
                    <a:pt x="431622" y="3695039"/>
                  </a:lnTo>
                  <a:lnTo>
                    <a:pt x="422097" y="3743185"/>
                  </a:lnTo>
                  <a:lnTo>
                    <a:pt x="415213" y="3792067"/>
                  </a:lnTo>
                  <a:lnTo>
                    <a:pt x="411048" y="3841572"/>
                  </a:lnTo>
                  <a:lnTo>
                    <a:pt x="409651" y="3891610"/>
                  </a:lnTo>
                  <a:lnTo>
                    <a:pt x="409651" y="3959885"/>
                  </a:lnTo>
                  <a:lnTo>
                    <a:pt x="682625" y="3959885"/>
                  </a:lnTo>
                  <a:lnTo>
                    <a:pt x="682625" y="3550247"/>
                  </a:lnTo>
                  <a:lnTo>
                    <a:pt x="819150" y="3550247"/>
                  </a:lnTo>
                  <a:lnTo>
                    <a:pt x="819150" y="3959885"/>
                  </a:lnTo>
                  <a:lnTo>
                    <a:pt x="973150" y="3959885"/>
                  </a:lnTo>
                  <a:lnTo>
                    <a:pt x="1154112" y="3356546"/>
                  </a:lnTo>
                  <a:close/>
                </a:path>
                <a:path w="4095750" h="3960495">
                  <a:moveTo>
                    <a:pt x="1228725" y="37287"/>
                  </a:moveTo>
                  <a:lnTo>
                    <a:pt x="1196797" y="21323"/>
                  </a:lnTo>
                  <a:lnTo>
                    <a:pt x="1163231" y="9626"/>
                  </a:lnTo>
                  <a:lnTo>
                    <a:pt x="1128280" y="2451"/>
                  </a:lnTo>
                  <a:lnTo>
                    <a:pt x="1092200" y="0"/>
                  </a:lnTo>
                  <a:lnTo>
                    <a:pt x="1043178" y="4406"/>
                  </a:lnTo>
                  <a:lnTo>
                    <a:pt x="997013" y="17119"/>
                  </a:lnTo>
                  <a:lnTo>
                    <a:pt x="954481" y="37338"/>
                  </a:lnTo>
                  <a:lnTo>
                    <a:pt x="916368" y="64300"/>
                  </a:lnTo>
                  <a:lnTo>
                    <a:pt x="883437" y="97231"/>
                  </a:lnTo>
                  <a:lnTo>
                    <a:pt x="856475" y="135356"/>
                  </a:lnTo>
                  <a:lnTo>
                    <a:pt x="836256" y="177888"/>
                  </a:lnTo>
                  <a:lnTo>
                    <a:pt x="823556" y="224066"/>
                  </a:lnTo>
                  <a:lnTo>
                    <a:pt x="819150" y="273100"/>
                  </a:lnTo>
                  <a:lnTo>
                    <a:pt x="820585" y="301358"/>
                  </a:lnTo>
                  <a:lnTo>
                    <a:pt x="824865" y="329044"/>
                  </a:lnTo>
                  <a:lnTo>
                    <a:pt x="831964" y="356069"/>
                  </a:lnTo>
                  <a:lnTo>
                    <a:pt x="841883" y="382333"/>
                  </a:lnTo>
                  <a:lnTo>
                    <a:pt x="716762" y="436956"/>
                  </a:lnTo>
                  <a:lnTo>
                    <a:pt x="702500" y="399275"/>
                  </a:lnTo>
                  <a:lnTo>
                    <a:pt x="692162" y="360578"/>
                  </a:lnTo>
                  <a:lnTo>
                    <a:pt x="685698" y="321005"/>
                  </a:lnTo>
                  <a:lnTo>
                    <a:pt x="683044" y="280682"/>
                  </a:lnTo>
                  <a:lnTo>
                    <a:pt x="648982" y="275170"/>
                  </a:lnTo>
                  <a:lnTo>
                    <a:pt x="568121" y="276225"/>
                  </a:lnTo>
                  <a:lnTo>
                    <a:pt x="523735" y="285318"/>
                  </a:lnTo>
                  <a:lnTo>
                    <a:pt x="481634" y="299974"/>
                  </a:lnTo>
                  <a:lnTo>
                    <a:pt x="442239" y="319773"/>
                  </a:lnTo>
                  <a:lnTo>
                    <a:pt x="405930" y="344322"/>
                  </a:lnTo>
                  <a:lnTo>
                    <a:pt x="373138" y="373202"/>
                  </a:lnTo>
                  <a:lnTo>
                    <a:pt x="344258" y="405993"/>
                  </a:lnTo>
                  <a:lnTo>
                    <a:pt x="319722" y="442302"/>
                  </a:lnTo>
                  <a:lnTo>
                    <a:pt x="299923" y="481723"/>
                  </a:lnTo>
                  <a:lnTo>
                    <a:pt x="285267" y="523824"/>
                  </a:lnTo>
                  <a:lnTo>
                    <a:pt x="276174" y="568210"/>
                  </a:lnTo>
                  <a:lnTo>
                    <a:pt x="273050" y="614464"/>
                  </a:lnTo>
                  <a:lnTo>
                    <a:pt x="275285" y="652665"/>
                  </a:lnTo>
                  <a:lnTo>
                    <a:pt x="281838" y="689851"/>
                  </a:lnTo>
                  <a:lnTo>
                    <a:pt x="292430" y="725868"/>
                  </a:lnTo>
                  <a:lnTo>
                    <a:pt x="306844" y="760577"/>
                  </a:lnTo>
                  <a:lnTo>
                    <a:pt x="349021" y="733755"/>
                  </a:lnTo>
                  <a:lnTo>
                    <a:pt x="394436" y="712114"/>
                  </a:lnTo>
                  <a:lnTo>
                    <a:pt x="442683" y="696099"/>
                  </a:lnTo>
                  <a:lnTo>
                    <a:pt x="493382" y="686155"/>
                  </a:lnTo>
                  <a:lnTo>
                    <a:pt x="546100" y="682739"/>
                  </a:lnTo>
                  <a:lnTo>
                    <a:pt x="546100" y="819289"/>
                  </a:lnTo>
                  <a:lnTo>
                    <a:pt x="497078" y="823696"/>
                  </a:lnTo>
                  <a:lnTo>
                    <a:pt x="450913" y="836396"/>
                  </a:lnTo>
                  <a:lnTo>
                    <a:pt x="408381" y="856627"/>
                  </a:lnTo>
                  <a:lnTo>
                    <a:pt x="370268" y="883589"/>
                  </a:lnTo>
                  <a:lnTo>
                    <a:pt x="337337" y="916520"/>
                  </a:lnTo>
                  <a:lnTo>
                    <a:pt x="310375" y="954646"/>
                  </a:lnTo>
                  <a:lnTo>
                    <a:pt x="290156" y="997178"/>
                  </a:lnTo>
                  <a:lnTo>
                    <a:pt x="277456" y="1043355"/>
                  </a:lnTo>
                  <a:lnTo>
                    <a:pt x="273050" y="1092390"/>
                  </a:lnTo>
                  <a:lnTo>
                    <a:pt x="273050" y="1228928"/>
                  </a:lnTo>
                  <a:lnTo>
                    <a:pt x="819150" y="1228928"/>
                  </a:lnTo>
                  <a:lnTo>
                    <a:pt x="823048" y="1190358"/>
                  </a:lnTo>
                  <a:lnTo>
                    <a:pt x="791121" y="1150785"/>
                  </a:lnTo>
                  <a:lnTo>
                    <a:pt x="763066" y="1108798"/>
                  </a:lnTo>
                  <a:lnTo>
                    <a:pt x="738987" y="1064615"/>
                  </a:lnTo>
                  <a:lnTo>
                    <a:pt x="719023" y="1018501"/>
                  </a:lnTo>
                  <a:lnTo>
                    <a:pt x="703275" y="970661"/>
                  </a:lnTo>
                  <a:lnTo>
                    <a:pt x="691883" y="921359"/>
                  </a:lnTo>
                  <a:lnTo>
                    <a:pt x="684961" y="870826"/>
                  </a:lnTo>
                  <a:lnTo>
                    <a:pt x="682625" y="819289"/>
                  </a:lnTo>
                  <a:lnTo>
                    <a:pt x="819150" y="819289"/>
                  </a:lnTo>
                  <a:lnTo>
                    <a:pt x="821994" y="868718"/>
                  </a:lnTo>
                  <a:lnTo>
                    <a:pt x="830414" y="916901"/>
                  </a:lnTo>
                  <a:lnTo>
                    <a:pt x="844232" y="963472"/>
                  </a:lnTo>
                  <a:lnTo>
                    <a:pt x="863269" y="1008075"/>
                  </a:lnTo>
                  <a:lnTo>
                    <a:pt x="887349" y="1050328"/>
                  </a:lnTo>
                  <a:lnTo>
                    <a:pt x="920026" y="1018451"/>
                  </a:lnTo>
                  <a:lnTo>
                    <a:pt x="957491" y="992263"/>
                  </a:lnTo>
                  <a:lnTo>
                    <a:pt x="999109" y="972566"/>
                  </a:lnTo>
                  <a:lnTo>
                    <a:pt x="1044232" y="960158"/>
                  </a:lnTo>
                  <a:lnTo>
                    <a:pt x="1092200" y="955840"/>
                  </a:lnTo>
                  <a:lnTo>
                    <a:pt x="1092200" y="1092390"/>
                  </a:lnTo>
                  <a:lnTo>
                    <a:pt x="1049096" y="1099362"/>
                  </a:lnTo>
                  <a:lnTo>
                    <a:pt x="1011618" y="1118755"/>
                  </a:lnTo>
                  <a:lnTo>
                    <a:pt x="982052" y="1148334"/>
                  </a:lnTo>
                  <a:lnTo>
                    <a:pt x="962647" y="1185811"/>
                  </a:lnTo>
                  <a:lnTo>
                    <a:pt x="955675" y="1228928"/>
                  </a:lnTo>
                  <a:lnTo>
                    <a:pt x="1228725" y="1228928"/>
                  </a:lnTo>
                  <a:lnTo>
                    <a:pt x="1228725" y="37287"/>
                  </a:lnTo>
                  <a:close/>
                </a:path>
                <a:path w="4095750" h="3960495">
                  <a:moveTo>
                    <a:pt x="1359319" y="3231273"/>
                  </a:moveTo>
                  <a:lnTo>
                    <a:pt x="1296987" y="3168866"/>
                  </a:lnTo>
                  <a:lnTo>
                    <a:pt x="1234668" y="3231273"/>
                  </a:lnTo>
                  <a:lnTo>
                    <a:pt x="1265250" y="3277146"/>
                  </a:lnTo>
                  <a:lnTo>
                    <a:pt x="1328737" y="3277146"/>
                  </a:lnTo>
                  <a:lnTo>
                    <a:pt x="1359319" y="3231273"/>
                  </a:lnTo>
                  <a:close/>
                </a:path>
                <a:path w="4095750" h="3960495">
                  <a:moveTo>
                    <a:pt x="1478292" y="3959885"/>
                  </a:moveTo>
                  <a:lnTo>
                    <a:pt x="1314462" y="3413696"/>
                  </a:lnTo>
                  <a:lnTo>
                    <a:pt x="1279512" y="3413696"/>
                  </a:lnTo>
                  <a:lnTo>
                    <a:pt x="1115682" y="3959885"/>
                  </a:lnTo>
                  <a:lnTo>
                    <a:pt x="1478292" y="3959885"/>
                  </a:lnTo>
                  <a:close/>
                </a:path>
                <a:path w="4095750" h="3960495">
                  <a:moveTo>
                    <a:pt x="1583829" y="3139922"/>
                  </a:moveTo>
                  <a:lnTo>
                    <a:pt x="1579194" y="3139986"/>
                  </a:lnTo>
                  <a:lnTo>
                    <a:pt x="1574685" y="3140595"/>
                  </a:lnTo>
                  <a:lnTo>
                    <a:pt x="1461782" y="3140595"/>
                  </a:lnTo>
                  <a:lnTo>
                    <a:pt x="1546974" y="3225812"/>
                  </a:lnTo>
                  <a:lnTo>
                    <a:pt x="1583829" y="3139922"/>
                  </a:lnTo>
                  <a:close/>
                </a:path>
                <a:path w="4095750" h="3960495">
                  <a:moveTo>
                    <a:pt x="2184400" y="1365478"/>
                  </a:moveTo>
                  <a:lnTo>
                    <a:pt x="2047875" y="1365478"/>
                  </a:lnTo>
                  <a:lnTo>
                    <a:pt x="2047875" y="1775129"/>
                  </a:lnTo>
                  <a:lnTo>
                    <a:pt x="2043468" y="1824151"/>
                  </a:lnTo>
                  <a:lnTo>
                    <a:pt x="2030768" y="1870329"/>
                  </a:lnTo>
                  <a:lnTo>
                    <a:pt x="2010549" y="1912861"/>
                  </a:lnTo>
                  <a:lnTo>
                    <a:pt x="1983587" y="1950986"/>
                  </a:lnTo>
                  <a:lnTo>
                    <a:pt x="1950669" y="1983917"/>
                  </a:lnTo>
                  <a:lnTo>
                    <a:pt x="1912543" y="2010879"/>
                  </a:lnTo>
                  <a:lnTo>
                    <a:pt x="1870024" y="2031111"/>
                  </a:lnTo>
                  <a:lnTo>
                    <a:pt x="1823859" y="2043811"/>
                  </a:lnTo>
                  <a:lnTo>
                    <a:pt x="1774825" y="2048217"/>
                  </a:lnTo>
                  <a:lnTo>
                    <a:pt x="1774825" y="2321318"/>
                  </a:lnTo>
                  <a:lnTo>
                    <a:pt x="1770418" y="2370353"/>
                  </a:lnTo>
                  <a:lnTo>
                    <a:pt x="1757718" y="2416518"/>
                  </a:lnTo>
                  <a:lnTo>
                    <a:pt x="1737499" y="2459050"/>
                  </a:lnTo>
                  <a:lnTo>
                    <a:pt x="1710537" y="2497175"/>
                  </a:lnTo>
                  <a:lnTo>
                    <a:pt x="1677619" y="2530106"/>
                  </a:lnTo>
                  <a:lnTo>
                    <a:pt x="1639493" y="2557081"/>
                  </a:lnTo>
                  <a:lnTo>
                    <a:pt x="1596974" y="2577300"/>
                  </a:lnTo>
                  <a:lnTo>
                    <a:pt x="1550809" y="2590000"/>
                  </a:lnTo>
                  <a:lnTo>
                    <a:pt x="1501775" y="2594406"/>
                  </a:lnTo>
                  <a:lnTo>
                    <a:pt x="955675" y="2594406"/>
                  </a:lnTo>
                  <a:lnTo>
                    <a:pt x="955675" y="2457856"/>
                  </a:lnTo>
                  <a:lnTo>
                    <a:pt x="1501775" y="2457856"/>
                  </a:lnTo>
                  <a:lnTo>
                    <a:pt x="1544891" y="2450896"/>
                  </a:lnTo>
                  <a:lnTo>
                    <a:pt x="1582356" y="2431491"/>
                  </a:lnTo>
                  <a:lnTo>
                    <a:pt x="1611934" y="2401913"/>
                  </a:lnTo>
                  <a:lnTo>
                    <a:pt x="1631327" y="2364435"/>
                  </a:lnTo>
                  <a:lnTo>
                    <a:pt x="1638300" y="2321318"/>
                  </a:lnTo>
                  <a:lnTo>
                    <a:pt x="1774825" y="2321318"/>
                  </a:lnTo>
                  <a:lnTo>
                    <a:pt x="1774825" y="2048217"/>
                  </a:lnTo>
                  <a:lnTo>
                    <a:pt x="1725803" y="2043811"/>
                  </a:lnTo>
                  <a:lnTo>
                    <a:pt x="1679638" y="2031111"/>
                  </a:lnTo>
                  <a:lnTo>
                    <a:pt x="1637106" y="2010879"/>
                  </a:lnTo>
                  <a:lnTo>
                    <a:pt x="1598993" y="1983917"/>
                  </a:lnTo>
                  <a:lnTo>
                    <a:pt x="1566062" y="1950986"/>
                  </a:lnTo>
                  <a:lnTo>
                    <a:pt x="1539100" y="1912861"/>
                  </a:lnTo>
                  <a:lnTo>
                    <a:pt x="1518881" y="1870329"/>
                  </a:lnTo>
                  <a:lnTo>
                    <a:pt x="1506181" y="1824151"/>
                  </a:lnTo>
                  <a:lnTo>
                    <a:pt x="1501775" y="1775129"/>
                  </a:lnTo>
                  <a:lnTo>
                    <a:pt x="1638300" y="1775129"/>
                  </a:lnTo>
                  <a:lnTo>
                    <a:pt x="1645272" y="1818246"/>
                  </a:lnTo>
                  <a:lnTo>
                    <a:pt x="1664677" y="1855724"/>
                  </a:lnTo>
                  <a:lnTo>
                    <a:pt x="1694243" y="1885289"/>
                  </a:lnTo>
                  <a:lnTo>
                    <a:pt x="1731721" y="1904695"/>
                  </a:lnTo>
                  <a:lnTo>
                    <a:pt x="1774825" y="1911667"/>
                  </a:lnTo>
                  <a:lnTo>
                    <a:pt x="1817941" y="1904695"/>
                  </a:lnTo>
                  <a:lnTo>
                    <a:pt x="1855406" y="1885289"/>
                  </a:lnTo>
                  <a:lnTo>
                    <a:pt x="1884984" y="1855724"/>
                  </a:lnTo>
                  <a:lnTo>
                    <a:pt x="1904377" y="1818246"/>
                  </a:lnTo>
                  <a:lnTo>
                    <a:pt x="1911350" y="1775129"/>
                  </a:lnTo>
                  <a:lnTo>
                    <a:pt x="2047875" y="1775129"/>
                  </a:lnTo>
                  <a:lnTo>
                    <a:pt x="2047875" y="1365478"/>
                  </a:lnTo>
                  <a:lnTo>
                    <a:pt x="1092200" y="1365478"/>
                  </a:lnTo>
                  <a:lnTo>
                    <a:pt x="1092200" y="1775129"/>
                  </a:lnTo>
                  <a:lnTo>
                    <a:pt x="1087793" y="1824151"/>
                  </a:lnTo>
                  <a:lnTo>
                    <a:pt x="1075093" y="1870329"/>
                  </a:lnTo>
                  <a:lnTo>
                    <a:pt x="1054874" y="1912861"/>
                  </a:lnTo>
                  <a:lnTo>
                    <a:pt x="1027912" y="1950986"/>
                  </a:lnTo>
                  <a:lnTo>
                    <a:pt x="994994" y="1983917"/>
                  </a:lnTo>
                  <a:lnTo>
                    <a:pt x="956868" y="2010879"/>
                  </a:lnTo>
                  <a:lnTo>
                    <a:pt x="914349" y="2031111"/>
                  </a:lnTo>
                  <a:lnTo>
                    <a:pt x="868184" y="2043811"/>
                  </a:lnTo>
                  <a:lnTo>
                    <a:pt x="819150" y="2048217"/>
                  </a:lnTo>
                  <a:lnTo>
                    <a:pt x="770128" y="2043811"/>
                  </a:lnTo>
                  <a:lnTo>
                    <a:pt x="723963" y="2031111"/>
                  </a:lnTo>
                  <a:lnTo>
                    <a:pt x="681431" y="2010879"/>
                  </a:lnTo>
                  <a:lnTo>
                    <a:pt x="643318" y="1983917"/>
                  </a:lnTo>
                  <a:lnTo>
                    <a:pt x="610387" y="1950986"/>
                  </a:lnTo>
                  <a:lnTo>
                    <a:pt x="583425" y="1912861"/>
                  </a:lnTo>
                  <a:lnTo>
                    <a:pt x="563206" y="1870329"/>
                  </a:lnTo>
                  <a:lnTo>
                    <a:pt x="550506" y="1824151"/>
                  </a:lnTo>
                  <a:lnTo>
                    <a:pt x="546100" y="1775129"/>
                  </a:lnTo>
                  <a:lnTo>
                    <a:pt x="682625" y="1775129"/>
                  </a:lnTo>
                  <a:lnTo>
                    <a:pt x="689597" y="1818246"/>
                  </a:lnTo>
                  <a:lnTo>
                    <a:pt x="709002" y="1855724"/>
                  </a:lnTo>
                  <a:lnTo>
                    <a:pt x="738568" y="1885289"/>
                  </a:lnTo>
                  <a:lnTo>
                    <a:pt x="776046" y="1904695"/>
                  </a:lnTo>
                  <a:lnTo>
                    <a:pt x="819150" y="1911667"/>
                  </a:lnTo>
                  <a:lnTo>
                    <a:pt x="862266" y="1904695"/>
                  </a:lnTo>
                  <a:lnTo>
                    <a:pt x="899731" y="1885289"/>
                  </a:lnTo>
                  <a:lnTo>
                    <a:pt x="929309" y="1855724"/>
                  </a:lnTo>
                  <a:lnTo>
                    <a:pt x="948702" y="1818246"/>
                  </a:lnTo>
                  <a:lnTo>
                    <a:pt x="955675" y="1775129"/>
                  </a:lnTo>
                  <a:lnTo>
                    <a:pt x="1092200" y="1775129"/>
                  </a:lnTo>
                  <a:lnTo>
                    <a:pt x="1092200" y="1365478"/>
                  </a:lnTo>
                  <a:lnTo>
                    <a:pt x="409575" y="1365478"/>
                  </a:lnTo>
                  <a:lnTo>
                    <a:pt x="409575" y="2389594"/>
                  </a:lnTo>
                  <a:lnTo>
                    <a:pt x="411429" y="2437536"/>
                  </a:lnTo>
                  <a:lnTo>
                    <a:pt x="416890" y="2484501"/>
                  </a:lnTo>
                  <a:lnTo>
                    <a:pt x="425831" y="2530322"/>
                  </a:lnTo>
                  <a:lnTo>
                    <a:pt x="438111" y="2574861"/>
                  </a:lnTo>
                  <a:lnTo>
                    <a:pt x="453593" y="2618003"/>
                  </a:lnTo>
                  <a:lnTo>
                    <a:pt x="472122" y="2659583"/>
                  </a:lnTo>
                  <a:lnTo>
                    <a:pt x="493585" y="2699486"/>
                  </a:lnTo>
                  <a:lnTo>
                    <a:pt x="517829" y="2737574"/>
                  </a:lnTo>
                  <a:lnTo>
                    <a:pt x="544728" y="2773692"/>
                  </a:lnTo>
                  <a:lnTo>
                    <a:pt x="574141" y="2807703"/>
                  </a:lnTo>
                  <a:lnTo>
                    <a:pt x="605917" y="2839491"/>
                  </a:lnTo>
                  <a:lnTo>
                    <a:pt x="639940" y="2868904"/>
                  </a:lnTo>
                  <a:lnTo>
                    <a:pt x="676046" y="2895803"/>
                  </a:lnTo>
                  <a:lnTo>
                    <a:pt x="714121" y="2920047"/>
                  </a:lnTo>
                  <a:lnTo>
                    <a:pt x="754011" y="2941510"/>
                  </a:lnTo>
                  <a:lnTo>
                    <a:pt x="795591" y="2960039"/>
                  </a:lnTo>
                  <a:lnTo>
                    <a:pt x="838720" y="2975521"/>
                  </a:lnTo>
                  <a:lnTo>
                    <a:pt x="883259" y="2987802"/>
                  </a:lnTo>
                  <a:lnTo>
                    <a:pt x="929068" y="2996742"/>
                  </a:lnTo>
                  <a:lnTo>
                    <a:pt x="976007" y="3002203"/>
                  </a:lnTo>
                  <a:lnTo>
                    <a:pt x="1023937" y="3004058"/>
                  </a:lnTo>
                  <a:lnTo>
                    <a:pt x="1570037" y="3004058"/>
                  </a:lnTo>
                  <a:lnTo>
                    <a:pt x="1617980" y="3002203"/>
                  </a:lnTo>
                  <a:lnTo>
                    <a:pt x="1664919" y="2996742"/>
                  </a:lnTo>
                  <a:lnTo>
                    <a:pt x="1710728" y="2987802"/>
                  </a:lnTo>
                  <a:lnTo>
                    <a:pt x="1755254" y="2975521"/>
                  </a:lnTo>
                  <a:lnTo>
                    <a:pt x="1798383" y="2960039"/>
                  </a:lnTo>
                  <a:lnTo>
                    <a:pt x="1839963" y="2941510"/>
                  </a:lnTo>
                  <a:lnTo>
                    <a:pt x="1879866" y="2920047"/>
                  </a:lnTo>
                  <a:lnTo>
                    <a:pt x="1917941" y="2895803"/>
                  </a:lnTo>
                  <a:lnTo>
                    <a:pt x="1954047" y="2868904"/>
                  </a:lnTo>
                  <a:lnTo>
                    <a:pt x="1988058" y="2839491"/>
                  </a:lnTo>
                  <a:lnTo>
                    <a:pt x="2019846" y="2807703"/>
                  </a:lnTo>
                  <a:lnTo>
                    <a:pt x="2049246" y="2773692"/>
                  </a:lnTo>
                  <a:lnTo>
                    <a:pt x="2076145" y="2737574"/>
                  </a:lnTo>
                  <a:lnTo>
                    <a:pt x="2100389" y="2699486"/>
                  </a:lnTo>
                  <a:lnTo>
                    <a:pt x="2121852" y="2659583"/>
                  </a:lnTo>
                  <a:lnTo>
                    <a:pt x="2140394" y="2618003"/>
                  </a:lnTo>
                  <a:lnTo>
                    <a:pt x="2148852" y="2594406"/>
                  </a:lnTo>
                  <a:lnTo>
                    <a:pt x="2155875" y="2574861"/>
                  </a:lnTo>
                  <a:lnTo>
                    <a:pt x="2168144" y="2530322"/>
                  </a:lnTo>
                  <a:lnTo>
                    <a:pt x="2177084" y="2484501"/>
                  </a:lnTo>
                  <a:lnTo>
                    <a:pt x="2182545" y="2437536"/>
                  </a:lnTo>
                  <a:lnTo>
                    <a:pt x="2184400" y="2389594"/>
                  </a:lnTo>
                  <a:lnTo>
                    <a:pt x="2184400" y="2321318"/>
                  </a:lnTo>
                  <a:lnTo>
                    <a:pt x="2184400" y="2048217"/>
                  </a:lnTo>
                  <a:lnTo>
                    <a:pt x="2184400" y="1775129"/>
                  </a:lnTo>
                  <a:lnTo>
                    <a:pt x="2184400" y="1365478"/>
                  </a:lnTo>
                  <a:close/>
                </a:path>
                <a:path w="4095750" h="3960495">
                  <a:moveTo>
                    <a:pt x="2184476" y="3891610"/>
                  </a:moveTo>
                  <a:lnTo>
                    <a:pt x="2183066" y="3841559"/>
                  </a:lnTo>
                  <a:lnTo>
                    <a:pt x="2178901" y="3792042"/>
                  </a:lnTo>
                  <a:lnTo>
                    <a:pt x="2172017" y="3743160"/>
                  </a:lnTo>
                  <a:lnTo>
                    <a:pt x="2162492" y="3695001"/>
                  </a:lnTo>
                  <a:lnTo>
                    <a:pt x="2150351" y="3647656"/>
                  </a:lnTo>
                  <a:lnTo>
                    <a:pt x="2135682" y="3601224"/>
                  </a:lnTo>
                  <a:lnTo>
                    <a:pt x="2118537" y="3555784"/>
                  </a:lnTo>
                  <a:lnTo>
                    <a:pt x="2098954" y="3511448"/>
                  </a:lnTo>
                  <a:lnTo>
                    <a:pt x="2077008" y="3468306"/>
                  </a:lnTo>
                  <a:lnTo>
                    <a:pt x="2052739" y="3426447"/>
                  </a:lnTo>
                  <a:lnTo>
                    <a:pt x="2026221" y="3385959"/>
                  </a:lnTo>
                  <a:lnTo>
                    <a:pt x="1997506" y="3346945"/>
                  </a:lnTo>
                  <a:lnTo>
                    <a:pt x="1966645" y="3309480"/>
                  </a:lnTo>
                  <a:lnTo>
                    <a:pt x="1933702" y="3273679"/>
                  </a:lnTo>
                  <a:lnTo>
                    <a:pt x="1898726" y="3239630"/>
                  </a:lnTo>
                  <a:lnTo>
                    <a:pt x="1861781" y="3207423"/>
                  </a:lnTo>
                  <a:lnTo>
                    <a:pt x="1822919" y="3177146"/>
                  </a:lnTo>
                  <a:lnTo>
                    <a:pt x="1782191" y="3148901"/>
                  </a:lnTo>
                  <a:lnTo>
                    <a:pt x="1739671" y="3122777"/>
                  </a:lnTo>
                  <a:lnTo>
                    <a:pt x="1593049" y="3465042"/>
                  </a:lnTo>
                  <a:lnTo>
                    <a:pt x="1457744" y="3329724"/>
                  </a:lnTo>
                  <a:lnTo>
                    <a:pt x="1439862" y="3356546"/>
                  </a:lnTo>
                  <a:lnTo>
                    <a:pt x="1620824" y="3959885"/>
                  </a:lnTo>
                  <a:lnTo>
                    <a:pt x="1774825" y="3959885"/>
                  </a:lnTo>
                  <a:lnTo>
                    <a:pt x="1774825" y="3550247"/>
                  </a:lnTo>
                  <a:lnTo>
                    <a:pt x="1911350" y="3550247"/>
                  </a:lnTo>
                  <a:lnTo>
                    <a:pt x="1911350" y="3959885"/>
                  </a:lnTo>
                  <a:lnTo>
                    <a:pt x="2184476" y="3959885"/>
                  </a:lnTo>
                  <a:lnTo>
                    <a:pt x="2184476" y="3891610"/>
                  </a:lnTo>
                  <a:close/>
                </a:path>
                <a:path w="4095750" h="3960495">
                  <a:moveTo>
                    <a:pt x="2320925" y="614464"/>
                  </a:moveTo>
                  <a:lnTo>
                    <a:pt x="2317813" y="568210"/>
                  </a:lnTo>
                  <a:lnTo>
                    <a:pt x="2308720" y="523824"/>
                  </a:lnTo>
                  <a:lnTo>
                    <a:pt x="2294064" y="481723"/>
                  </a:lnTo>
                  <a:lnTo>
                    <a:pt x="2274265" y="442302"/>
                  </a:lnTo>
                  <a:lnTo>
                    <a:pt x="2249716" y="405993"/>
                  </a:lnTo>
                  <a:lnTo>
                    <a:pt x="2220849" y="373202"/>
                  </a:lnTo>
                  <a:lnTo>
                    <a:pt x="2188057" y="344322"/>
                  </a:lnTo>
                  <a:lnTo>
                    <a:pt x="2151748" y="319773"/>
                  </a:lnTo>
                  <a:lnTo>
                    <a:pt x="2112340" y="299974"/>
                  </a:lnTo>
                  <a:lnTo>
                    <a:pt x="2070239" y="285318"/>
                  </a:lnTo>
                  <a:lnTo>
                    <a:pt x="2025865" y="276225"/>
                  </a:lnTo>
                  <a:lnTo>
                    <a:pt x="1979612" y="273100"/>
                  </a:lnTo>
                  <a:lnTo>
                    <a:pt x="1945005" y="275183"/>
                  </a:lnTo>
                  <a:lnTo>
                    <a:pt x="1910943" y="280746"/>
                  </a:lnTo>
                  <a:lnTo>
                    <a:pt x="1908302" y="321106"/>
                  </a:lnTo>
                  <a:lnTo>
                    <a:pt x="1901799" y="360705"/>
                  </a:lnTo>
                  <a:lnTo>
                    <a:pt x="1891423" y="399415"/>
                  </a:lnTo>
                  <a:lnTo>
                    <a:pt x="1877148" y="437095"/>
                  </a:lnTo>
                  <a:lnTo>
                    <a:pt x="1752092" y="382270"/>
                  </a:lnTo>
                  <a:lnTo>
                    <a:pt x="1762036" y="356044"/>
                  </a:lnTo>
                  <a:lnTo>
                    <a:pt x="1769148" y="329044"/>
                  </a:lnTo>
                  <a:lnTo>
                    <a:pt x="1773402" y="301358"/>
                  </a:lnTo>
                  <a:lnTo>
                    <a:pt x="1774825" y="273100"/>
                  </a:lnTo>
                  <a:lnTo>
                    <a:pt x="1770418" y="224066"/>
                  </a:lnTo>
                  <a:lnTo>
                    <a:pt x="1757718" y="177888"/>
                  </a:lnTo>
                  <a:lnTo>
                    <a:pt x="1737499" y="135356"/>
                  </a:lnTo>
                  <a:lnTo>
                    <a:pt x="1710537" y="97231"/>
                  </a:lnTo>
                  <a:lnTo>
                    <a:pt x="1677619" y="64300"/>
                  </a:lnTo>
                  <a:lnTo>
                    <a:pt x="1639493" y="37338"/>
                  </a:lnTo>
                  <a:lnTo>
                    <a:pt x="1596974" y="17119"/>
                  </a:lnTo>
                  <a:lnTo>
                    <a:pt x="1550809" y="4406"/>
                  </a:lnTo>
                  <a:lnTo>
                    <a:pt x="1501775" y="0"/>
                  </a:lnTo>
                  <a:lnTo>
                    <a:pt x="1465707" y="2451"/>
                  </a:lnTo>
                  <a:lnTo>
                    <a:pt x="1430756" y="9639"/>
                  </a:lnTo>
                  <a:lnTo>
                    <a:pt x="1397177" y="21348"/>
                  </a:lnTo>
                  <a:lnTo>
                    <a:pt x="1365250" y="37350"/>
                  </a:lnTo>
                  <a:lnTo>
                    <a:pt x="1365250" y="857313"/>
                  </a:lnTo>
                  <a:lnTo>
                    <a:pt x="1396580" y="841438"/>
                  </a:lnTo>
                  <a:lnTo>
                    <a:pt x="1429905" y="829475"/>
                  </a:lnTo>
                  <a:lnTo>
                    <a:pt x="1465033" y="821918"/>
                  </a:lnTo>
                  <a:lnTo>
                    <a:pt x="1501775" y="819289"/>
                  </a:lnTo>
                  <a:lnTo>
                    <a:pt x="1501775" y="955840"/>
                  </a:lnTo>
                  <a:lnTo>
                    <a:pt x="1458671" y="962812"/>
                  </a:lnTo>
                  <a:lnTo>
                    <a:pt x="1421193" y="982218"/>
                  </a:lnTo>
                  <a:lnTo>
                    <a:pt x="1391627" y="1011783"/>
                  </a:lnTo>
                  <a:lnTo>
                    <a:pt x="1372222" y="1049261"/>
                  </a:lnTo>
                  <a:lnTo>
                    <a:pt x="1365250" y="1092390"/>
                  </a:lnTo>
                  <a:lnTo>
                    <a:pt x="1365250" y="1228928"/>
                  </a:lnTo>
                  <a:lnTo>
                    <a:pt x="2320925" y="1228928"/>
                  </a:lnTo>
                  <a:lnTo>
                    <a:pt x="2320925" y="1092390"/>
                  </a:lnTo>
                  <a:lnTo>
                    <a:pt x="2316518" y="1043355"/>
                  </a:lnTo>
                  <a:lnTo>
                    <a:pt x="2303818" y="997178"/>
                  </a:lnTo>
                  <a:lnTo>
                    <a:pt x="2283599" y="954646"/>
                  </a:lnTo>
                  <a:lnTo>
                    <a:pt x="2256637" y="916520"/>
                  </a:lnTo>
                  <a:lnTo>
                    <a:pt x="2223719" y="883589"/>
                  </a:lnTo>
                  <a:lnTo>
                    <a:pt x="2185593" y="856627"/>
                  </a:lnTo>
                  <a:lnTo>
                    <a:pt x="2143074" y="836396"/>
                  </a:lnTo>
                  <a:lnTo>
                    <a:pt x="2096909" y="823696"/>
                  </a:lnTo>
                  <a:lnTo>
                    <a:pt x="2047875" y="819289"/>
                  </a:lnTo>
                  <a:lnTo>
                    <a:pt x="1998853" y="823696"/>
                  </a:lnTo>
                  <a:lnTo>
                    <a:pt x="1952688" y="836396"/>
                  </a:lnTo>
                  <a:lnTo>
                    <a:pt x="1910156" y="856627"/>
                  </a:lnTo>
                  <a:lnTo>
                    <a:pt x="1872043" y="883589"/>
                  </a:lnTo>
                  <a:lnTo>
                    <a:pt x="1839112" y="916520"/>
                  </a:lnTo>
                  <a:lnTo>
                    <a:pt x="1812150" y="954646"/>
                  </a:lnTo>
                  <a:lnTo>
                    <a:pt x="1791931" y="997178"/>
                  </a:lnTo>
                  <a:lnTo>
                    <a:pt x="1779231" y="1043355"/>
                  </a:lnTo>
                  <a:lnTo>
                    <a:pt x="1774825" y="1092390"/>
                  </a:lnTo>
                  <a:lnTo>
                    <a:pt x="1638300" y="1092390"/>
                  </a:lnTo>
                  <a:lnTo>
                    <a:pt x="1641995" y="1037348"/>
                  </a:lnTo>
                  <a:lnTo>
                    <a:pt x="1652739" y="984516"/>
                  </a:lnTo>
                  <a:lnTo>
                    <a:pt x="1670062" y="934364"/>
                  </a:lnTo>
                  <a:lnTo>
                    <a:pt x="1693468" y="887387"/>
                  </a:lnTo>
                  <a:lnTo>
                    <a:pt x="1722475" y="844042"/>
                  </a:lnTo>
                  <a:lnTo>
                    <a:pt x="1756600" y="804811"/>
                  </a:lnTo>
                  <a:lnTo>
                    <a:pt x="1734642" y="764616"/>
                  </a:lnTo>
                  <a:lnTo>
                    <a:pt x="1705178" y="729932"/>
                  </a:lnTo>
                  <a:lnTo>
                    <a:pt x="1669097" y="702195"/>
                  </a:lnTo>
                  <a:lnTo>
                    <a:pt x="1627251" y="682815"/>
                  </a:lnTo>
                  <a:lnTo>
                    <a:pt x="1616532" y="679196"/>
                  </a:lnTo>
                  <a:lnTo>
                    <a:pt x="1660080" y="549744"/>
                  </a:lnTo>
                  <a:lnTo>
                    <a:pt x="1720646" y="574484"/>
                  </a:lnTo>
                  <a:lnTo>
                    <a:pt x="1766366" y="602881"/>
                  </a:lnTo>
                  <a:lnTo>
                    <a:pt x="1807083" y="637717"/>
                  </a:lnTo>
                  <a:lnTo>
                    <a:pt x="1842084" y="678230"/>
                  </a:lnTo>
                  <a:lnTo>
                    <a:pt x="1870671" y="723633"/>
                  </a:lnTo>
                  <a:lnTo>
                    <a:pt x="1912086" y="706297"/>
                  </a:lnTo>
                  <a:lnTo>
                    <a:pt x="1955584" y="693458"/>
                  </a:lnTo>
                  <a:lnTo>
                    <a:pt x="2000935" y="685482"/>
                  </a:lnTo>
                  <a:lnTo>
                    <a:pt x="2047875" y="682739"/>
                  </a:lnTo>
                  <a:lnTo>
                    <a:pt x="2100605" y="686155"/>
                  </a:lnTo>
                  <a:lnTo>
                    <a:pt x="2151291" y="696099"/>
                  </a:lnTo>
                  <a:lnTo>
                    <a:pt x="2199551" y="712127"/>
                  </a:lnTo>
                  <a:lnTo>
                    <a:pt x="2244966" y="733793"/>
                  </a:lnTo>
                  <a:lnTo>
                    <a:pt x="2287143" y="760641"/>
                  </a:lnTo>
                  <a:lnTo>
                    <a:pt x="2301570" y="725932"/>
                  </a:lnTo>
                  <a:lnTo>
                    <a:pt x="2312174" y="689889"/>
                  </a:lnTo>
                  <a:lnTo>
                    <a:pt x="2318702" y="652678"/>
                  </a:lnTo>
                  <a:lnTo>
                    <a:pt x="2320925" y="614464"/>
                  </a:lnTo>
                  <a:close/>
                </a:path>
                <a:path w="4095750" h="3960495">
                  <a:moveTo>
                    <a:pt x="2457450" y="1365478"/>
                  </a:moveTo>
                  <a:lnTo>
                    <a:pt x="2320925" y="1365478"/>
                  </a:lnTo>
                  <a:lnTo>
                    <a:pt x="2320925" y="1638579"/>
                  </a:lnTo>
                  <a:lnTo>
                    <a:pt x="2389187" y="1638579"/>
                  </a:lnTo>
                  <a:lnTo>
                    <a:pt x="2406612" y="1639023"/>
                  </a:lnTo>
                  <a:lnTo>
                    <a:pt x="2423807" y="1640332"/>
                  </a:lnTo>
                  <a:lnTo>
                    <a:pt x="2440775" y="1642491"/>
                  </a:lnTo>
                  <a:lnTo>
                    <a:pt x="2457450" y="1645475"/>
                  </a:lnTo>
                  <a:lnTo>
                    <a:pt x="2457450" y="1365478"/>
                  </a:lnTo>
                  <a:close/>
                </a:path>
                <a:path w="4095750" h="3960495">
                  <a:moveTo>
                    <a:pt x="2593975" y="1979942"/>
                  </a:moveTo>
                  <a:lnTo>
                    <a:pt x="2588564" y="1933041"/>
                  </a:lnTo>
                  <a:lnTo>
                    <a:pt x="2573134" y="1889950"/>
                  </a:lnTo>
                  <a:lnTo>
                    <a:pt x="2548928" y="1851926"/>
                  </a:lnTo>
                  <a:lnTo>
                    <a:pt x="2517190" y="1820176"/>
                  </a:lnTo>
                  <a:lnTo>
                    <a:pt x="2479167" y="1795970"/>
                  </a:lnTo>
                  <a:lnTo>
                    <a:pt x="2436088" y="1780540"/>
                  </a:lnTo>
                  <a:lnTo>
                    <a:pt x="2389187" y="1775129"/>
                  </a:lnTo>
                  <a:lnTo>
                    <a:pt x="2320925" y="1775129"/>
                  </a:lnTo>
                  <a:lnTo>
                    <a:pt x="2320925" y="1920684"/>
                  </a:lnTo>
                  <a:lnTo>
                    <a:pt x="2419566" y="1854873"/>
                  </a:lnTo>
                  <a:lnTo>
                    <a:pt x="2495270" y="1968474"/>
                  </a:lnTo>
                  <a:lnTo>
                    <a:pt x="2320925" y="2084743"/>
                  </a:lnTo>
                  <a:lnTo>
                    <a:pt x="2320925" y="2184768"/>
                  </a:lnTo>
                  <a:lnTo>
                    <a:pt x="2389187" y="2184768"/>
                  </a:lnTo>
                  <a:lnTo>
                    <a:pt x="2436088" y="2179345"/>
                  </a:lnTo>
                  <a:lnTo>
                    <a:pt x="2479167" y="2163915"/>
                  </a:lnTo>
                  <a:lnTo>
                    <a:pt x="2517190" y="2139708"/>
                  </a:lnTo>
                  <a:lnTo>
                    <a:pt x="2548928" y="2107971"/>
                  </a:lnTo>
                  <a:lnTo>
                    <a:pt x="2573134" y="2069934"/>
                  </a:lnTo>
                  <a:lnTo>
                    <a:pt x="2588564" y="2026843"/>
                  </a:lnTo>
                  <a:lnTo>
                    <a:pt x="2593975" y="1979942"/>
                  </a:lnTo>
                  <a:close/>
                </a:path>
                <a:path w="4095750" h="3960495">
                  <a:moveTo>
                    <a:pt x="3413125" y="1903272"/>
                  </a:moveTo>
                  <a:lnTo>
                    <a:pt x="3365779" y="1886483"/>
                  </a:lnTo>
                  <a:lnTo>
                    <a:pt x="3322777" y="1861578"/>
                  </a:lnTo>
                  <a:lnTo>
                    <a:pt x="3285121" y="1829231"/>
                  </a:lnTo>
                  <a:lnTo>
                    <a:pt x="3253841" y="1790153"/>
                  </a:lnTo>
                  <a:lnTo>
                    <a:pt x="3229914" y="1745018"/>
                  </a:lnTo>
                  <a:lnTo>
                    <a:pt x="3214751" y="1695907"/>
                  </a:lnTo>
                  <a:lnTo>
                    <a:pt x="3209150" y="1645894"/>
                  </a:lnTo>
                  <a:lnTo>
                    <a:pt x="3212871" y="1596250"/>
                  </a:lnTo>
                  <a:lnTo>
                    <a:pt x="3225647" y="1548193"/>
                  </a:lnTo>
                  <a:lnTo>
                    <a:pt x="3247250" y="1502981"/>
                  </a:lnTo>
                  <a:lnTo>
                    <a:pt x="3138982" y="1394701"/>
                  </a:lnTo>
                  <a:lnTo>
                    <a:pt x="3093567" y="1416380"/>
                  </a:lnTo>
                  <a:lnTo>
                    <a:pt x="3045460" y="1429169"/>
                  </a:lnTo>
                  <a:lnTo>
                    <a:pt x="2995866" y="1432864"/>
                  </a:lnTo>
                  <a:lnTo>
                    <a:pt x="2946019" y="1427276"/>
                  </a:lnTo>
                  <a:lnTo>
                    <a:pt x="2897136" y="1412176"/>
                  </a:lnTo>
                  <a:lnTo>
                    <a:pt x="2851848" y="1388186"/>
                  </a:lnTo>
                  <a:lnTo>
                    <a:pt x="2812656" y="1356804"/>
                  </a:lnTo>
                  <a:lnTo>
                    <a:pt x="2780258" y="1319110"/>
                  </a:lnTo>
                  <a:lnTo>
                    <a:pt x="2755366" y="1276134"/>
                  </a:lnTo>
                  <a:lnTo>
                    <a:pt x="2738691" y="1228928"/>
                  </a:lnTo>
                  <a:lnTo>
                    <a:pt x="2593975" y="1228928"/>
                  </a:lnTo>
                  <a:lnTo>
                    <a:pt x="2593975" y="1576171"/>
                  </a:lnTo>
                  <a:lnTo>
                    <a:pt x="2627731" y="1571828"/>
                  </a:lnTo>
                  <a:lnTo>
                    <a:pt x="2662237" y="1570304"/>
                  </a:lnTo>
                  <a:lnTo>
                    <a:pt x="2709964" y="1573060"/>
                  </a:lnTo>
                  <a:lnTo>
                    <a:pt x="2756077" y="1581137"/>
                  </a:lnTo>
                  <a:lnTo>
                    <a:pt x="2800273" y="1594205"/>
                  </a:lnTo>
                  <a:lnTo>
                    <a:pt x="2842247" y="1611985"/>
                  </a:lnTo>
                  <a:lnTo>
                    <a:pt x="2881693" y="1634147"/>
                  </a:lnTo>
                  <a:lnTo>
                    <a:pt x="2918307" y="1660372"/>
                  </a:lnTo>
                  <a:lnTo>
                    <a:pt x="2951759" y="1690382"/>
                  </a:lnTo>
                  <a:lnTo>
                    <a:pt x="2981756" y="1723834"/>
                  </a:lnTo>
                  <a:lnTo>
                    <a:pt x="3007982" y="1760448"/>
                  </a:lnTo>
                  <a:lnTo>
                    <a:pt x="3030143" y="1799907"/>
                  </a:lnTo>
                  <a:lnTo>
                    <a:pt x="3047911" y="1841893"/>
                  </a:lnTo>
                  <a:lnTo>
                    <a:pt x="3060992" y="1886102"/>
                  </a:lnTo>
                  <a:lnTo>
                    <a:pt x="3069056" y="1932216"/>
                  </a:lnTo>
                  <a:lnTo>
                    <a:pt x="3071812" y="1979942"/>
                  </a:lnTo>
                  <a:lnTo>
                    <a:pt x="3069056" y="2027669"/>
                  </a:lnTo>
                  <a:lnTo>
                    <a:pt x="3060992" y="2073795"/>
                  </a:lnTo>
                  <a:lnTo>
                    <a:pt x="3047911" y="2118004"/>
                  </a:lnTo>
                  <a:lnTo>
                    <a:pt x="3030143" y="2159990"/>
                  </a:lnTo>
                  <a:lnTo>
                    <a:pt x="3007982" y="2199436"/>
                  </a:lnTo>
                  <a:lnTo>
                    <a:pt x="2981756" y="2236051"/>
                  </a:lnTo>
                  <a:lnTo>
                    <a:pt x="2951759" y="2269515"/>
                  </a:lnTo>
                  <a:lnTo>
                    <a:pt x="2918307" y="2299512"/>
                  </a:lnTo>
                  <a:lnTo>
                    <a:pt x="2881693" y="2325751"/>
                  </a:lnTo>
                  <a:lnTo>
                    <a:pt x="2842247" y="2347912"/>
                  </a:lnTo>
                  <a:lnTo>
                    <a:pt x="2800273" y="2365679"/>
                  </a:lnTo>
                  <a:lnTo>
                    <a:pt x="2756077" y="2378760"/>
                  </a:lnTo>
                  <a:lnTo>
                    <a:pt x="2709964" y="2386825"/>
                  </a:lnTo>
                  <a:lnTo>
                    <a:pt x="2662237" y="2389594"/>
                  </a:lnTo>
                  <a:lnTo>
                    <a:pt x="2611450" y="2386419"/>
                  </a:lnTo>
                  <a:lnTo>
                    <a:pt x="2562542" y="2377160"/>
                  </a:lnTo>
                  <a:lnTo>
                    <a:pt x="2515870" y="2362263"/>
                  </a:lnTo>
                  <a:lnTo>
                    <a:pt x="2471775" y="2342121"/>
                  </a:lnTo>
                  <a:lnTo>
                    <a:pt x="2430627" y="2317153"/>
                  </a:lnTo>
                  <a:lnTo>
                    <a:pt x="2389187" y="2321318"/>
                  </a:lnTo>
                  <a:lnTo>
                    <a:pt x="2320925" y="2321318"/>
                  </a:lnTo>
                  <a:lnTo>
                    <a:pt x="2320036" y="2424849"/>
                  </a:lnTo>
                  <a:lnTo>
                    <a:pt x="2317419" y="2459647"/>
                  </a:lnTo>
                  <a:lnTo>
                    <a:pt x="2313241" y="2494000"/>
                  </a:lnTo>
                  <a:lnTo>
                    <a:pt x="2307615" y="2527909"/>
                  </a:lnTo>
                  <a:lnTo>
                    <a:pt x="2337854" y="2527757"/>
                  </a:lnTo>
                  <a:lnTo>
                    <a:pt x="2398001" y="2537574"/>
                  </a:lnTo>
                  <a:lnTo>
                    <a:pt x="2472664" y="2571775"/>
                  </a:lnTo>
                  <a:lnTo>
                    <a:pt x="2511869" y="2603144"/>
                  </a:lnTo>
                  <a:lnTo>
                    <a:pt x="2544267" y="2640850"/>
                  </a:lnTo>
                  <a:lnTo>
                    <a:pt x="2569146" y="2683827"/>
                  </a:lnTo>
                  <a:lnTo>
                    <a:pt x="2585783" y="2731020"/>
                  </a:lnTo>
                  <a:lnTo>
                    <a:pt x="2738971" y="2731020"/>
                  </a:lnTo>
                  <a:lnTo>
                    <a:pt x="2755722" y="2683662"/>
                  </a:lnTo>
                  <a:lnTo>
                    <a:pt x="2780639" y="2640647"/>
                  </a:lnTo>
                  <a:lnTo>
                    <a:pt x="2813012" y="2602992"/>
                  </a:lnTo>
                  <a:lnTo>
                    <a:pt x="2852140" y="2571673"/>
                  </a:lnTo>
                  <a:lnTo>
                    <a:pt x="2897340" y="2547709"/>
                  </a:lnTo>
                  <a:lnTo>
                    <a:pt x="2946425" y="2532583"/>
                  </a:lnTo>
                  <a:lnTo>
                    <a:pt x="2996387" y="2526995"/>
                  </a:lnTo>
                  <a:lnTo>
                    <a:pt x="3045968" y="2530729"/>
                  </a:lnTo>
                  <a:lnTo>
                    <a:pt x="3093961" y="2543518"/>
                  </a:lnTo>
                  <a:lnTo>
                    <a:pt x="3139122" y="2565120"/>
                  </a:lnTo>
                  <a:lnTo>
                    <a:pt x="3247313" y="2456904"/>
                  </a:lnTo>
                  <a:lnTo>
                    <a:pt x="3225685" y="2411577"/>
                  </a:lnTo>
                  <a:lnTo>
                    <a:pt x="3212896" y="2363482"/>
                  </a:lnTo>
                  <a:lnTo>
                    <a:pt x="3209188" y="2313863"/>
                  </a:lnTo>
                  <a:lnTo>
                    <a:pt x="3214776" y="2263940"/>
                  </a:lnTo>
                  <a:lnTo>
                    <a:pt x="3229914" y="2214943"/>
                  </a:lnTo>
                  <a:lnTo>
                    <a:pt x="3253930" y="2169630"/>
                  </a:lnTo>
                  <a:lnTo>
                    <a:pt x="3285325" y="2130412"/>
                  </a:lnTo>
                  <a:lnTo>
                    <a:pt x="3323018" y="2098001"/>
                  </a:lnTo>
                  <a:lnTo>
                    <a:pt x="3365970" y="2073122"/>
                  </a:lnTo>
                  <a:lnTo>
                    <a:pt x="3413125" y="2056485"/>
                  </a:lnTo>
                  <a:lnTo>
                    <a:pt x="3413125" y="1903272"/>
                  </a:lnTo>
                  <a:close/>
                </a:path>
                <a:path w="4095750" h="3960495">
                  <a:moveTo>
                    <a:pt x="4095750" y="1979942"/>
                  </a:moveTo>
                  <a:lnTo>
                    <a:pt x="4090543" y="1934108"/>
                  </a:lnTo>
                  <a:lnTo>
                    <a:pt x="4075709" y="1891969"/>
                  </a:lnTo>
                  <a:lnTo>
                    <a:pt x="4052405" y="1854657"/>
                  </a:lnTo>
                  <a:lnTo>
                    <a:pt x="4021823" y="1823288"/>
                  </a:lnTo>
                  <a:lnTo>
                    <a:pt x="3985145" y="1798980"/>
                  </a:lnTo>
                  <a:lnTo>
                    <a:pt x="3943527" y="1782838"/>
                  </a:lnTo>
                  <a:lnTo>
                    <a:pt x="3934625" y="1731518"/>
                  </a:lnTo>
                  <a:lnTo>
                    <a:pt x="3923690" y="1680730"/>
                  </a:lnTo>
                  <a:lnTo>
                    <a:pt x="3910749" y="1630514"/>
                  </a:lnTo>
                  <a:lnTo>
                    <a:pt x="3895839" y="1580934"/>
                  </a:lnTo>
                  <a:lnTo>
                    <a:pt x="3878948" y="1532039"/>
                  </a:lnTo>
                  <a:lnTo>
                    <a:pt x="3860114" y="1483880"/>
                  </a:lnTo>
                  <a:lnTo>
                    <a:pt x="3839375" y="1436497"/>
                  </a:lnTo>
                  <a:lnTo>
                    <a:pt x="3816718" y="1389964"/>
                  </a:lnTo>
                  <a:lnTo>
                    <a:pt x="3792194" y="1344307"/>
                  </a:lnTo>
                  <a:lnTo>
                    <a:pt x="3765804" y="1299603"/>
                  </a:lnTo>
                  <a:lnTo>
                    <a:pt x="3737584" y="1255890"/>
                  </a:lnTo>
                  <a:lnTo>
                    <a:pt x="3707549" y="1213231"/>
                  </a:lnTo>
                  <a:lnTo>
                    <a:pt x="3725557" y="1172387"/>
                  </a:lnTo>
                  <a:lnTo>
                    <a:pt x="3734308" y="1129233"/>
                  </a:lnTo>
                  <a:lnTo>
                    <a:pt x="3733762" y="1085418"/>
                  </a:lnTo>
                  <a:lnTo>
                    <a:pt x="3723856" y="1042543"/>
                  </a:lnTo>
                  <a:lnTo>
                    <a:pt x="3704552" y="1002245"/>
                  </a:lnTo>
                  <a:lnTo>
                    <a:pt x="3675799" y="966152"/>
                  </a:lnTo>
                  <a:lnTo>
                    <a:pt x="3639693" y="937399"/>
                  </a:lnTo>
                  <a:lnTo>
                    <a:pt x="3599396" y="918108"/>
                  </a:lnTo>
                  <a:lnTo>
                    <a:pt x="3556533" y="908215"/>
                  </a:lnTo>
                  <a:lnTo>
                    <a:pt x="3512731" y="907681"/>
                  </a:lnTo>
                  <a:lnTo>
                    <a:pt x="3469602" y="916444"/>
                  </a:lnTo>
                  <a:lnTo>
                    <a:pt x="3428758" y="934466"/>
                  </a:lnTo>
                  <a:lnTo>
                    <a:pt x="3386099" y="904417"/>
                  </a:lnTo>
                  <a:lnTo>
                    <a:pt x="3342398" y="876198"/>
                  </a:lnTo>
                  <a:lnTo>
                    <a:pt x="3297694" y="849807"/>
                  </a:lnTo>
                  <a:lnTo>
                    <a:pt x="3252063" y="825271"/>
                  </a:lnTo>
                  <a:lnTo>
                    <a:pt x="3205530" y="802614"/>
                  </a:lnTo>
                  <a:lnTo>
                    <a:pt x="3158159" y="781862"/>
                  </a:lnTo>
                  <a:lnTo>
                    <a:pt x="3110001" y="763041"/>
                  </a:lnTo>
                  <a:lnTo>
                    <a:pt x="3061119" y="746150"/>
                  </a:lnTo>
                  <a:lnTo>
                    <a:pt x="3011538" y="731227"/>
                  </a:lnTo>
                  <a:lnTo>
                    <a:pt x="2961335" y="718286"/>
                  </a:lnTo>
                  <a:lnTo>
                    <a:pt x="2910560" y="707351"/>
                  </a:lnTo>
                  <a:lnTo>
                    <a:pt x="2859252" y="698449"/>
                  </a:lnTo>
                  <a:lnTo>
                    <a:pt x="2843136" y="656818"/>
                  </a:lnTo>
                  <a:lnTo>
                    <a:pt x="2818854" y="620128"/>
                  </a:lnTo>
                  <a:lnTo>
                    <a:pt x="2787497" y="589546"/>
                  </a:lnTo>
                  <a:lnTo>
                    <a:pt x="2750197" y="566242"/>
                  </a:lnTo>
                  <a:lnTo>
                    <a:pt x="2708071" y="551408"/>
                  </a:lnTo>
                  <a:lnTo>
                    <a:pt x="2662237" y="546188"/>
                  </a:lnTo>
                  <a:lnTo>
                    <a:pt x="2616390" y="551408"/>
                  </a:lnTo>
                  <a:lnTo>
                    <a:pt x="2574252" y="566254"/>
                  </a:lnTo>
                  <a:lnTo>
                    <a:pt x="2536952" y="589559"/>
                  </a:lnTo>
                  <a:lnTo>
                    <a:pt x="2505595" y="620153"/>
                  </a:lnTo>
                  <a:lnTo>
                    <a:pt x="2481300" y="656856"/>
                  </a:lnTo>
                  <a:lnTo>
                    <a:pt x="2465171" y="698512"/>
                  </a:lnTo>
                  <a:lnTo>
                    <a:pt x="2448712" y="700976"/>
                  </a:lnTo>
                  <a:lnTo>
                    <a:pt x="2442083" y="731139"/>
                  </a:lnTo>
                  <a:lnTo>
                    <a:pt x="2433561" y="760971"/>
                  </a:lnTo>
                  <a:lnTo>
                    <a:pt x="2423045" y="790448"/>
                  </a:lnTo>
                  <a:lnTo>
                    <a:pt x="2395397" y="850900"/>
                  </a:lnTo>
                  <a:lnTo>
                    <a:pt x="2475814" y="834859"/>
                  </a:lnTo>
                  <a:lnTo>
                    <a:pt x="2499550" y="874750"/>
                  </a:lnTo>
                  <a:lnTo>
                    <a:pt x="2531389" y="908177"/>
                  </a:lnTo>
                  <a:lnTo>
                    <a:pt x="2569997" y="933742"/>
                  </a:lnTo>
                  <a:lnTo>
                    <a:pt x="2614053" y="950087"/>
                  </a:lnTo>
                  <a:lnTo>
                    <a:pt x="2662237" y="955840"/>
                  </a:lnTo>
                  <a:lnTo>
                    <a:pt x="2710421" y="950087"/>
                  </a:lnTo>
                  <a:lnTo>
                    <a:pt x="2754465" y="933742"/>
                  </a:lnTo>
                  <a:lnTo>
                    <a:pt x="2793060" y="908164"/>
                  </a:lnTo>
                  <a:lnTo>
                    <a:pt x="2824899" y="874725"/>
                  </a:lnTo>
                  <a:lnTo>
                    <a:pt x="2848660" y="834783"/>
                  </a:lnTo>
                  <a:lnTo>
                    <a:pt x="2896806" y="843622"/>
                  </a:lnTo>
                  <a:lnTo>
                    <a:pt x="2944406" y="854456"/>
                  </a:lnTo>
                  <a:lnTo>
                    <a:pt x="2991434" y="867270"/>
                  </a:lnTo>
                  <a:lnTo>
                    <a:pt x="3037814" y="882053"/>
                  </a:lnTo>
                  <a:lnTo>
                    <a:pt x="3083496" y="898766"/>
                  </a:lnTo>
                  <a:lnTo>
                    <a:pt x="3128429" y="917397"/>
                  </a:lnTo>
                  <a:lnTo>
                    <a:pt x="3172561" y="937907"/>
                  </a:lnTo>
                  <a:lnTo>
                    <a:pt x="3215830" y="960297"/>
                  </a:lnTo>
                  <a:lnTo>
                    <a:pt x="3258185" y="984529"/>
                  </a:lnTo>
                  <a:lnTo>
                    <a:pt x="3299587" y="1010589"/>
                  </a:lnTo>
                  <a:lnTo>
                    <a:pt x="3339947" y="1038453"/>
                  </a:lnTo>
                  <a:lnTo>
                    <a:pt x="3328568" y="1083475"/>
                  </a:lnTo>
                  <a:lnTo>
                    <a:pt x="3327476" y="1129614"/>
                  </a:lnTo>
                  <a:lnTo>
                    <a:pt x="3336683" y="1174978"/>
                  </a:lnTo>
                  <a:lnTo>
                    <a:pt x="3356267" y="1217650"/>
                  </a:lnTo>
                  <a:lnTo>
                    <a:pt x="3386239" y="1255763"/>
                  </a:lnTo>
                  <a:lnTo>
                    <a:pt x="3417493" y="1281442"/>
                  </a:lnTo>
                  <a:lnTo>
                    <a:pt x="3452647" y="1300264"/>
                  </a:lnTo>
                  <a:lnTo>
                    <a:pt x="3490798" y="1311833"/>
                  </a:lnTo>
                  <a:lnTo>
                    <a:pt x="3531082" y="1315770"/>
                  </a:lnTo>
                  <a:lnTo>
                    <a:pt x="3549853" y="1314856"/>
                  </a:lnTo>
                  <a:lnTo>
                    <a:pt x="3568242" y="1312164"/>
                  </a:lnTo>
                  <a:lnTo>
                    <a:pt x="3586188" y="1307858"/>
                  </a:lnTo>
                  <a:lnTo>
                    <a:pt x="3603650" y="1302054"/>
                  </a:lnTo>
                  <a:lnTo>
                    <a:pt x="3631501" y="1342428"/>
                  </a:lnTo>
                  <a:lnTo>
                    <a:pt x="3657549" y="1383830"/>
                  </a:lnTo>
                  <a:lnTo>
                    <a:pt x="3681768" y="1426197"/>
                  </a:lnTo>
                  <a:lnTo>
                    <a:pt x="3704145" y="1469478"/>
                  </a:lnTo>
                  <a:lnTo>
                    <a:pt x="3724656" y="1513611"/>
                  </a:lnTo>
                  <a:lnTo>
                    <a:pt x="3743274" y="1558556"/>
                  </a:lnTo>
                  <a:lnTo>
                    <a:pt x="3759974" y="1604251"/>
                  </a:lnTo>
                  <a:lnTo>
                    <a:pt x="3774744" y="1650631"/>
                  </a:lnTo>
                  <a:lnTo>
                    <a:pt x="3787546" y="1697659"/>
                  </a:lnTo>
                  <a:lnTo>
                    <a:pt x="3798379" y="1745272"/>
                  </a:lnTo>
                  <a:lnTo>
                    <a:pt x="3807206" y="1793417"/>
                  </a:lnTo>
                  <a:lnTo>
                    <a:pt x="3767277" y="1817192"/>
                  </a:lnTo>
                  <a:lnTo>
                    <a:pt x="3733850" y="1849056"/>
                  </a:lnTo>
                  <a:lnTo>
                    <a:pt x="3708273" y="1887689"/>
                  </a:lnTo>
                  <a:lnTo>
                    <a:pt x="3691928" y="1931758"/>
                  </a:lnTo>
                  <a:lnTo>
                    <a:pt x="3686175" y="1979942"/>
                  </a:lnTo>
                  <a:lnTo>
                    <a:pt x="3691928" y="2028139"/>
                  </a:lnTo>
                  <a:lnTo>
                    <a:pt x="3708273" y="2072195"/>
                  </a:lnTo>
                  <a:lnTo>
                    <a:pt x="3733850" y="2110816"/>
                  </a:lnTo>
                  <a:lnTo>
                    <a:pt x="3767277" y="2142655"/>
                  </a:lnTo>
                  <a:lnTo>
                    <a:pt x="3807206" y="2166404"/>
                  </a:lnTo>
                  <a:lnTo>
                    <a:pt x="3798354" y="2214676"/>
                  </a:lnTo>
                  <a:lnTo>
                    <a:pt x="3787483" y="2262403"/>
                  </a:lnTo>
                  <a:lnTo>
                    <a:pt x="3774630" y="2309545"/>
                  </a:lnTo>
                  <a:lnTo>
                    <a:pt x="3759797" y="2356040"/>
                  </a:lnTo>
                  <a:lnTo>
                    <a:pt x="3743033" y="2401836"/>
                  </a:lnTo>
                  <a:lnTo>
                    <a:pt x="3724338" y="2446883"/>
                  </a:lnTo>
                  <a:lnTo>
                    <a:pt x="3703739" y="2491117"/>
                  </a:lnTo>
                  <a:lnTo>
                    <a:pt x="3681272" y="2534475"/>
                  </a:lnTo>
                  <a:lnTo>
                    <a:pt x="3656939" y="2576931"/>
                  </a:lnTo>
                  <a:lnTo>
                    <a:pt x="3630790" y="2618409"/>
                  </a:lnTo>
                  <a:lnTo>
                    <a:pt x="3602825" y="2658859"/>
                  </a:lnTo>
                  <a:lnTo>
                    <a:pt x="3557689" y="2648153"/>
                  </a:lnTo>
                  <a:lnTo>
                    <a:pt x="3511334" y="2647277"/>
                  </a:lnTo>
                  <a:lnTo>
                    <a:pt x="3465880" y="2656281"/>
                  </a:lnTo>
                  <a:lnTo>
                    <a:pt x="3423475" y="2675217"/>
                  </a:lnTo>
                  <a:lnTo>
                    <a:pt x="3386239" y="2704122"/>
                  </a:lnTo>
                  <a:lnTo>
                    <a:pt x="3356267" y="2742234"/>
                  </a:lnTo>
                  <a:lnTo>
                    <a:pt x="3336696" y="2784919"/>
                  </a:lnTo>
                  <a:lnTo>
                    <a:pt x="3327489" y="2830284"/>
                  </a:lnTo>
                  <a:lnTo>
                    <a:pt x="3328606" y="2876423"/>
                  </a:lnTo>
                  <a:lnTo>
                    <a:pt x="3340023" y="2921444"/>
                  </a:lnTo>
                  <a:lnTo>
                    <a:pt x="3299650" y="2949308"/>
                  </a:lnTo>
                  <a:lnTo>
                    <a:pt x="3258261" y="2975381"/>
                  </a:lnTo>
                  <a:lnTo>
                    <a:pt x="3215894" y="2999613"/>
                  </a:lnTo>
                  <a:lnTo>
                    <a:pt x="3172625" y="3022003"/>
                  </a:lnTo>
                  <a:lnTo>
                    <a:pt x="3128492" y="3042526"/>
                  </a:lnTo>
                  <a:lnTo>
                    <a:pt x="3083547" y="3061144"/>
                  </a:lnTo>
                  <a:lnTo>
                    <a:pt x="3037865" y="3077857"/>
                  </a:lnTo>
                  <a:lnTo>
                    <a:pt x="2991472" y="3092627"/>
                  </a:lnTo>
                  <a:lnTo>
                    <a:pt x="2944444" y="3105442"/>
                  </a:lnTo>
                  <a:lnTo>
                    <a:pt x="2896819" y="3116275"/>
                  </a:lnTo>
                  <a:lnTo>
                    <a:pt x="2848660" y="3125101"/>
                  </a:lnTo>
                  <a:lnTo>
                    <a:pt x="2824924" y="3085173"/>
                  </a:lnTo>
                  <a:lnTo>
                    <a:pt x="2793085" y="3051733"/>
                  </a:lnTo>
                  <a:lnTo>
                    <a:pt x="2754477" y="3026156"/>
                  </a:lnTo>
                  <a:lnTo>
                    <a:pt x="2710421" y="3009811"/>
                  </a:lnTo>
                  <a:lnTo>
                    <a:pt x="2662237" y="3004058"/>
                  </a:lnTo>
                  <a:lnTo>
                    <a:pt x="2614333" y="3009747"/>
                  </a:lnTo>
                  <a:lnTo>
                    <a:pt x="2570505" y="3025940"/>
                  </a:lnTo>
                  <a:lnTo>
                    <a:pt x="2532049" y="3051276"/>
                  </a:lnTo>
                  <a:lnTo>
                    <a:pt x="2500261" y="3084385"/>
                  </a:lnTo>
                  <a:lnTo>
                    <a:pt x="2476436" y="3123946"/>
                  </a:lnTo>
                  <a:lnTo>
                    <a:pt x="2426347" y="3114725"/>
                  </a:lnTo>
                  <a:lnTo>
                    <a:pt x="2376779" y="3103410"/>
                  </a:lnTo>
                  <a:lnTo>
                    <a:pt x="2327808" y="3090011"/>
                  </a:lnTo>
                  <a:lnTo>
                    <a:pt x="2279497" y="3074517"/>
                  </a:lnTo>
                  <a:lnTo>
                    <a:pt x="2231923" y="3056953"/>
                  </a:lnTo>
                  <a:lnTo>
                    <a:pt x="2185174" y="3037306"/>
                  </a:lnTo>
                  <a:lnTo>
                    <a:pt x="2139315" y="3015589"/>
                  </a:lnTo>
                  <a:lnTo>
                    <a:pt x="2094433" y="2991802"/>
                  </a:lnTo>
                  <a:lnTo>
                    <a:pt x="2050605" y="2965958"/>
                  </a:lnTo>
                  <a:lnTo>
                    <a:pt x="2021789" y="2988894"/>
                  </a:lnTo>
                  <a:lnTo>
                    <a:pt x="1991868" y="3010458"/>
                  </a:lnTo>
                  <a:lnTo>
                    <a:pt x="1960880" y="3030550"/>
                  </a:lnTo>
                  <a:lnTo>
                    <a:pt x="1928825" y="3049117"/>
                  </a:lnTo>
                  <a:lnTo>
                    <a:pt x="1969439" y="3075914"/>
                  </a:lnTo>
                  <a:lnTo>
                    <a:pt x="2010956" y="3101124"/>
                  </a:lnTo>
                  <a:lnTo>
                    <a:pt x="2053336" y="3124720"/>
                  </a:lnTo>
                  <a:lnTo>
                    <a:pt x="2096516" y="3146704"/>
                  </a:lnTo>
                  <a:lnTo>
                    <a:pt x="2140470" y="3167037"/>
                  </a:lnTo>
                  <a:lnTo>
                    <a:pt x="2185124" y="3185706"/>
                  </a:lnTo>
                  <a:lnTo>
                    <a:pt x="2230450" y="3202686"/>
                  </a:lnTo>
                  <a:lnTo>
                    <a:pt x="2276386" y="3217976"/>
                  </a:lnTo>
                  <a:lnTo>
                    <a:pt x="2322880" y="3231540"/>
                  </a:lnTo>
                  <a:lnTo>
                    <a:pt x="2369883" y="3243364"/>
                  </a:lnTo>
                  <a:lnTo>
                    <a:pt x="2417356" y="3253435"/>
                  </a:lnTo>
                  <a:lnTo>
                    <a:pt x="2465235" y="3261715"/>
                  </a:lnTo>
                  <a:lnTo>
                    <a:pt x="2481415" y="3303270"/>
                  </a:lnTo>
                  <a:lnTo>
                    <a:pt x="2505735" y="3339896"/>
                  </a:lnTo>
                  <a:lnTo>
                    <a:pt x="2537091" y="3370427"/>
                  </a:lnTo>
                  <a:lnTo>
                    <a:pt x="2574366" y="3393681"/>
                  </a:lnTo>
                  <a:lnTo>
                    <a:pt x="2616454" y="3408502"/>
                  </a:lnTo>
                  <a:lnTo>
                    <a:pt x="2662237" y="3413696"/>
                  </a:lnTo>
                  <a:lnTo>
                    <a:pt x="2708071" y="3408489"/>
                  </a:lnTo>
                  <a:lnTo>
                    <a:pt x="2750197" y="3393643"/>
                  </a:lnTo>
                  <a:lnTo>
                    <a:pt x="2787497" y="3370351"/>
                  </a:lnTo>
                  <a:lnTo>
                    <a:pt x="2818866" y="3339782"/>
                  </a:lnTo>
                  <a:lnTo>
                    <a:pt x="2843187" y="3303105"/>
                  </a:lnTo>
                  <a:lnTo>
                    <a:pt x="2859316" y="3261512"/>
                  </a:lnTo>
                  <a:lnTo>
                    <a:pt x="2910611" y="3252609"/>
                  </a:lnTo>
                  <a:lnTo>
                    <a:pt x="2961373" y="3241675"/>
                  </a:lnTo>
                  <a:lnTo>
                    <a:pt x="3011576" y="3228733"/>
                  </a:lnTo>
                  <a:lnTo>
                    <a:pt x="3061131" y="3213811"/>
                  </a:lnTo>
                  <a:lnTo>
                    <a:pt x="3110014" y="3196920"/>
                  </a:lnTo>
                  <a:lnTo>
                    <a:pt x="3158172" y="3178086"/>
                  </a:lnTo>
                  <a:lnTo>
                    <a:pt x="3205530" y="3157334"/>
                  </a:lnTo>
                  <a:lnTo>
                    <a:pt x="3252063" y="3134690"/>
                  </a:lnTo>
                  <a:lnTo>
                    <a:pt x="3297707" y="3110153"/>
                  </a:lnTo>
                  <a:lnTo>
                    <a:pt x="3342398" y="3083763"/>
                  </a:lnTo>
                  <a:lnTo>
                    <a:pt x="3386099" y="3055531"/>
                  </a:lnTo>
                  <a:lnTo>
                    <a:pt x="3428758" y="3025495"/>
                  </a:lnTo>
                  <a:lnTo>
                    <a:pt x="3453092" y="3037611"/>
                  </a:lnTo>
                  <a:lnTo>
                    <a:pt x="3478453" y="3046450"/>
                  </a:lnTo>
                  <a:lnTo>
                    <a:pt x="3504539" y="3051860"/>
                  </a:lnTo>
                  <a:lnTo>
                    <a:pt x="3531019" y="3053689"/>
                  </a:lnTo>
                  <a:lnTo>
                    <a:pt x="3570147" y="3049943"/>
                  </a:lnTo>
                  <a:lnTo>
                    <a:pt x="3608095" y="3038729"/>
                  </a:lnTo>
                  <a:lnTo>
                    <a:pt x="3643706" y="3020022"/>
                  </a:lnTo>
                  <a:lnTo>
                    <a:pt x="3675799" y="2993809"/>
                  </a:lnTo>
                  <a:lnTo>
                    <a:pt x="3704552" y="2957690"/>
                  </a:lnTo>
                  <a:lnTo>
                    <a:pt x="3723856" y="2917367"/>
                  </a:lnTo>
                  <a:lnTo>
                    <a:pt x="3733762" y="2874480"/>
                  </a:lnTo>
                  <a:lnTo>
                    <a:pt x="3734308" y="2830652"/>
                  </a:lnTo>
                  <a:lnTo>
                    <a:pt x="3725557" y="2787510"/>
                  </a:lnTo>
                  <a:lnTo>
                    <a:pt x="3707549" y="2746654"/>
                  </a:lnTo>
                  <a:lnTo>
                    <a:pt x="3737584" y="2703995"/>
                  </a:lnTo>
                  <a:lnTo>
                    <a:pt x="3765804" y="2660281"/>
                  </a:lnTo>
                  <a:lnTo>
                    <a:pt x="3792194" y="2615577"/>
                  </a:lnTo>
                  <a:lnTo>
                    <a:pt x="3816718" y="2569934"/>
                  </a:lnTo>
                  <a:lnTo>
                    <a:pt x="3839375" y="2523388"/>
                  </a:lnTo>
                  <a:lnTo>
                    <a:pt x="3860114" y="2476017"/>
                  </a:lnTo>
                  <a:lnTo>
                    <a:pt x="3878948" y="2427846"/>
                  </a:lnTo>
                  <a:lnTo>
                    <a:pt x="3895839" y="2378951"/>
                  </a:lnTo>
                  <a:lnTo>
                    <a:pt x="3910749" y="2329370"/>
                  </a:lnTo>
                  <a:lnTo>
                    <a:pt x="3923690" y="2279154"/>
                  </a:lnTo>
                  <a:lnTo>
                    <a:pt x="3934625" y="2228367"/>
                  </a:lnTo>
                  <a:lnTo>
                    <a:pt x="3943527" y="2177046"/>
                  </a:lnTo>
                  <a:lnTo>
                    <a:pt x="3985145" y="2160917"/>
                  </a:lnTo>
                  <a:lnTo>
                    <a:pt x="4021823" y="2136597"/>
                  </a:lnTo>
                  <a:lnTo>
                    <a:pt x="4052405" y="2105228"/>
                  </a:lnTo>
                  <a:lnTo>
                    <a:pt x="4075709" y="2067915"/>
                  </a:lnTo>
                  <a:lnTo>
                    <a:pt x="4090543" y="2025777"/>
                  </a:lnTo>
                  <a:lnTo>
                    <a:pt x="4095750" y="1979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197296" y="4790617"/>
              <a:ext cx="3476625" cy="3380740"/>
            </a:xfrm>
            <a:custGeom>
              <a:avLst/>
              <a:gdLst/>
              <a:ahLst/>
              <a:cxnLst/>
              <a:rect l="l" t="t" r="r" b="b"/>
              <a:pathLst>
                <a:path w="3476625" h="3380740">
                  <a:moveTo>
                    <a:pt x="1271054" y="634720"/>
                  </a:moveTo>
                  <a:lnTo>
                    <a:pt x="1269301" y="587425"/>
                  </a:lnTo>
                  <a:lnTo>
                    <a:pt x="1264145" y="541058"/>
                  </a:lnTo>
                  <a:lnTo>
                    <a:pt x="1255699" y="495744"/>
                  </a:lnTo>
                  <a:lnTo>
                    <a:pt x="1244092" y="451612"/>
                  </a:lnTo>
                  <a:lnTo>
                    <a:pt x="1229448" y="408787"/>
                  </a:lnTo>
                  <a:lnTo>
                    <a:pt x="1211897" y="367385"/>
                  </a:lnTo>
                  <a:lnTo>
                    <a:pt x="1191539" y="327533"/>
                  </a:lnTo>
                  <a:lnTo>
                    <a:pt x="1168527" y="289356"/>
                  </a:lnTo>
                  <a:lnTo>
                    <a:pt x="1142961" y="252984"/>
                  </a:lnTo>
                  <a:lnTo>
                    <a:pt x="1114971" y="218528"/>
                  </a:lnTo>
                  <a:lnTo>
                    <a:pt x="1095679" y="197878"/>
                  </a:lnTo>
                  <a:lnTo>
                    <a:pt x="1095679" y="634720"/>
                  </a:lnTo>
                  <a:lnTo>
                    <a:pt x="1093304" y="681634"/>
                  </a:lnTo>
                  <a:lnTo>
                    <a:pt x="1086319" y="727214"/>
                  </a:lnTo>
                  <a:lnTo>
                    <a:pt x="1074966" y="771220"/>
                  </a:lnTo>
                  <a:lnTo>
                    <a:pt x="1059472" y="813422"/>
                  </a:lnTo>
                  <a:lnTo>
                    <a:pt x="1040066" y="853592"/>
                  </a:lnTo>
                  <a:lnTo>
                    <a:pt x="1016990" y="891489"/>
                  </a:lnTo>
                  <a:lnTo>
                    <a:pt x="990485" y="926871"/>
                  </a:lnTo>
                  <a:lnTo>
                    <a:pt x="960767" y="959523"/>
                  </a:lnTo>
                  <a:lnTo>
                    <a:pt x="928065" y="989215"/>
                  </a:lnTo>
                  <a:lnTo>
                    <a:pt x="892632" y="1015695"/>
                  </a:lnTo>
                  <a:lnTo>
                    <a:pt x="854697" y="1038745"/>
                  </a:lnTo>
                  <a:lnTo>
                    <a:pt x="814476" y="1058113"/>
                  </a:lnTo>
                  <a:lnTo>
                    <a:pt x="772223" y="1073594"/>
                  </a:lnTo>
                  <a:lnTo>
                    <a:pt x="728154" y="1084935"/>
                  </a:lnTo>
                  <a:lnTo>
                    <a:pt x="682510" y="1091920"/>
                  </a:lnTo>
                  <a:lnTo>
                    <a:pt x="635520" y="1094295"/>
                  </a:lnTo>
                  <a:lnTo>
                    <a:pt x="588543" y="1091920"/>
                  </a:lnTo>
                  <a:lnTo>
                    <a:pt x="542899" y="1084935"/>
                  </a:lnTo>
                  <a:lnTo>
                    <a:pt x="498830" y="1073594"/>
                  </a:lnTo>
                  <a:lnTo>
                    <a:pt x="456577" y="1058125"/>
                  </a:lnTo>
                  <a:lnTo>
                    <a:pt x="416356" y="1038745"/>
                  </a:lnTo>
                  <a:lnTo>
                    <a:pt x="378409" y="1015707"/>
                  </a:lnTo>
                  <a:lnTo>
                    <a:pt x="342976" y="989228"/>
                  </a:lnTo>
                  <a:lnTo>
                    <a:pt x="310286" y="959548"/>
                  </a:lnTo>
                  <a:lnTo>
                    <a:pt x="280568" y="926896"/>
                  </a:lnTo>
                  <a:lnTo>
                    <a:pt x="254050" y="891501"/>
                  </a:lnTo>
                  <a:lnTo>
                    <a:pt x="230987" y="853605"/>
                  </a:lnTo>
                  <a:lnTo>
                    <a:pt x="211582" y="813447"/>
                  </a:lnTo>
                  <a:lnTo>
                    <a:pt x="196088" y="771245"/>
                  </a:lnTo>
                  <a:lnTo>
                    <a:pt x="184734" y="727227"/>
                  </a:lnTo>
                  <a:lnTo>
                    <a:pt x="177749" y="681634"/>
                  </a:lnTo>
                  <a:lnTo>
                    <a:pt x="175361" y="634720"/>
                  </a:lnTo>
                  <a:lnTo>
                    <a:pt x="177749" y="587806"/>
                  </a:lnTo>
                  <a:lnTo>
                    <a:pt x="184734" y="542226"/>
                  </a:lnTo>
                  <a:lnTo>
                    <a:pt x="196088" y="498221"/>
                  </a:lnTo>
                  <a:lnTo>
                    <a:pt x="211582" y="456018"/>
                  </a:lnTo>
                  <a:lnTo>
                    <a:pt x="230987" y="415848"/>
                  </a:lnTo>
                  <a:lnTo>
                    <a:pt x="254063" y="377952"/>
                  </a:lnTo>
                  <a:lnTo>
                    <a:pt x="280581" y="342569"/>
                  </a:lnTo>
                  <a:lnTo>
                    <a:pt x="310299" y="309918"/>
                  </a:lnTo>
                  <a:lnTo>
                    <a:pt x="343001" y="280225"/>
                  </a:lnTo>
                  <a:lnTo>
                    <a:pt x="378434" y="253746"/>
                  </a:lnTo>
                  <a:lnTo>
                    <a:pt x="416382" y="230708"/>
                  </a:lnTo>
                  <a:lnTo>
                    <a:pt x="456590" y="211328"/>
                  </a:lnTo>
                  <a:lnTo>
                    <a:pt x="498843" y="195846"/>
                  </a:lnTo>
                  <a:lnTo>
                    <a:pt x="542912" y="184505"/>
                  </a:lnTo>
                  <a:lnTo>
                    <a:pt x="588543" y="177520"/>
                  </a:lnTo>
                  <a:lnTo>
                    <a:pt x="635520" y="175145"/>
                  </a:lnTo>
                  <a:lnTo>
                    <a:pt x="682498" y="177520"/>
                  </a:lnTo>
                  <a:lnTo>
                    <a:pt x="728141" y="184505"/>
                  </a:lnTo>
                  <a:lnTo>
                    <a:pt x="772198" y="195846"/>
                  </a:lnTo>
                  <a:lnTo>
                    <a:pt x="814463" y="211315"/>
                  </a:lnTo>
                  <a:lnTo>
                    <a:pt x="854671" y="230695"/>
                  </a:lnTo>
                  <a:lnTo>
                    <a:pt x="892619" y="253733"/>
                  </a:lnTo>
                  <a:lnTo>
                    <a:pt x="928052" y="280212"/>
                  </a:lnTo>
                  <a:lnTo>
                    <a:pt x="960742" y="309892"/>
                  </a:lnTo>
                  <a:lnTo>
                    <a:pt x="990473" y="342544"/>
                  </a:lnTo>
                  <a:lnTo>
                    <a:pt x="1016977" y="377939"/>
                  </a:lnTo>
                  <a:lnTo>
                    <a:pt x="1040053" y="415836"/>
                  </a:lnTo>
                  <a:lnTo>
                    <a:pt x="1059459" y="455993"/>
                  </a:lnTo>
                  <a:lnTo>
                    <a:pt x="1074966" y="498195"/>
                  </a:lnTo>
                  <a:lnTo>
                    <a:pt x="1086319" y="542213"/>
                  </a:lnTo>
                  <a:lnTo>
                    <a:pt x="1093304" y="587806"/>
                  </a:lnTo>
                  <a:lnTo>
                    <a:pt x="1095679" y="634720"/>
                  </a:lnTo>
                  <a:lnTo>
                    <a:pt x="1095679" y="197878"/>
                  </a:lnTo>
                  <a:lnTo>
                    <a:pt x="1052245" y="155879"/>
                  </a:lnTo>
                  <a:lnTo>
                    <a:pt x="1017752" y="127939"/>
                  </a:lnTo>
                  <a:lnTo>
                    <a:pt x="981329" y="102400"/>
                  </a:lnTo>
                  <a:lnTo>
                    <a:pt x="943102" y="79413"/>
                  </a:lnTo>
                  <a:lnTo>
                    <a:pt x="903198" y="59093"/>
                  </a:lnTo>
                  <a:lnTo>
                    <a:pt x="861745" y="41554"/>
                  </a:lnTo>
                  <a:lnTo>
                    <a:pt x="818870" y="26924"/>
                  </a:lnTo>
                  <a:lnTo>
                    <a:pt x="774674" y="15328"/>
                  </a:lnTo>
                  <a:lnTo>
                    <a:pt x="729310" y="6896"/>
                  </a:lnTo>
                  <a:lnTo>
                    <a:pt x="682891" y="1752"/>
                  </a:lnTo>
                  <a:lnTo>
                    <a:pt x="635520" y="0"/>
                  </a:lnTo>
                  <a:lnTo>
                    <a:pt x="588162" y="1752"/>
                  </a:lnTo>
                  <a:lnTo>
                    <a:pt x="541743" y="6896"/>
                  </a:lnTo>
                  <a:lnTo>
                    <a:pt x="496366" y="15328"/>
                  </a:lnTo>
                  <a:lnTo>
                    <a:pt x="452183" y="26924"/>
                  </a:lnTo>
                  <a:lnTo>
                    <a:pt x="409308" y="41554"/>
                  </a:lnTo>
                  <a:lnTo>
                    <a:pt x="367855" y="59093"/>
                  </a:lnTo>
                  <a:lnTo>
                    <a:pt x="327952" y="79413"/>
                  </a:lnTo>
                  <a:lnTo>
                    <a:pt x="289725" y="102400"/>
                  </a:lnTo>
                  <a:lnTo>
                    <a:pt x="253301" y="127939"/>
                  </a:lnTo>
                  <a:lnTo>
                    <a:pt x="218808" y="155879"/>
                  </a:lnTo>
                  <a:lnTo>
                    <a:pt x="186359" y="186118"/>
                  </a:lnTo>
                  <a:lnTo>
                    <a:pt x="156070" y="218528"/>
                  </a:lnTo>
                  <a:lnTo>
                    <a:pt x="128092" y="252984"/>
                  </a:lnTo>
                  <a:lnTo>
                    <a:pt x="102527" y="289356"/>
                  </a:lnTo>
                  <a:lnTo>
                    <a:pt x="79514" y="327533"/>
                  </a:lnTo>
                  <a:lnTo>
                    <a:pt x="59156" y="367385"/>
                  </a:lnTo>
                  <a:lnTo>
                    <a:pt x="41605" y="408787"/>
                  </a:lnTo>
                  <a:lnTo>
                    <a:pt x="26949" y="451612"/>
                  </a:lnTo>
                  <a:lnTo>
                    <a:pt x="15341" y="495744"/>
                  </a:lnTo>
                  <a:lnTo>
                    <a:pt x="6908" y="541058"/>
                  </a:lnTo>
                  <a:lnTo>
                    <a:pt x="1752" y="587425"/>
                  </a:lnTo>
                  <a:lnTo>
                    <a:pt x="0" y="634720"/>
                  </a:lnTo>
                  <a:lnTo>
                    <a:pt x="1752" y="682015"/>
                  </a:lnTo>
                  <a:lnTo>
                    <a:pt x="6908" y="728383"/>
                  </a:lnTo>
                  <a:lnTo>
                    <a:pt x="15341" y="773696"/>
                  </a:lnTo>
                  <a:lnTo>
                    <a:pt x="26949" y="817829"/>
                  </a:lnTo>
                  <a:lnTo>
                    <a:pt x="41605" y="860653"/>
                  </a:lnTo>
                  <a:lnTo>
                    <a:pt x="59156" y="902055"/>
                  </a:lnTo>
                  <a:lnTo>
                    <a:pt x="79514" y="941908"/>
                  </a:lnTo>
                  <a:lnTo>
                    <a:pt x="102527" y="980084"/>
                  </a:lnTo>
                  <a:lnTo>
                    <a:pt x="128092" y="1016457"/>
                  </a:lnTo>
                  <a:lnTo>
                    <a:pt x="156070" y="1050912"/>
                  </a:lnTo>
                  <a:lnTo>
                    <a:pt x="186359" y="1083322"/>
                  </a:lnTo>
                  <a:lnTo>
                    <a:pt x="218808" y="1113561"/>
                  </a:lnTo>
                  <a:lnTo>
                    <a:pt x="253301" y="1141501"/>
                  </a:lnTo>
                  <a:lnTo>
                    <a:pt x="289725" y="1167041"/>
                  </a:lnTo>
                  <a:lnTo>
                    <a:pt x="327952" y="1190028"/>
                  </a:lnTo>
                  <a:lnTo>
                    <a:pt x="367855" y="1210348"/>
                  </a:lnTo>
                  <a:lnTo>
                    <a:pt x="409308" y="1227886"/>
                  </a:lnTo>
                  <a:lnTo>
                    <a:pt x="452183" y="1242517"/>
                  </a:lnTo>
                  <a:lnTo>
                    <a:pt x="496366" y="1254112"/>
                  </a:lnTo>
                  <a:lnTo>
                    <a:pt x="541743" y="1262545"/>
                  </a:lnTo>
                  <a:lnTo>
                    <a:pt x="588162" y="1267688"/>
                  </a:lnTo>
                  <a:lnTo>
                    <a:pt x="635520" y="1269441"/>
                  </a:lnTo>
                  <a:lnTo>
                    <a:pt x="682879" y="1267688"/>
                  </a:lnTo>
                  <a:lnTo>
                    <a:pt x="729310" y="1262545"/>
                  </a:lnTo>
                  <a:lnTo>
                    <a:pt x="774674" y="1254112"/>
                  </a:lnTo>
                  <a:lnTo>
                    <a:pt x="818870" y="1242517"/>
                  </a:lnTo>
                  <a:lnTo>
                    <a:pt x="861745" y="1227886"/>
                  </a:lnTo>
                  <a:lnTo>
                    <a:pt x="903198" y="1210348"/>
                  </a:lnTo>
                  <a:lnTo>
                    <a:pt x="943102" y="1190028"/>
                  </a:lnTo>
                  <a:lnTo>
                    <a:pt x="981329" y="1167041"/>
                  </a:lnTo>
                  <a:lnTo>
                    <a:pt x="1017752" y="1141501"/>
                  </a:lnTo>
                  <a:lnTo>
                    <a:pt x="1052245" y="1113561"/>
                  </a:lnTo>
                  <a:lnTo>
                    <a:pt x="1084694" y="1083322"/>
                  </a:lnTo>
                  <a:lnTo>
                    <a:pt x="1114971" y="1050912"/>
                  </a:lnTo>
                  <a:lnTo>
                    <a:pt x="1142961" y="1016457"/>
                  </a:lnTo>
                  <a:lnTo>
                    <a:pt x="1168527" y="980084"/>
                  </a:lnTo>
                  <a:lnTo>
                    <a:pt x="1191539" y="941908"/>
                  </a:lnTo>
                  <a:lnTo>
                    <a:pt x="1211897" y="902055"/>
                  </a:lnTo>
                  <a:lnTo>
                    <a:pt x="1229448" y="860653"/>
                  </a:lnTo>
                  <a:lnTo>
                    <a:pt x="1244092" y="817829"/>
                  </a:lnTo>
                  <a:lnTo>
                    <a:pt x="1255699" y="773696"/>
                  </a:lnTo>
                  <a:lnTo>
                    <a:pt x="1264145" y="728383"/>
                  </a:lnTo>
                  <a:lnTo>
                    <a:pt x="1269301" y="682015"/>
                  </a:lnTo>
                  <a:lnTo>
                    <a:pt x="1271054" y="634720"/>
                  </a:lnTo>
                  <a:close/>
                </a:path>
                <a:path w="3476625" h="3380740">
                  <a:moveTo>
                    <a:pt x="3476625" y="2836087"/>
                  </a:moveTo>
                  <a:lnTo>
                    <a:pt x="3474618" y="2789110"/>
                  </a:lnTo>
                  <a:lnTo>
                    <a:pt x="3468713" y="2743276"/>
                  </a:lnTo>
                  <a:lnTo>
                    <a:pt x="3459073" y="2698712"/>
                  </a:lnTo>
                  <a:lnTo>
                    <a:pt x="3445853" y="2655557"/>
                  </a:lnTo>
                  <a:lnTo>
                    <a:pt x="3429228" y="2614003"/>
                  </a:lnTo>
                  <a:lnTo>
                    <a:pt x="3409365" y="2574188"/>
                  </a:lnTo>
                  <a:lnTo>
                    <a:pt x="3386429" y="2536304"/>
                  </a:lnTo>
                  <a:lnTo>
                    <a:pt x="3360572" y="2500503"/>
                  </a:lnTo>
                  <a:lnTo>
                    <a:pt x="3331972" y="2466949"/>
                  </a:lnTo>
                  <a:lnTo>
                    <a:pt x="3301250" y="2436266"/>
                  </a:lnTo>
                  <a:lnTo>
                    <a:pt x="3301250" y="2836037"/>
                  </a:lnTo>
                  <a:lnTo>
                    <a:pt x="3298367" y="2882354"/>
                  </a:lnTo>
                  <a:lnTo>
                    <a:pt x="3289935" y="2926943"/>
                  </a:lnTo>
                  <a:lnTo>
                    <a:pt x="3276308" y="2969476"/>
                  </a:lnTo>
                  <a:lnTo>
                    <a:pt x="3257842" y="3009620"/>
                  </a:lnTo>
                  <a:lnTo>
                    <a:pt x="3234880" y="3047022"/>
                  </a:lnTo>
                  <a:lnTo>
                    <a:pt x="3207766" y="3081337"/>
                  </a:lnTo>
                  <a:lnTo>
                    <a:pt x="3176854" y="3112198"/>
                  </a:lnTo>
                  <a:lnTo>
                    <a:pt x="3142500" y="3139275"/>
                  </a:lnTo>
                  <a:lnTo>
                    <a:pt x="3105048" y="3162223"/>
                  </a:lnTo>
                  <a:lnTo>
                    <a:pt x="3064840" y="3180664"/>
                  </a:lnTo>
                  <a:lnTo>
                    <a:pt x="3022244" y="3194278"/>
                  </a:lnTo>
                  <a:lnTo>
                    <a:pt x="2977591" y="3202698"/>
                  </a:lnTo>
                  <a:lnTo>
                    <a:pt x="2931236" y="3205581"/>
                  </a:lnTo>
                  <a:lnTo>
                    <a:pt x="2884881" y="3202698"/>
                  </a:lnTo>
                  <a:lnTo>
                    <a:pt x="2840228" y="3194278"/>
                  </a:lnTo>
                  <a:lnTo>
                    <a:pt x="2797632" y="3180677"/>
                  </a:lnTo>
                  <a:lnTo>
                    <a:pt x="2757424" y="3162223"/>
                  </a:lnTo>
                  <a:lnTo>
                    <a:pt x="2719971" y="3139287"/>
                  </a:lnTo>
                  <a:lnTo>
                    <a:pt x="2685618" y="3112211"/>
                  </a:lnTo>
                  <a:lnTo>
                    <a:pt x="2654706" y="3081350"/>
                  </a:lnTo>
                  <a:lnTo>
                    <a:pt x="2627604" y="3047034"/>
                  </a:lnTo>
                  <a:lnTo>
                    <a:pt x="2604630" y="3009633"/>
                  </a:lnTo>
                  <a:lnTo>
                    <a:pt x="2586164" y="2969488"/>
                  </a:lnTo>
                  <a:lnTo>
                    <a:pt x="2572537" y="2926956"/>
                  </a:lnTo>
                  <a:lnTo>
                    <a:pt x="2564104" y="2882354"/>
                  </a:lnTo>
                  <a:lnTo>
                    <a:pt x="2561221" y="2836087"/>
                  </a:lnTo>
                  <a:lnTo>
                    <a:pt x="2564104" y="2789783"/>
                  </a:lnTo>
                  <a:lnTo>
                    <a:pt x="2572537" y="2745194"/>
                  </a:lnTo>
                  <a:lnTo>
                    <a:pt x="2586164" y="2702649"/>
                  </a:lnTo>
                  <a:lnTo>
                    <a:pt x="2604630" y="2662491"/>
                  </a:lnTo>
                  <a:lnTo>
                    <a:pt x="2627604" y="2625090"/>
                  </a:lnTo>
                  <a:lnTo>
                    <a:pt x="2654706" y="2590774"/>
                  </a:lnTo>
                  <a:lnTo>
                    <a:pt x="2685618" y="2559913"/>
                  </a:lnTo>
                  <a:lnTo>
                    <a:pt x="2719971" y="2532824"/>
                  </a:lnTo>
                  <a:lnTo>
                    <a:pt x="2757424" y="2509888"/>
                  </a:lnTo>
                  <a:lnTo>
                    <a:pt x="2797632" y="2491448"/>
                  </a:lnTo>
                  <a:lnTo>
                    <a:pt x="2840228" y="2477833"/>
                  </a:lnTo>
                  <a:lnTo>
                    <a:pt x="2884881" y="2469413"/>
                  </a:lnTo>
                  <a:lnTo>
                    <a:pt x="2931236" y="2466530"/>
                  </a:lnTo>
                  <a:lnTo>
                    <a:pt x="2977591" y="2469413"/>
                  </a:lnTo>
                  <a:lnTo>
                    <a:pt x="3022244" y="2477833"/>
                  </a:lnTo>
                  <a:lnTo>
                    <a:pt x="3064840" y="2491448"/>
                  </a:lnTo>
                  <a:lnTo>
                    <a:pt x="3105048" y="2509888"/>
                  </a:lnTo>
                  <a:lnTo>
                    <a:pt x="3142500" y="2532824"/>
                  </a:lnTo>
                  <a:lnTo>
                    <a:pt x="3176854" y="2559913"/>
                  </a:lnTo>
                  <a:lnTo>
                    <a:pt x="3207766" y="2590774"/>
                  </a:lnTo>
                  <a:lnTo>
                    <a:pt x="3234880" y="2625090"/>
                  </a:lnTo>
                  <a:lnTo>
                    <a:pt x="3257842" y="2662491"/>
                  </a:lnTo>
                  <a:lnTo>
                    <a:pt x="3276308" y="2702649"/>
                  </a:lnTo>
                  <a:lnTo>
                    <a:pt x="3289935" y="2745194"/>
                  </a:lnTo>
                  <a:lnTo>
                    <a:pt x="3298367" y="2789783"/>
                  </a:lnTo>
                  <a:lnTo>
                    <a:pt x="3301250" y="2836037"/>
                  </a:lnTo>
                  <a:lnTo>
                    <a:pt x="3301250" y="2436266"/>
                  </a:lnTo>
                  <a:lnTo>
                    <a:pt x="3267202" y="2407247"/>
                  </a:lnTo>
                  <a:lnTo>
                    <a:pt x="3231350" y="2381427"/>
                  </a:lnTo>
                  <a:lnTo>
                    <a:pt x="3193415" y="2358517"/>
                  </a:lnTo>
                  <a:lnTo>
                    <a:pt x="3153562" y="2338679"/>
                  </a:lnTo>
                  <a:lnTo>
                    <a:pt x="3111944" y="2322080"/>
                  </a:lnTo>
                  <a:lnTo>
                    <a:pt x="3068739" y="2308885"/>
                  </a:lnTo>
                  <a:lnTo>
                    <a:pt x="3024111" y="2299246"/>
                  </a:lnTo>
                  <a:lnTo>
                    <a:pt x="2978226" y="2293353"/>
                  </a:lnTo>
                  <a:lnTo>
                    <a:pt x="2931236" y="2291346"/>
                  </a:lnTo>
                  <a:lnTo>
                    <a:pt x="2884246" y="2293353"/>
                  </a:lnTo>
                  <a:lnTo>
                    <a:pt x="2838361" y="2299246"/>
                  </a:lnTo>
                  <a:lnTo>
                    <a:pt x="2793733" y="2308885"/>
                  </a:lnTo>
                  <a:lnTo>
                    <a:pt x="2750528" y="2322080"/>
                  </a:lnTo>
                  <a:lnTo>
                    <a:pt x="2708910" y="2338679"/>
                  </a:lnTo>
                  <a:lnTo>
                    <a:pt x="2669057" y="2358517"/>
                  </a:lnTo>
                  <a:lnTo>
                    <a:pt x="2631122" y="2381427"/>
                  </a:lnTo>
                  <a:lnTo>
                    <a:pt x="2595283" y="2407247"/>
                  </a:lnTo>
                  <a:lnTo>
                    <a:pt x="2561679" y="2435809"/>
                  </a:lnTo>
                  <a:lnTo>
                    <a:pt x="2530500" y="2466949"/>
                  </a:lnTo>
                  <a:lnTo>
                    <a:pt x="2501900" y="2500503"/>
                  </a:lnTo>
                  <a:lnTo>
                    <a:pt x="2476055" y="2536304"/>
                  </a:lnTo>
                  <a:lnTo>
                    <a:pt x="2453106" y="2574188"/>
                  </a:lnTo>
                  <a:lnTo>
                    <a:pt x="2433243" y="2614003"/>
                  </a:lnTo>
                  <a:lnTo>
                    <a:pt x="2416619" y="2655557"/>
                  </a:lnTo>
                  <a:lnTo>
                    <a:pt x="2403411" y="2698712"/>
                  </a:lnTo>
                  <a:lnTo>
                    <a:pt x="2393759" y="2743276"/>
                  </a:lnTo>
                  <a:lnTo>
                    <a:pt x="2387854" y="2789110"/>
                  </a:lnTo>
                  <a:lnTo>
                    <a:pt x="2385847" y="2836037"/>
                  </a:lnTo>
                  <a:lnTo>
                    <a:pt x="2387854" y="2882963"/>
                  </a:lnTo>
                  <a:lnTo>
                    <a:pt x="2393759" y="2928797"/>
                  </a:lnTo>
                  <a:lnTo>
                    <a:pt x="2403411" y="2973362"/>
                  </a:lnTo>
                  <a:lnTo>
                    <a:pt x="2416619" y="3016516"/>
                  </a:lnTo>
                  <a:lnTo>
                    <a:pt x="2433243" y="3058071"/>
                  </a:lnTo>
                  <a:lnTo>
                    <a:pt x="2453106" y="3097873"/>
                  </a:lnTo>
                  <a:lnTo>
                    <a:pt x="2476055" y="3135757"/>
                  </a:lnTo>
                  <a:lnTo>
                    <a:pt x="2501900" y="3171558"/>
                  </a:lnTo>
                  <a:lnTo>
                    <a:pt x="2530500" y="3205099"/>
                  </a:lnTo>
                  <a:lnTo>
                    <a:pt x="2561679" y="3236239"/>
                  </a:lnTo>
                  <a:lnTo>
                    <a:pt x="2595283" y="3264801"/>
                  </a:lnTo>
                  <a:lnTo>
                    <a:pt x="2631122" y="3290620"/>
                  </a:lnTo>
                  <a:lnTo>
                    <a:pt x="2669057" y="3313519"/>
                  </a:lnTo>
                  <a:lnTo>
                    <a:pt x="2708910" y="3333356"/>
                  </a:lnTo>
                  <a:lnTo>
                    <a:pt x="2750528" y="3349955"/>
                  </a:lnTo>
                  <a:lnTo>
                    <a:pt x="2793733" y="3363150"/>
                  </a:lnTo>
                  <a:lnTo>
                    <a:pt x="2838361" y="3372789"/>
                  </a:lnTo>
                  <a:lnTo>
                    <a:pt x="2884246" y="3378682"/>
                  </a:lnTo>
                  <a:lnTo>
                    <a:pt x="2931236" y="3380689"/>
                  </a:lnTo>
                  <a:lnTo>
                    <a:pt x="2978226" y="3378682"/>
                  </a:lnTo>
                  <a:lnTo>
                    <a:pt x="3024111" y="3372789"/>
                  </a:lnTo>
                  <a:lnTo>
                    <a:pt x="3068739" y="3363150"/>
                  </a:lnTo>
                  <a:lnTo>
                    <a:pt x="3111944" y="3349955"/>
                  </a:lnTo>
                  <a:lnTo>
                    <a:pt x="3153562" y="3333356"/>
                  </a:lnTo>
                  <a:lnTo>
                    <a:pt x="3193415" y="3313519"/>
                  </a:lnTo>
                  <a:lnTo>
                    <a:pt x="3231350" y="3290620"/>
                  </a:lnTo>
                  <a:lnTo>
                    <a:pt x="3267202" y="3264801"/>
                  </a:lnTo>
                  <a:lnTo>
                    <a:pt x="3300793" y="3236239"/>
                  </a:lnTo>
                  <a:lnTo>
                    <a:pt x="3331489" y="3205581"/>
                  </a:lnTo>
                  <a:lnTo>
                    <a:pt x="3360572" y="3171558"/>
                  </a:lnTo>
                  <a:lnTo>
                    <a:pt x="3386429" y="3135757"/>
                  </a:lnTo>
                  <a:lnTo>
                    <a:pt x="3409365" y="3097873"/>
                  </a:lnTo>
                  <a:lnTo>
                    <a:pt x="3429228" y="3058071"/>
                  </a:lnTo>
                  <a:lnTo>
                    <a:pt x="3445853" y="3016516"/>
                  </a:lnTo>
                  <a:lnTo>
                    <a:pt x="3459073" y="2973362"/>
                  </a:lnTo>
                  <a:lnTo>
                    <a:pt x="3468713" y="2928797"/>
                  </a:lnTo>
                  <a:lnTo>
                    <a:pt x="3474618" y="2882963"/>
                  </a:lnTo>
                  <a:lnTo>
                    <a:pt x="3476625" y="2836087"/>
                  </a:lnTo>
                  <a:close/>
                </a:path>
              </a:pathLst>
            </a:custGeom>
            <a:solidFill>
              <a:srgbClr val="FFBD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78233" y="5102592"/>
              <a:ext cx="2418715" cy="3580129"/>
            </a:xfrm>
            <a:custGeom>
              <a:avLst/>
              <a:gdLst/>
              <a:ahLst/>
              <a:cxnLst/>
              <a:rect l="l" t="t" r="r" b="b"/>
              <a:pathLst>
                <a:path w="2418715" h="3580129">
                  <a:moveTo>
                    <a:pt x="588264" y="1860804"/>
                  </a:moveTo>
                  <a:lnTo>
                    <a:pt x="584403" y="1813217"/>
                  </a:lnTo>
                  <a:lnTo>
                    <a:pt x="573239" y="1768055"/>
                  </a:lnTo>
                  <a:lnTo>
                    <a:pt x="562267" y="1742186"/>
                  </a:lnTo>
                  <a:lnTo>
                    <a:pt x="555383" y="1725930"/>
                  </a:lnTo>
                  <a:lnTo>
                    <a:pt x="531431" y="1687449"/>
                  </a:lnTo>
                  <a:lnTo>
                    <a:pt x="502005" y="1653209"/>
                  </a:lnTo>
                  <a:lnTo>
                    <a:pt x="467715" y="1623822"/>
                  </a:lnTo>
                  <a:lnTo>
                    <a:pt x="429183" y="1599920"/>
                  </a:lnTo>
                  <a:lnTo>
                    <a:pt x="412889" y="1593037"/>
                  </a:lnTo>
                  <a:lnTo>
                    <a:pt x="412889" y="1860804"/>
                  </a:lnTo>
                  <a:lnTo>
                    <a:pt x="403555" y="1906930"/>
                  </a:lnTo>
                  <a:lnTo>
                    <a:pt x="378079" y="1944636"/>
                  </a:lnTo>
                  <a:lnTo>
                    <a:pt x="340321" y="1970074"/>
                  </a:lnTo>
                  <a:lnTo>
                    <a:pt x="294132" y="1979409"/>
                  </a:lnTo>
                  <a:lnTo>
                    <a:pt x="247942" y="1970074"/>
                  </a:lnTo>
                  <a:lnTo>
                    <a:pt x="210185" y="1944636"/>
                  </a:lnTo>
                  <a:lnTo>
                    <a:pt x="184708" y="1906930"/>
                  </a:lnTo>
                  <a:lnTo>
                    <a:pt x="175361" y="1860804"/>
                  </a:lnTo>
                  <a:lnTo>
                    <a:pt x="184708" y="1814690"/>
                  </a:lnTo>
                  <a:lnTo>
                    <a:pt x="210185" y="1776971"/>
                  </a:lnTo>
                  <a:lnTo>
                    <a:pt x="247942" y="1751520"/>
                  </a:lnTo>
                  <a:lnTo>
                    <a:pt x="294132" y="1742186"/>
                  </a:lnTo>
                  <a:lnTo>
                    <a:pt x="340321" y="1751520"/>
                  </a:lnTo>
                  <a:lnTo>
                    <a:pt x="378079" y="1776971"/>
                  </a:lnTo>
                  <a:lnTo>
                    <a:pt x="403555" y="1814690"/>
                  </a:lnTo>
                  <a:lnTo>
                    <a:pt x="412889" y="1860804"/>
                  </a:lnTo>
                  <a:lnTo>
                    <a:pt x="412889" y="1593037"/>
                  </a:lnTo>
                  <a:lnTo>
                    <a:pt x="386994" y="1582089"/>
                  </a:lnTo>
                  <a:lnTo>
                    <a:pt x="341769" y="1570939"/>
                  </a:lnTo>
                  <a:lnTo>
                    <a:pt x="294132" y="1567091"/>
                  </a:lnTo>
                  <a:lnTo>
                    <a:pt x="246481" y="1570939"/>
                  </a:lnTo>
                  <a:lnTo>
                    <a:pt x="201269" y="1582089"/>
                  </a:lnTo>
                  <a:lnTo>
                    <a:pt x="159080" y="1599920"/>
                  </a:lnTo>
                  <a:lnTo>
                    <a:pt x="120535" y="1623822"/>
                  </a:lnTo>
                  <a:lnTo>
                    <a:pt x="86245" y="1653209"/>
                  </a:lnTo>
                  <a:lnTo>
                    <a:pt x="56832" y="1687449"/>
                  </a:lnTo>
                  <a:lnTo>
                    <a:pt x="32880" y="1725930"/>
                  </a:lnTo>
                  <a:lnTo>
                    <a:pt x="15024" y="1768055"/>
                  </a:lnTo>
                  <a:lnTo>
                    <a:pt x="3848" y="1813217"/>
                  </a:lnTo>
                  <a:lnTo>
                    <a:pt x="0" y="1860804"/>
                  </a:lnTo>
                  <a:lnTo>
                    <a:pt x="3848" y="1908378"/>
                  </a:lnTo>
                  <a:lnTo>
                    <a:pt x="15024" y="1953539"/>
                  </a:lnTo>
                  <a:lnTo>
                    <a:pt x="32880" y="1995678"/>
                  </a:lnTo>
                  <a:lnTo>
                    <a:pt x="56832" y="2034171"/>
                  </a:lnTo>
                  <a:lnTo>
                    <a:pt x="86245" y="2068410"/>
                  </a:lnTo>
                  <a:lnTo>
                    <a:pt x="120535" y="2097798"/>
                  </a:lnTo>
                  <a:lnTo>
                    <a:pt x="159080" y="2121712"/>
                  </a:lnTo>
                  <a:lnTo>
                    <a:pt x="201269" y="2139556"/>
                  </a:lnTo>
                  <a:lnTo>
                    <a:pt x="246481" y="2150707"/>
                  </a:lnTo>
                  <a:lnTo>
                    <a:pt x="294132" y="2154555"/>
                  </a:lnTo>
                  <a:lnTo>
                    <a:pt x="341769" y="2150707"/>
                  </a:lnTo>
                  <a:lnTo>
                    <a:pt x="386994" y="2139556"/>
                  </a:lnTo>
                  <a:lnTo>
                    <a:pt x="429183" y="2121712"/>
                  </a:lnTo>
                  <a:lnTo>
                    <a:pt x="467715" y="2097798"/>
                  </a:lnTo>
                  <a:lnTo>
                    <a:pt x="502005" y="2068410"/>
                  </a:lnTo>
                  <a:lnTo>
                    <a:pt x="531431" y="2034171"/>
                  </a:lnTo>
                  <a:lnTo>
                    <a:pt x="555383" y="1995678"/>
                  </a:lnTo>
                  <a:lnTo>
                    <a:pt x="562267" y="1979409"/>
                  </a:lnTo>
                  <a:lnTo>
                    <a:pt x="573239" y="1953539"/>
                  </a:lnTo>
                  <a:lnTo>
                    <a:pt x="584403" y="1908378"/>
                  </a:lnTo>
                  <a:lnTo>
                    <a:pt x="588264" y="1860804"/>
                  </a:lnTo>
                  <a:close/>
                </a:path>
                <a:path w="2418715" h="3580129">
                  <a:moveTo>
                    <a:pt x="748715" y="3286188"/>
                  </a:moveTo>
                  <a:lnTo>
                    <a:pt x="744867" y="3238614"/>
                  </a:lnTo>
                  <a:lnTo>
                    <a:pt x="733704" y="3193453"/>
                  </a:lnTo>
                  <a:lnTo>
                    <a:pt x="722731" y="3167583"/>
                  </a:lnTo>
                  <a:lnTo>
                    <a:pt x="715835" y="3151314"/>
                  </a:lnTo>
                  <a:lnTo>
                    <a:pt x="691896" y="3112820"/>
                  </a:lnTo>
                  <a:lnTo>
                    <a:pt x="662470" y="3078581"/>
                  </a:lnTo>
                  <a:lnTo>
                    <a:pt x="628180" y="3049193"/>
                  </a:lnTo>
                  <a:lnTo>
                    <a:pt x="589635" y="3025279"/>
                  </a:lnTo>
                  <a:lnTo>
                    <a:pt x="573354" y="3018396"/>
                  </a:lnTo>
                  <a:lnTo>
                    <a:pt x="573354" y="3286188"/>
                  </a:lnTo>
                  <a:lnTo>
                    <a:pt x="564007" y="3332327"/>
                  </a:lnTo>
                  <a:lnTo>
                    <a:pt x="538530" y="3370034"/>
                  </a:lnTo>
                  <a:lnTo>
                    <a:pt x="500773" y="3395472"/>
                  </a:lnTo>
                  <a:lnTo>
                    <a:pt x="454583" y="3404806"/>
                  </a:lnTo>
                  <a:lnTo>
                    <a:pt x="408393" y="3395472"/>
                  </a:lnTo>
                  <a:lnTo>
                    <a:pt x="370649" y="3370034"/>
                  </a:lnTo>
                  <a:lnTo>
                    <a:pt x="345173" y="3332327"/>
                  </a:lnTo>
                  <a:lnTo>
                    <a:pt x="335826" y="3286188"/>
                  </a:lnTo>
                  <a:lnTo>
                    <a:pt x="345173" y="3240062"/>
                  </a:lnTo>
                  <a:lnTo>
                    <a:pt x="370649" y="3202355"/>
                  </a:lnTo>
                  <a:lnTo>
                    <a:pt x="408393" y="3176917"/>
                  </a:lnTo>
                  <a:lnTo>
                    <a:pt x="454583" y="3167583"/>
                  </a:lnTo>
                  <a:lnTo>
                    <a:pt x="500773" y="3176917"/>
                  </a:lnTo>
                  <a:lnTo>
                    <a:pt x="538530" y="3202355"/>
                  </a:lnTo>
                  <a:lnTo>
                    <a:pt x="564007" y="3240062"/>
                  </a:lnTo>
                  <a:lnTo>
                    <a:pt x="573354" y="3286188"/>
                  </a:lnTo>
                  <a:lnTo>
                    <a:pt x="573354" y="3018396"/>
                  </a:lnTo>
                  <a:lnTo>
                    <a:pt x="547446" y="3007436"/>
                  </a:lnTo>
                  <a:lnTo>
                    <a:pt x="502234" y="2996285"/>
                  </a:lnTo>
                  <a:lnTo>
                    <a:pt x="454583" y="2992437"/>
                  </a:lnTo>
                  <a:lnTo>
                    <a:pt x="406946" y="2996285"/>
                  </a:lnTo>
                  <a:lnTo>
                    <a:pt x="361721" y="3007436"/>
                  </a:lnTo>
                  <a:lnTo>
                    <a:pt x="319544" y="3025279"/>
                  </a:lnTo>
                  <a:lnTo>
                    <a:pt x="281000" y="3049193"/>
                  </a:lnTo>
                  <a:lnTo>
                    <a:pt x="246710" y="3078581"/>
                  </a:lnTo>
                  <a:lnTo>
                    <a:pt x="217284" y="3112820"/>
                  </a:lnTo>
                  <a:lnTo>
                    <a:pt x="193344" y="3151314"/>
                  </a:lnTo>
                  <a:lnTo>
                    <a:pt x="175475" y="3193453"/>
                  </a:lnTo>
                  <a:lnTo>
                    <a:pt x="164312" y="3238614"/>
                  </a:lnTo>
                  <a:lnTo>
                    <a:pt x="160451" y="3286188"/>
                  </a:lnTo>
                  <a:lnTo>
                    <a:pt x="164312" y="3333775"/>
                  </a:lnTo>
                  <a:lnTo>
                    <a:pt x="175475" y="3378936"/>
                  </a:lnTo>
                  <a:lnTo>
                    <a:pt x="193344" y="3421075"/>
                  </a:lnTo>
                  <a:lnTo>
                    <a:pt x="217284" y="3459569"/>
                  </a:lnTo>
                  <a:lnTo>
                    <a:pt x="246710" y="3493808"/>
                  </a:lnTo>
                  <a:lnTo>
                    <a:pt x="281000" y="3523196"/>
                  </a:lnTo>
                  <a:lnTo>
                    <a:pt x="319544" y="3547110"/>
                  </a:lnTo>
                  <a:lnTo>
                    <a:pt x="361721" y="3564953"/>
                  </a:lnTo>
                  <a:lnTo>
                    <a:pt x="406946" y="3576104"/>
                  </a:lnTo>
                  <a:lnTo>
                    <a:pt x="454583" y="3579952"/>
                  </a:lnTo>
                  <a:lnTo>
                    <a:pt x="502234" y="3576104"/>
                  </a:lnTo>
                  <a:lnTo>
                    <a:pt x="547446" y="3564953"/>
                  </a:lnTo>
                  <a:lnTo>
                    <a:pt x="589635" y="3547110"/>
                  </a:lnTo>
                  <a:lnTo>
                    <a:pt x="628180" y="3523196"/>
                  </a:lnTo>
                  <a:lnTo>
                    <a:pt x="662470" y="3493808"/>
                  </a:lnTo>
                  <a:lnTo>
                    <a:pt x="691896" y="3459569"/>
                  </a:lnTo>
                  <a:lnTo>
                    <a:pt x="715835" y="3421075"/>
                  </a:lnTo>
                  <a:lnTo>
                    <a:pt x="722731" y="3404806"/>
                  </a:lnTo>
                  <a:lnTo>
                    <a:pt x="733704" y="3378936"/>
                  </a:lnTo>
                  <a:lnTo>
                    <a:pt x="744867" y="3333775"/>
                  </a:lnTo>
                  <a:lnTo>
                    <a:pt x="748715" y="3286188"/>
                  </a:lnTo>
                  <a:close/>
                </a:path>
                <a:path w="2418715" h="3580129">
                  <a:moveTo>
                    <a:pt x="2418334" y="293763"/>
                  </a:moveTo>
                  <a:lnTo>
                    <a:pt x="2414473" y="246176"/>
                  </a:lnTo>
                  <a:lnTo>
                    <a:pt x="2403310" y="201015"/>
                  </a:lnTo>
                  <a:lnTo>
                    <a:pt x="2385453" y="158877"/>
                  </a:lnTo>
                  <a:lnTo>
                    <a:pt x="2361501" y="120383"/>
                  </a:lnTo>
                  <a:lnTo>
                    <a:pt x="2332075" y="86144"/>
                  </a:lnTo>
                  <a:lnTo>
                    <a:pt x="2297798" y="56756"/>
                  </a:lnTo>
                  <a:lnTo>
                    <a:pt x="2259253" y="32842"/>
                  </a:lnTo>
                  <a:lnTo>
                    <a:pt x="2242972" y="25958"/>
                  </a:lnTo>
                  <a:lnTo>
                    <a:pt x="2242972" y="293763"/>
                  </a:lnTo>
                  <a:lnTo>
                    <a:pt x="2233625" y="339890"/>
                  </a:lnTo>
                  <a:lnTo>
                    <a:pt x="2208149" y="377596"/>
                  </a:lnTo>
                  <a:lnTo>
                    <a:pt x="2170392" y="403034"/>
                  </a:lnTo>
                  <a:lnTo>
                    <a:pt x="2124202" y="412369"/>
                  </a:lnTo>
                  <a:lnTo>
                    <a:pt x="2078012" y="403034"/>
                  </a:lnTo>
                  <a:lnTo>
                    <a:pt x="2040255" y="377596"/>
                  </a:lnTo>
                  <a:lnTo>
                    <a:pt x="2014778" y="339890"/>
                  </a:lnTo>
                  <a:lnTo>
                    <a:pt x="2005431" y="293763"/>
                  </a:lnTo>
                  <a:lnTo>
                    <a:pt x="2014778" y="247624"/>
                  </a:lnTo>
                  <a:lnTo>
                    <a:pt x="2040255" y="209918"/>
                  </a:lnTo>
                  <a:lnTo>
                    <a:pt x="2078012" y="184480"/>
                  </a:lnTo>
                  <a:lnTo>
                    <a:pt x="2124202" y="175145"/>
                  </a:lnTo>
                  <a:lnTo>
                    <a:pt x="2170392" y="184480"/>
                  </a:lnTo>
                  <a:lnTo>
                    <a:pt x="2208149" y="209918"/>
                  </a:lnTo>
                  <a:lnTo>
                    <a:pt x="2233625" y="247624"/>
                  </a:lnTo>
                  <a:lnTo>
                    <a:pt x="2242972" y="293763"/>
                  </a:lnTo>
                  <a:lnTo>
                    <a:pt x="2242972" y="25958"/>
                  </a:lnTo>
                  <a:lnTo>
                    <a:pt x="2217064" y="14998"/>
                  </a:lnTo>
                  <a:lnTo>
                    <a:pt x="2171839" y="3848"/>
                  </a:lnTo>
                  <a:lnTo>
                    <a:pt x="2124202" y="0"/>
                  </a:lnTo>
                  <a:lnTo>
                    <a:pt x="2076564" y="3848"/>
                  </a:lnTo>
                  <a:lnTo>
                    <a:pt x="2031339" y="14998"/>
                  </a:lnTo>
                  <a:lnTo>
                    <a:pt x="1989150" y="32842"/>
                  </a:lnTo>
                  <a:lnTo>
                    <a:pt x="1950605" y="56756"/>
                  </a:lnTo>
                  <a:lnTo>
                    <a:pt x="1916328" y="86144"/>
                  </a:lnTo>
                  <a:lnTo>
                    <a:pt x="1886902" y="120383"/>
                  </a:lnTo>
                  <a:lnTo>
                    <a:pt x="1862950" y="158877"/>
                  </a:lnTo>
                  <a:lnTo>
                    <a:pt x="1845094" y="201015"/>
                  </a:lnTo>
                  <a:lnTo>
                    <a:pt x="1833930" y="246176"/>
                  </a:lnTo>
                  <a:lnTo>
                    <a:pt x="1830070" y="293763"/>
                  </a:lnTo>
                  <a:lnTo>
                    <a:pt x="1833930" y="341337"/>
                  </a:lnTo>
                  <a:lnTo>
                    <a:pt x="1845081" y="386499"/>
                  </a:lnTo>
                  <a:lnTo>
                    <a:pt x="1862937" y="428637"/>
                  </a:lnTo>
                  <a:lnTo>
                    <a:pt x="1886889" y="467131"/>
                  </a:lnTo>
                  <a:lnTo>
                    <a:pt x="1916303" y="501370"/>
                  </a:lnTo>
                  <a:lnTo>
                    <a:pt x="1950593" y="530758"/>
                  </a:lnTo>
                  <a:lnTo>
                    <a:pt x="1989137" y="554672"/>
                  </a:lnTo>
                  <a:lnTo>
                    <a:pt x="2031326" y="572516"/>
                  </a:lnTo>
                  <a:lnTo>
                    <a:pt x="2076551" y="583666"/>
                  </a:lnTo>
                  <a:lnTo>
                    <a:pt x="2124202" y="587514"/>
                  </a:lnTo>
                  <a:lnTo>
                    <a:pt x="2171839" y="583666"/>
                  </a:lnTo>
                  <a:lnTo>
                    <a:pt x="2217064" y="572516"/>
                  </a:lnTo>
                  <a:lnTo>
                    <a:pt x="2259253" y="554672"/>
                  </a:lnTo>
                  <a:lnTo>
                    <a:pt x="2297798" y="530758"/>
                  </a:lnTo>
                  <a:lnTo>
                    <a:pt x="2332075" y="501370"/>
                  </a:lnTo>
                  <a:lnTo>
                    <a:pt x="2361501" y="467131"/>
                  </a:lnTo>
                  <a:lnTo>
                    <a:pt x="2385453" y="428637"/>
                  </a:lnTo>
                  <a:lnTo>
                    <a:pt x="2403310" y="386499"/>
                  </a:lnTo>
                  <a:lnTo>
                    <a:pt x="2414473" y="341337"/>
                  </a:lnTo>
                  <a:lnTo>
                    <a:pt x="2418334" y="293763"/>
                  </a:lnTo>
                  <a:close/>
                </a:path>
              </a:pathLst>
            </a:custGeom>
            <a:solidFill>
              <a:srgbClr val="13C3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18742" y="5716240"/>
              <a:ext cx="1667510" cy="2404745"/>
            </a:xfrm>
            <a:custGeom>
              <a:avLst/>
              <a:gdLst/>
              <a:ahLst/>
              <a:cxnLst/>
              <a:rect l="l" t="t" r="r" b="b"/>
              <a:pathLst>
                <a:path w="1667509" h="2404745">
                  <a:moveTo>
                    <a:pt x="1242837" y="597324"/>
                  </a:moveTo>
                  <a:lnTo>
                    <a:pt x="1057778" y="597324"/>
                  </a:lnTo>
                  <a:lnTo>
                    <a:pt x="1239676" y="59332"/>
                  </a:lnTo>
                  <a:lnTo>
                    <a:pt x="1257084" y="29232"/>
                  </a:lnTo>
                  <a:lnTo>
                    <a:pt x="1283781" y="8869"/>
                  </a:lnTo>
                  <a:lnTo>
                    <a:pt x="1316199" y="0"/>
                  </a:lnTo>
                  <a:lnTo>
                    <a:pt x="1350770" y="4381"/>
                  </a:lnTo>
                  <a:lnTo>
                    <a:pt x="1380915" y="21822"/>
                  </a:lnTo>
                  <a:lnTo>
                    <a:pt x="1401314" y="48517"/>
                  </a:lnTo>
                  <a:lnTo>
                    <a:pt x="1410197" y="80892"/>
                  </a:lnTo>
                  <a:lnTo>
                    <a:pt x="1405791" y="115377"/>
                  </a:lnTo>
                  <a:lnTo>
                    <a:pt x="1242837" y="597324"/>
                  </a:lnTo>
                  <a:close/>
                </a:path>
                <a:path w="1667509" h="2404745">
                  <a:moveTo>
                    <a:pt x="93047" y="1265316"/>
                  </a:moveTo>
                  <a:lnTo>
                    <a:pt x="86778" y="1265316"/>
                  </a:lnTo>
                  <a:lnTo>
                    <a:pt x="57704" y="1260333"/>
                  </a:lnTo>
                  <a:lnTo>
                    <a:pt x="32305" y="1246303"/>
                  </a:lnTo>
                  <a:lnTo>
                    <a:pt x="12759" y="1224604"/>
                  </a:lnTo>
                  <a:lnTo>
                    <a:pt x="1243" y="1196617"/>
                  </a:lnTo>
                  <a:lnTo>
                    <a:pt x="615" y="1161859"/>
                  </a:lnTo>
                  <a:lnTo>
                    <a:pt x="12955" y="1130632"/>
                  </a:lnTo>
                  <a:lnTo>
                    <a:pt x="36120" y="1106301"/>
                  </a:lnTo>
                  <a:lnTo>
                    <a:pt x="67970" y="1092232"/>
                  </a:lnTo>
                  <a:lnTo>
                    <a:pt x="616733" y="971340"/>
                  </a:lnTo>
                  <a:lnTo>
                    <a:pt x="623059" y="917739"/>
                  </a:lnTo>
                  <a:lnTo>
                    <a:pt x="636232" y="866551"/>
                  </a:lnTo>
                  <a:lnTo>
                    <a:pt x="655833" y="818269"/>
                  </a:lnTo>
                  <a:lnTo>
                    <a:pt x="681443" y="773386"/>
                  </a:lnTo>
                  <a:lnTo>
                    <a:pt x="338647" y="353264"/>
                  </a:lnTo>
                  <a:lnTo>
                    <a:pt x="322444" y="322498"/>
                  </a:lnTo>
                  <a:lnTo>
                    <a:pt x="319406" y="289063"/>
                  </a:lnTo>
                  <a:lnTo>
                    <a:pt x="329134" y="256926"/>
                  </a:lnTo>
                  <a:lnTo>
                    <a:pt x="351230" y="230051"/>
                  </a:lnTo>
                  <a:lnTo>
                    <a:pt x="382029" y="213851"/>
                  </a:lnTo>
                  <a:lnTo>
                    <a:pt x="415496" y="210818"/>
                  </a:lnTo>
                  <a:lnTo>
                    <a:pt x="447672" y="220544"/>
                  </a:lnTo>
                  <a:lnTo>
                    <a:pt x="474599" y="242618"/>
                  </a:lnTo>
                  <a:lnTo>
                    <a:pt x="808583" y="651881"/>
                  </a:lnTo>
                  <a:lnTo>
                    <a:pt x="1224390" y="651881"/>
                  </a:lnTo>
                  <a:lnTo>
                    <a:pt x="1223236" y="655296"/>
                  </a:lnTo>
                  <a:lnTo>
                    <a:pt x="1263490" y="684093"/>
                  </a:lnTo>
                  <a:lnTo>
                    <a:pt x="1299816" y="717523"/>
                  </a:lnTo>
                  <a:lnTo>
                    <a:pt x="1331770" y="755160"/>
                  </a:lnTo>
                  <a:lnTo>
                    <a:pt x="1341360" y="769796"/>
                  </a:lnTo>
                  <a:lnTo>
                    <a:pt x="1013104" y="769796"/>
                  </a:lnTo>
                  <a:lnTo>
                    <a:pt x="968422" y="774307"/>
                  </a:lnTo>
                  <a:lnTo>
                    <a:pt x="926781" y="787243"/>
                  </a:lnTo>
                  <a:lnTo>
                    <a:pt x="889080" y="807705"/>
                  </a:lnTo>
                  <a:lnTo>
                    <a:pt x="856217" y="834795"/>
                  </a:lnTo>
                  <a:lnTo>
                    <a:pt x="829092" y="867616"/>
                  </a:lnTo>
                  <a:lnTo>
                    <a:pt x="808604" y="905269"/>
                  </a:lnTo>
                  <a:lnTo>
                    <a:pt x="795652" y="946857"/>
                  </a:lnTo>
                  <a:lnTo>
                    <a:pt x="791135" y="991482"/>
                  </a:lnTo>
                  <a:lnTo>
                    <a:pt x="795652" y="1036106"/>
                  </a:lnTo>
                  <a:lnTo>
                    <a:pt x="808604" y="1077694"/>
                  </a:lnTo>
                  <a:lnTo>
                    <a:pt x="829092" y="1115347"/>
                  </a:lnTo>
                  <a:lnTo>
                    <a:pt x="852906" y="1144162"/>
                  </a:lnTo>
                  <a:lnTo>
                    <a:pt x="646414" y="1144162"/>
                  </a:lnTo>
                  <a:lnTo>
                    <a:pt x="99404" y="1264660"/>
                  </a:lnTo>
                  <a:lnTo>
                    <a:pt x="93047" y="1265316"/>
                  </a:lnTo>
                  <a:close/>
                </a:path>
                <a:path w="1667509" h="2404745">
                  <a:moveTo>
                    <a:pt x="1224390" y="651881"/>
                  </a:moveTo>
                  <a:lnTo>
                    <a:pt x="808583" y="651881"/>
                  </a:lnTo>
                  <a:lnTo>
                    <a:pt x="855262" y="627718"/>
                  </a:lnTo>
                  <a:lnTo>
                    <a:pt x="905221" y="609738"/>
                  </a:lnTo>
                  <a:lnTo>
                    <a:pt x="957991" y="598522"/>
                  </a:lnTo>
                  <a:lnTo>
                    <a:pt x="1013104" y="594653"/>
                  </a:lnTo>
                  <a:lnTo>
                    <a:pt x="1024400" y="594837"/>
                  </a:lnTo>
                  <a:lnTo>
                    <a:pt x="1035605" y="595365"/>
                  </a:lnTo>
                  <a:lnTo>
                    <a:pt x="1046729" y="596205"/>
                  </a:lnTo>
                  <a:lnTo>
                    <a:pt x="1057778" y="597324"/>
                  </a:lnTo>
                  <a:lnTo>
                    <a:pt x="1242837" y="597324"/>
                  </a:lnTo>
                  <a:lnTo>
                    <a:pt x="1224390" y="651881"/>
                  </a:lnTo>
                  <a:close/>
                </a:path>
                <a:path w="1667509" h="2404745">
                  <a:moveTo>
                    <a:pt x="1427019" y="1213168"/>
                  </a:moveTo>
                  <a:lnTo>
                    <a:pt x="1013104" y="1213168"/>
                  </a:lnTo>
                  <a:lnTo>
                    <a:pt x="1057773" y="1208656"/>
                  </a:lnTo>
                  <a:lnTo>
                    <a:pt x="1099408" y="1195721"/>
                  </a:lnTo>
                  <a:lnTo>
                    <a:pt x="1137108" y="1175259"/>
                  </a:lnTo>
                  <a:lnTo>
                    <a:pt x="1169974" y="1148168"/>
                  </a:lnTo>
                  <a:lnTo>
                    <a:pt x="1197104" y="1115347"/>
                  </a:lnTo>
                  <a:lnTo>
                    <a:pt x="1217597" y="1077694"/>
                  </a:lnTo>
                  <a:lnTo>
                    <a:pt x="1230554" y="1036106"/>
                  </a:lnTo>
                  <a:lnTo>
                    <a:pt x="1235073" y="991482"/>
                  </a:lnTo>
                  <a:lnTo>
                    <a:pt x="1230554" y="946857"/>
                  </a:lnTo>
                  <a:lnTo>
                    <a:pt x="1217597" y="905269"/>
                  </a:lnTo>
                  <a:lnTo>
                    <a:pt x="1197104" y="867616"/>
                  </a:lnTo>
                  <a:lnTo>
                    <a:pt x="1169974" y="834795"/>
                  </a:lnTo>
                  <a:lnTo>
                    <a:pt x="1137108" y="807705"/>
                  </a:lnTo>
                  <a:lnTo>
                    <a:pt x="1099408" y="787243"/>
                  </a:lnTo>
                  <a:lnTo>
                    <a:pt x="1057773" y="774307"/>
                  </a:lnTo>
                  <a:lnTo>
                    <a:pt x="1013104" y="769796"/>
                  </a:lnTo>
                  <a:lnTo>
                    <a:pt x="1341360" y="769796"/>
                  </a:lnTo>
                  <a:lnTo>
                    <a:pt x="1380788" y="841344"/>
                  </a:lnTo>
                  <a:lnTo>
                    <a:pt x="1396965" y="889035"/>
                  </a:lnTo>
                  <a:lnTo>
                    <a:pt x="1406996" y="939224"/>
                  </a:lnTo>
                  <a:lnTo>
                    <a:pt x="1410438" y="991482"/>
                  </a:lnTo>
                  <a:lnTo>
                    <a:pt x="1407698" y="1037668"/>
                  </a:lnTo>
                  <a:lnTo>
                    <a:pt x="1399725" y="1082266"/>
                  </a:lnTo>
                  <a:lnTo>
                    <a:pt x="1386894" y="1125016"/>
                  </a:lnTo>
                  <a:lnTo>
                    <a:pt x="1369578" y="1165661"/>
                  </a:lnTo>
                  <a:lnTo>
                    <a:pt x="1427019" y="1213168"/>
                  </a:lnTo>
                  <a:close/>
                </a:path>
                <a:path w="1667509" h="2404745">
                  <a:moveTo>
                    <a:pt x="86822" y="2404528"/>
                  </a:moveTo>
                  <a:lnTo>
                    <a:pt x="46255" y="2394572"/>
                  </a:lnTo>
                  <a:lnTo>
                    <a:pt x="10855" y="2360654"/>
                  </a:lnTo>
                  <a:lnTo>
                    <a:pt x="0" y="2328867"/>
                  </a:lnTo>
                  <a:lnTo>
                    <a:pt x="1877" y="2295339"/>
                  </a:lnTo>
                  <a:lnTo>
                    <a:pt x="17026" y="2264020"/>
                  </a:lnTo>
                  <a:lnTo>
                    <a:pt x="754878" y="1292507"/>
                  </a:lnTo>
                  <a:lnTo>
                    <a:pt x="721574" y="1260511"/>
                  </a:lnTo>
                  <a:lnTo>
                    <a:pt x="692146" y="1224902"/>
                  </a:lnTo>
                  <a:lnTo>
                    <a:pt x="666968" y="1186010"/>
                  </a:lnTo>
                  <a:lnTo>
                    <a:pt x="646414" y="1144162"/>
                  </a:lnTo>
                  <a:lnTo>
                    <a:pt x="852906" y="1144162"/>
                  </a:lnTo>
                  <a:lnTo>
                    <a:pt x="856217" y="1148168"/>
                  </a:lnTo>
                  <a:lnTo>
                    <a:pt x="889080" y="1175259"/>
                  </a:lnTo>
                  <a:lnTo>
                    <a:pt x="926781" y="1195721"/>
                  </a:lnTo>
                  <a:lnTo>
                    <a:pt x="968422" y="1208656"/>
                  </a:lnTo>
                  <a:lnTo>
                    <a:pt x="1013104" y="1213168"/>
                  </a:lnTo>
                  <a:lnTo>
                    <a:pt x="1427019" y="1213168"/>
                  </a:lnTo>
                  <a:lnTo>
                    <a:pt x="1534595" y="1302140"/>
                  </a:lnTo>
                  <a:lnTo>
                    <a:pt x="1259668" y="1302140"/>
                  </a:lnTo>
                  <a:lnTo>
                    <a:pt x="1216925" y="1331770"/>
                  </a:lnTo>
                  <a:lnTo>
                    <a:pt x="1170409" y="1355734"/>
                  </a:lnTo>
                  <a:lnTo>
                    <a:pt x="1120608" y="1373504"/>
                  </a:lnTo>
                  <a:lnTo>
                    <a:pt x="1113701" y="1374955"/>
                  </a:lnTo>
                  <a:lnTo>
                    <a:pt x="912400" y="1374955"/>
                  </a:lnTo>
                  <a:lnTo>
                    <a:pt x="156749" y="2369894"/>
                  </a:lnTo>
                  <a:lnTo>
                    <a:pt x="142278" y="2384892"/>
                  </a:lnTo>
                  <a:lnTo>
                    <a:pt x="125254" y="2395733"/>
                  </a:lnTo>
                  <a:lnTo>
                    <a:pt x="106497" y="2402312"/>
                  </a:lnTo>
                  <a:lnTo>
                    <a:pt x="86822" y="2404528"/>
                  </a:lnTo>
                  <a:close/>
                </a:path>
                <a:path w="1667509" h="2404745">
                  <a:moveTo>
                    <a:pt x="1579930" y="1540946"/>
                  </a:moveTo>
                  <a:lnTo>
                    <a:pt x="1536933" y="1529678"/>
                  </a:lnTo>
                  <a:lnTo>
                    <a:pt x="1259668" y="1302140"/>
                  </a:lnTo>
                  <a:lnTo>
                    <a:pt x="1534595" y="1302140"/>
                  </a:lnTo>
                  <a:lnTo>
                    <a:pt x="1635871" y="1385902"/>
                  </a:lnTo>
                  <a:lnTo>
                    <a:pt x="1657773" y="1412925"/>
                  </a:lnTo>
                  <a:lnTo>
                    <a:pt x="1667262" y="1445116"/>
                  </a:lnTo>
                  <a:lnTo>
                    <a:pt x="1663960" y="1478514"/>
                  </a:lnTo>
                  <a:lnTo>
                    <a:pt x="1633172" y="1522948"/>
                  </a:lnTo>
                  <a:lnTo>
                    <a:pt x="1579930" y="1540946"/>
                  </a:lnTo>
                  <a:close/>
                </a:path>
                <a:path w="1667509" h="2404745">
                  <a:moveTo>
                    <a:pt x="1013104" y="1388354"/>
                  </a:moveTo>
                  <a:lnTo>
                    <a:pt x="987196" y="1387449"/>
                  </a:lnTo>
                  <a:lnTo>
                    <a:pt x="961765" y="1384823"/>
                  </a:lnTo>
                  <a:lnTo>
                    <a:pt x="936828" y="1380614"/>
                  </a:lnTo>
                  <a:lnTo>
                    <a:pt x="912400" y="1374955"/>
                  </a:lnTo>
                  <a:lnTo>
                    <a:pt x="1113701" y="1374955"/>
                  </a:lnTo>
                  <a:lnTo>
                    <a:pt x="1068010" y="1384553"/>
                  </a:lnTo>
                  <a:lnTo>
                    <a:pt x="1013104" y="1388354"/>
                  </a:lnTo>
                  <a:close/>
                </a:path>
              </a:pathLst>
            </a:custGeom>
            <a:solidFill>
              <a:srgbClr val="E3E8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16686" y="1109491"/>
            <a:ext cx="7602855" cy="10845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950" spc="-405" b="0">
                <a:latin typeface="Trebuchet MS"/>
                <a:cs typeface="Trebuchet MS"/>
              </a:rPr>
              <a:t>TECHNOLOGIES</a:t>
            </a:r>
            <a:r>
              <a:rPr dirty="0" sz="6950" spc="170" b="0">
                <a:latin typeface="Trebuchet MS"/>
                <a:cs typeface="Trebuchet MS"/>
              </a:rPr>
              <a:t> </a:t>
            </a:r>
            <a:r>
              <a:rPr dirty="0" sz="6950" spc="-300" b="0">
                <a:latin typeface="Trebuchet MS"/>
                <a:cs typeface="Trebuchet MS"/>
              </a:rPr>
              <a:t>USED</a:t>
            </a:r>
            <a:endParaRPr sz="6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985" cy="10287000"/>
            <a:chOff x="0" y="0"/>
            <a:chExt cx="18294985" cy="10287000"/>
          </a:xfrm>
        </p:grpSpPr>
        <p:sp>
          <p:nvSpPr>
            <p:cNvPr id="3" name="object 3"/>
            <p:cNvSpPr/>
            <p:nvPr/>
          </p:nvSpPr>
          <p:spPr>
            <a:xfrm>
              <a:off x="791424" y="3589751"/>
              <a:ext cx="1983739" cy="3073400"/>
            </a:xfrm>
            <a:custGeom>
              <a:avLst/>
              <a:gdLst/>
              <a:ahLst/>
              <a:cxnLst/>
              <a:rect l="l" t="t" r="r" b="b"/>
              <a:pathLst>
                <a:path w="1983739" h="3073400">
                  <a:moveTo>
                    <a:pt x="1173200" y="12699"/>
                  </a:moveTo>
                  <a:lnTo>
                    <a:pt x="810167" y="12699"/>
                  </a:lnTo>
                  <a:lnTo>
                    <a:pt x="822143" y="0"/>
                  </a:lnTo>
                  <a:lnTo>
                    <a:pt x="1161223" y="0"/>
                  </a:lnTo>
                  <a:lnTo>
                    <a:pt x="1173200" y="12699"/>
                  </a:lnTo>
                  <a:close/>
                </a:path>
                <a:path w="1983739" h="3073400">
                  <a:moveTo>
                    <a:pt x="1232642" y="25399"/>
                  </a:moveTo>
                  <a:lnTo>
                    <a:pt x="750724" y="25399"/>
                  </a:lnTo>
                  <a:lnTo>
                    <a:pt x="762548" y="12699"/>
                  </a:lnTo>
                  <a:lnTo>
                    <a:pt x="1220818" y="12699"/>
                  </a:lnTo>
                  <a:lnTo>
                    <a:pt x="1232642" y="25399"/>
                  </a:lnTo>
                  <a:close/>
                </a:path>
                <a:path w="1983739" h="3073400">
                  <a:moveTo>
                    <a:pt x="1279553" y="38099"/>
                  </a:moveTo>
                  <a:lnTo>
                    <a:pt x="703813" y="38099"/>
                  </a:lnTo>
                  <a:lnTo>
                    <a:pt x="715481" y="25399"/>
                  </a:lnTo>
                  <a:lnTo>
                    <a:pt x="1267885" y="25399"/>
                  </a:lnTo>
                  <a:lnTo>
                    <a:pt x="1279553" y="38099"/>
                  </a:lnTo>
                  <a:close/>
                </a:path>
                <a:path w="1983739" h="3073400">
                  <a:moveTo>
                    <a:pt x="1314287" y="50799"/>
                  </a:moveTo>
                  <a:lnTo>
                    <a:pt x="669080" y="50799"/>
                  </a:lnTo>
                  <a:lnTo>
                    <a:pt x="680611" y="38099"/>
                  </a:lnTo>
                  <a:lnTo>
                    <a:pt x="1302756" y="38099"/>
                  </a:lnTo>
                  <a:lnTo>
                    <a:pt x="1314287" y="50799"/>
                  </a:lnTo>
                  <a:close/>
                </a:path>
                <a:path w="1983739" h="3073400">
                  <a:moveTo>
                    <a:pt x="1348584" y="63499"/>
                  </a:moveTo>
                  <a:lnTo>
                    <a:pt x="634781" y="63499"/>
                  </a:lnTo>
                  <a:lnTo>
                    <a:pt x="646162" y="50799"/>
                  </a:lnTo>
                  <a:lnTo>
                    <a:pt x="1337204" y="50799"/>
                  </a:lnTo>
                  <a:lnTo>
                    <a:pt x="1348584" y="63499"/>
                  </a:lnTo>
                  <a:close/>
                </a:path>
                <a:path w="1983739" h="3073400">
                  <a:moveTo>
                    <a:pt x="1382399" y="76199"/>
                  </a:moveTo>
                  <a:lnTo>
                    <a:pt x="600967" y="76199"/>
                  </a:lnTo>
                  <a:lnTo>
                    <a:pt x="612183" y="63499"/>
                  </a:lnTo>
                  <a:lnTo>
                    <a:pt x="1371183" y="63499"/>
                  </a:lnTo>
                  <a:lnTo>
                    <a:pt x="1382399" y="76199"/>
                  </a:lnTo>
                  <a:close/>
                </a:path>
                <a:path w="1983739" h="3073400">
                  <a:moveTo>
                    <a:pt x="1415682" y="88899"/>
                  </a:moveTo>
                  <a:lnTo>
                    <a:pt x="567684" y="88899"/>
                  </a:lnTo>
                  <a:lnTo>
                    <a:pt x="578718" y="76199"/>
                  </a:lnTo>
                  <a:lnTo>
                    <a:pt x="1404648" y="76199"/>
                  </a:lnTo>
                  <a:lnTo>
                    <a:pt x="1415682" y="88899"/>
                  </a:lnTo>
                  <a:close/>
                </a:path>
                <a:path w="1983739" h="3073400">
                  <a:moveTo>
                    <a:pt x="1437554" y="101599"/>
                  </a:moveTo>
                  <a:lnTo>
                    <a:pt x="545811" y="101599"/>
                  </a:lnTo>
                  <a:lnTo>
                    <a:pt x="556714" y="88899"/>
                  </a:lnTo>
                  <a:lnTo>
                    <a:pt x="1426652" y="88899"/>
                  </a:lnTo>
                  <a:lnTo>
                    <a:pt x="1437554" y="101599"/>
                  </a:lnTo>
                  <a:close/>
                </a:path>
                <a:path w="1983739" h="3073400">
                  <a:moveTo>
                    <a:pt x="1469857" y="114299"/>
                  </a:moveTo>
                  <a:lnTo>
                    <a:pt x="513509" y="114299"/>
                  </a:lnTo>
                  <a:lnTo>
                    <a:pt x="524207" y="101599"/>
                  </a:lnTo>
                  <a:lnTo>
                    <a:pt x="1459159" y="101599"/>
                  </a:lnTo>
                  <a:lnTo>
                    <a:pt x="1469857" y="114299"/>
                  </a:lnTo>
                  <a:close/>
                </a:path>
                <a:path w="1983739" h="3073400">
                  <a:moveTo>
                    <a:pt x="1491032" y="126999"/>
                  </a:moveTo>
                  <a:lnTo>
                    <a:pt x="492334" y="126999"/>
                  </a:lnTo>
                  <a:lnTo>
                    <a:pt x="502885" y="114299"/>
                  </a:lnTo>
                  <a:lnTo>
                    <a:pt x="1480481" y="114299"/>
                  </a:lnTo>
                  <a:lnTo>
                    <a:pt x="1491032" y="126999"/>
                  </a:lnTo>
                  <a:close/>
                </a:path>
                <a:path w="1983739" h="3073400">
                  <a:moveTo>
                    <a:pt x="1511910" y="139699"/>
                  </a:moveTo>
                  <a:lnTo>
                    <a:pt x="471456" y="139699"/>
                  </a:lnTo>
                  <a:lnTo>
                    <a:pt x="481856" y="126999"/>
                  </a:lnTo>
                  <a:lnTo>
                    <a:pt x="1501510" y="126999"/>
                  </a:lnTo>
                  <a:lnTo>
                    <a:pt x="1511910" y="139699"/>
                  </a:lnTo>
                  <a:close/>
                </a:path>
                <a:path w="1983739" h="3073400">
                  <a:moveTo>
                    <a:pt x="1532471" y="152399"/>
                  </a:moveTo>
                  <a:lnTo>
                    <a:pt x="450895" y="152399"/>
                  </a:lnTo>
                  <a:lnTo>
                    <a:pt x="461135" y="139699"/>
                  </a:lnTo>
                  <a:lnTo>
                    <a:pt x="1522231" y="139699"/>
                  </a:lnTo>
                  <a:lnTo>
                    <a:pt x="1532471" y="152399"/>
                  </a:lnTo>
                  <a:close/>
                </a:path>
                <a:path w="1983739" h="3073400">
                  <a:moveTo>
                    <a:pt x="1562702" y="177799"/>
                  </a:moveTo>
                  <a:lnTo>
                    <a:pt x="420664" y="177799"/>
                  </a:lnTo>
                  <a:lnTo>
                    <a:pt x="430656" y="165099"/>
                  </a:lnTo>
                  <a:lnTo>
                    <a:pt x="440734" y="152399"/>
                  </a:lnTo>
                  <a:lnTo>
                    <a:pt x="1542632" y="152399"/>
                  </a:lnTo>
                  <a:lnTo>
                    <a:pt x="1552710" y="165099"/>
                  </a:lnTo>
                  <a:lnTo>
                    <a:pt x="1562702" y="177799"/>
                  </a:lnTo>
                  <a:close/>
                </a:path>
                <a:path w="1983739" h="3073400">
                  <a:moveTo>
                    <a:pt x="1582427" y="190499"/>
                  </a:moveTo>
                  <a:lnTo>
                    <a:pt x="400939" y="190499"/>
                  </a:lnTo>
                  <a:lnTo>
                    <a:pt x="410758" y="177799"/>
                  </a:lnTo>
                  <a:lnTo>
                    <a:pt x="1572608" y="177799"/>
                  </a:lnTo>
                  <a:lnTo>
                    <a:pt x="1582427" y="190499"/>
                  </a:lnTo>
                  <a:close/>
                </a:path>
                <a:path w="1983739" h="3073400">
                  <a:moveTo>
                    <a:pt x="1601797" y="203199"/>
                  </a:moveTo>
                  <a:lnTo>
                    <a:pt x="381569" y="203199"/>
                  </a:lnTo>
                  <a:lnTo>
                    <a:pt x="391208" y="190499"/>
                  </a:lnTo>
                  <a:lnTo>
                    <a:pt x="1592158" y="190499"/>
                  </a:lnTo>
                  <a:lnTo>
                    <a:pt x="1601797" y="203199"/>
                  </a:lnTo>
                  <a:close/>
                </a:path>
                <a:path w="1983739" h="3073400">
                  <a:moveTo>
                    <a:pt x="1630160" y="228599"/>
                  </a:moveTo>
                  <a:lnTo>
                    <a:pt x="353206" y="228599"/>
                  </a:lnTo>
                  <a:lnTo>
                    <a:pt x="362567" y="215899"/>
                  </a:lnTo>
                  <a:lnTo>
                    <a:pt x="372022" y="203199"/>
                  </a:lnTo>
                  <a:lnTo>
                    <a:pt x="1611344" y="203199"/>
                  </a:lnTo>
                  <a:lnTo>
                    <a:pt x="1620800" y="215899"/>
                  </a:lnTo>
                  <a:lnTo>
                    <a:pt x="1630160" y="228599"/>
                  </a:lnTo>
                  <a:close/>
                </a:path>
                <a:path w="1983739" h="3073400">
                  <a:moveTo>
                    <a:pt x="1648588" y="241299"/>
                  </a:moveTo>
                  <a:lnTo>
                    <a:pt x="334778" y="241299"/>
                  </a:lnTo>
                  <a:lnTo>
                    <a:pt x="343943" y="228599"/>
                  </a:lnTo>
                  <a:lnTo>
                    <a:pt x="1639423" y="228599"/>
                  </a:lnTo>
                  <a:lnTo>
                    <a:pt x="1648588" y="241299"/>
                  </a:lnTo>
                  <a:close/>
                </a:path>
                <a:path w="1983739" h="3073400">
                  <a:moveTo>
                    <a:pt x="1675488" y="266699"/>
                  </a:moveTo>
                  <a:lnTo>
                    <a:pt x="307878" y="266699"/>
                  </a:lnTo>
                  <a:lnTo>
                    <a:pt x="316742" y="253999"/>
                  </a:lnTo>
                  <a:lnTo>
                    <a:pt x="325710" y="241299"/>
                  </a:lnTo>
                  <a:lnTo>
                    <a:pt x="1657656" y="241299"/>
                  </a:lnTo>
                  <a:lnTo>
                    <a:pt x="1666624" y="253999"/>
                  </a:lnTo>
                  <a:lnTo>
                    <a:pt x="1675488" y="266699"/>
                  </a:lnTo>
                  <a:close/>
                </a:path>
                <a:path w="1983739" h="3073400">
                  <a:moveTo>
                    <a:pt x="1701461" y="292099"/>
                  </a:moveTo>
                  <a:lnTo>
                    <a:pt x="281905" y="292099"/>
                  </a:lnTo>
                  <a:lnTo>
                    <a:pt x="290458" y="279399"/>
                  </a:lnTo>
                  <a:lnTo>
                    <a:pt x="299116" y="266699"/>
                  </a:lnTo>
                  <a:lnTo>
                    <a:pt x="1684250" y="266699"/>
                  </a:lnTo>
                  <a:lnTo>
                    <a:pt x="1692908" y="279399"/>
                  </a:lnTo>
                  <a:lnTo>
                    <a:pt x="1701461" y="292099"/>
                  </a:lnTo>
                  <a:close/>
                </a:path>
                <a:path w="1983739" h="3073400">
                  <a:moveTo>
                    <a:pt x="1734589" y="330199"/>
                  </a:moveTo>
                  <a:lnTo>
                    <a:pt x="248777" y="330199"/>
                  </a:lnTo>
                  <a:lnTo>
                    <a:pt x="256895" y="317499"/>
                  </a:lnTo>
                  <a:lnTo>
                    <a:pt x="265124" y="304799"/>
                  </a:lnTo>
                  <a:lnTo>
                    <a:pt x="273460" y="292099"/>
                  </a:lnTo>
                  <a:lnTo>
                    <a:pt x="1709906" y="292099"/>
                  </a:lnTo>
                  <a:lnTo>
                    <a:pt x="1718243" y="304799"/>
                  </a:lnTo>
                  <a:lnTo>
                    <a:pt x="1726471" y="317499"/>
                  </a:lnTo>
                  <a:lnTo>
                    <a:pt x="1734589" y="330199"/>
                  </a:lnTo>
                  <a:close/>
                </a:path>
                <a:path w="1983739" h="3073400">
                  <a:moveTo>
                    <a:pt x="1765927" y="368299"/>
                  </a:moveTo>
                  <a:lnTo>
                    <a:pt x="217439" y="368299"/>
                  </a:lnTo>
                  <a:lnTo>
                    <a:pt x="225102" y="355599"/>
                  </a:lnTo>
                  <a:lnTo>
                    <a:pt x="232881" y="342899"/>
                  </a:lnTo>
                  <a:lnTo>
                    <a:pt x="240773" y="330199"/>
                  </a:lnTo>
                  <a:lnTo>
                    <a:pt x="1742594" y="330199"/>
                  </a:lnTo>
                  <a:lnTo>
                    <a:pt x="1750486" y="342899"/>
                  </a:lnTo>
                  <a:lnTo>
                    <a:pt x="1758264" y="355599"/>
                  </a:lnTo>
                  <a:lnTo>
                    <a:pt x="1765927" y="368299"/>
                  </a:lnTo>
                  <a:close/>
                </a:path>
                <a:path w="1983739" h="3073400">
                  <a:moveTo>
                    <a:pt x="1795400" y="406399"/>
                  </a:moveTo>
                  <a:lnTo>
                    <a:pt x="187967" y="406399"/>
                  </a:lnTo>
                  <a:lnTo>
                    <a:pt x="195156" y="393699"/>
                  </a:lnTo>
                  <a:lnTo>
                    <a:pt x="202466" y="380999"/>
                  </a:lnTo>
                  <a:lnTo>
                    <a:pt x="209894" y="368299"/>
                  </a:lnTo>
                  <a:lnTo>
                    <a:pt x="1773472" y="368299"/>
                  </a:lnTo>
                  <a:lnTo>
                    <a:pt x="1780900" y="380999"/>
                  </a:lnTo>
                  <a:lnTo>
                    <a:pt x="1788210" y="393699"/>
                  </a:lnTo>
                  <a:lnTo>
                    <a:pt x="1795400" y="406399"/>
                  </a:lnTo>
                  <a:close/>
                </a:path>
                <a:path w="1983739" h="3073400">
                  <a:moveTo>
                    <a:pt x="1829509" y="457199"/>
                  </a:moveTo>
                  <a:lnTo>
                    <a:pt x="153857" y="457199"/>
                  </a:lnTo>
                  <a:lnTo>
                    <a:pt x="160430" y="444499"/>
                  </a:lnTo>
                  <a:lnTo>
                    <a:pt x="167129" y="431799"/>
                  </a:lnTo>
                  <a:lnTo>
                    <a:pt x="173953" y="419099"/>
                  </a:lnTo>
                  <a:lnTo>
                    <a:pt x="180899" y="406399"/>
                  </a:lnTo>
                  <a:lnTo>
                    <a:pt x="1802467" y="406399"/>
                  </a:lnTo>
                  <a:lnTo>
                    <a:pt x="1809413" y="419099"/>
                  </a:lnTo>
                  <a:lnTo>
                    <a:pt x="1816237" y="431799"/>
                  </a:lnTo>
                  <a:lnTo>
                    <a:pt x="1822936" y="444499"/>
                  </a:lnTo>
                  <a:lnTo>
                    <a:pt x="1829509" y="457199"/>
                  </a:lnTo>
                  <a:close/>
                </a:path>
                <a:path w="1983739" h="3073400">
                  <a:moveTo>
                    <a:pt x="1860466" y="507999"/>
                  </a:moveTo>
                  <a:lnTo>
                    <a:pt x="122900" y="507999"/>
                  </a:lnTo>
                  <a:lnTo>
                    <a:pt x="128833" y="495299"/>
                  </a:lnTo>
                  <a:lnTo>
                    <a:pt x="134896" y="482599"/>
                  </a:lnTo>
                  <a:lnTo>
                    <a:pt x="141089" y="469899"/>
                  </a:lnTo>
                  <a:lnTo>
                    <a:pt x="147410" y="457199"/>
                  </a:lnTo>
                  <a:lnTo>
                    <a:pt x="1835956" y="457199"/>
                  </a:lnTo>
                  <a:lnTo>
                    <a:pt x="1842277" y="469899"/>
                  </a:lnTo>
                  <a:lnTo>
                    <a:pt x="1848470" y="482599"/>
                  </a:lnTo>
                  <a:lnTo>
                    <a:pt x="1854533" y="495299"/>
                  </a:lnTo>
                  <a:lnTo>
                    <a:pt x="1860466" y="507999"/>
                  </a:lnTo>
                  <a:close/>
                </a:path>
                <a:path w="1983739" h="3073400">
                  <a:moveTo>
                    <a:pt x="1903152" y="596899"/>
                  </a:moveTo>
                  <a:lnTo>
                    <a:pt x="80215" y="596899"/>
                  </a:lnTo>
                  <a:lnTo>
                    <a:pt x="85078" y="584199"/>
                  </a:lnTo>
                  <a:lnTo>
                    <a:pt x="100484" y="546099"/>
                  </a:lnTo>
                  <a:lnTo>
                    <a:pt x="117097" y="507999"/>
                  </a:lnTo>
                  <a:lnTo>
                    <a:pt x="1866269" y="507999"/>
                  </a:lnTo>
                  <a:lnTo>
                    <a:pt x="1882882" y="546099"/>
                  </a:lnTo>
                  <a:lnTo>
                    <a:pt x="1898289" y="584199"/>
                  </a:lnTo>
                  <a:lnTo>
                    <a:pt x="1903152" y="596899"/>
                  </a:lnTo>
                  <a:close/>
                </a:path>
                <a:path w="1983739" h="3073400">
                  <a:moveTo>
                    <a:pt x="1944125" y="711199"/>
                  </a:moveTo>
                  <a:lnTo>
                    <a:pt x="39241" y="711199"/>
                  </a:lnTo>
                  <a:lnTo>
                    <a:pt x="42702" y="698499"/>
                  </a:lnTo>
                  <a:lnTo>
                    <a:pt x="53941" y="660399"/>
                  </a:lnTo>
                  <a:lnTo>
                    <a:pt x="66451" y="622299"/>
                  </a:lnTo>
                  <a:lnTo>
                    <a:pt x="75488" y="596899"/>
                  </a:lnTo>
                  <a:lnTo>
                    <a:pt x="1907878" y="596899"/>
                  </a:lnTo>
                  <a:lnTo>
                    <a:pt x="1921225" y="634999"/>
                  </a:lnTo>
                  <a:lnTo>
                    <a:pt x="1933314" y="673099"/>
                  </a:lnTo>
                  <a:lnTo>
                    <a:pt x="1944125" y="711199"/>
                  </a:lnTo>
                  <a:close/>
                </a:path>
                <a:path w="1983739" h="3073400">
                  <a:moveTo>
                    <a:pt x="1979709" y="901699"/>
                  </a:moveTo>
                  <a:lnTo>
                    <a:pt x="3658" y="901699"/>
                  </a:lnTo>
                  <a:lnTo>
                    <a:pt x="4776" y="888999"/>
                  </a:lnTo>
                  <a:lnTo>
                    <a:pt x="9023" y="850899"/>
                  </a:lnTo>
                  <a:lnTo>
                    <a:pt x="14601" y="812799"/>
                  </a:lnTo>
                  <a:lnTo>
                    <a:pt x="21503" y="774699"/>
                  </a:lnTo>
                  <a:lnTo>
                    <a:pt x="29720" y="736599"/>
                  </a:lnTo>
                  <a:lnTo>
                    <a:pt x="35924" y="711199"/>
                  </a:lnTo>
                  <a:lnTo>
                    <a:pt x="1947443" y="711199"/>
                  </a:lnTo>
                  <a:lnTo>
                    <a:pt x="1956531" y="749299"/>
                  </a:lnTo>
                  <a:lnTo>
                    <a:pt x="1964311" y="787399"/>
                  </a:lnTo>
                  <a:lnTo>
                    <a:pt x="1970773" y="825499"/>
                  </a:lnTo>
                  <a:lnTo>
                    <a:pt x="1975908" y="863599"/>
                  </a:lnTo>
                  <a:lnTo>
                    <a:pt x="1979709" y="901699"/>
                  </a:lnTo>
                  <a:close/>
                </a:path>
                <a:path w="1983739" h="3073400">
                  <a:moveTo>
                    <a:pt x="1049464" y="3047999"/>
                  </a:moveTo>
                  <a:lnTo>
                    <a:pt x="933900" y="3047999"/>
                  </a:lnTo>
                  <a:lnTo>
                    <a:pt x="928680" y="3035299"/>
                  </a:lnTo>
                  <a:lnTo>
                    <a:pt x="914471" y="3009899"/>
                  </a:lnTo>
                  <a:lnTo>
                    <a:pt x="904156" y="2997199"/>
                  </a:lnTo>
                  <a:lnTo>
                    <a:pt x="891845" y="2971799"/>
                  </a:lnTo>
                  <a:lnTo>
                    <a:pt x="877646" y="2946399"/>
                  </a:lnTo>
                  <a:lnTo>
                    <a:pt x="861666" y="2920999"/>
                  </a:lnTo>
                  <a:lnTo>
                    <a:pt x="844014" y="2895599"/>
                  </a:lnTo>
                  <a:lnTo>
                    <a:pt x="824797" y="2857499"/>
                  </a:lnTo>
                  <a:lnTo>
                    <a:pt x="804123" y="2819399"/>
                  </a:lnTo>
                  <a:lnTo>
                    <a:pt x="782101" y="2781299"/>
                  </a:lnTo>
                  <a:lnTo>
                    <a:pt x="758837" y="2743199"/>
                  </a:lnTo>
                  <a:lnTo>
                    <a:pt x="734441" y="2705099"/>
                  </a:lnTo>
                  <a:lnTo>
                    <a:pt x="709020" y="2654299"/>
                  </a:lnTo>
                  <a:lnTo>
                    <a:pt x="682681" y="2616199"/>
                  </a:lnTo>
                  <a:lnTo>
                    <a:pt x="655533" y="2565399"/>
                  </a:lnTo>
                  <a:lnTo>
                    <a:pt x="627684" y="2514599"/>
                  </a:lnTo>
                  <a:lnTo>
                    <a:pt x="599242" y="2463799"/>
                  </a:lnTo>
                  <a:lnTo>
                    <a:pt x="570313" y="2400299"/>
                  </a:lnTo>
                  <a:lnTo>
                    <a:pt x="541008" y="2349499"/>
                  </a:lnTo>
                  <a:lnTo>
                    <a:pt x="511432" y="2298699"/>
                  </a:lnTo>
                  <a:lnTo>
                    <a:pt x="481695" y="2235199"/>
                  </a:lnTo>
                  <a:lnTo>
                    <a:pt x="451903" y="2184399"/>
                  </a:lnTo>
                  <a:lnTo>
                    <a:pt x="422166" y="2120899"/>
                  </a:lnTo>
                  <a:lnTo>
                    <a:pt x="392590" y="2070099"/>
                  </a:lnTo>
                  <a:lnTo>
                    <a:pt x="363285" y="2006599"/>
                  </a:lnTo>
                  <a:lnTo>
                    <a:pt x="334357" y="1943099"/>
                  </a:lnTo>
                  <a:lnTo>
                    <a:pt x="305914" y="1892299"/>
                  </a:lnTo>
                  <a:lnTo>
                    <a:pt x="278065" y="1828799"/>
                  </a:lnTo>
                  <a:lnTo>
                    <a:pt x="250918" y="1765299"/>
                  </a:lnTo>
                  <a:lnTo>
                    <a:pt x="224580" y="1714499"/>
                  </a:lnTo>
                  <a:lnTo>
                    <a:pt x="199159" y="1650999"/>
                  </a:lnTo>
                  <a:lnTo>
                    <a:pt x="174763" y="1600199"/>
                  </a:lnTo>
                  <a:lnTo>
                    <a:pt x="151500" y="1536699"/>
                  </a:lnTo>
                  <a:lnTo>
                    <a:pt x="129478" y="1485899"/>
                  </a:lnTo>
                  <a:lnTo>
                    <a:pt x="108805" y="1435099"/>
                  </a:lnTo>
                  <a:lnTo>
                    <a:pt x="89589" y="1384299"/>
                  </a:lnTo>
                  <a:lnTo>
                    <a:pt x="71937" y="1320799"/>
                  </a:lnTo>
                  <a:lnTo>
                    <a:pt x="55958" y="1282699"/>
                  </a:lnTo>
                  <a:lnTo>
                    <a:pt x="41759" y="1231899"/>
                  </a:lnTo>
                  <a:lnTo>
                    <a:pt x="29449" y="1181099"/>
                  </a:lnTo>
                  <a:lnTo>
                    <a:pt x="19135" y="1142999"/>
                  </a:lnTo>
                  <a:lnTo>
                    <a:pt x="10925" y="1092199"/>
                  </a:lnTo>
                  <a:lnTo>
                    <a:pt x="4927" y="1054099"/>
                  </a:lnTo>
                  <a:lnTo>
                    <a:pt x="1249" y="1015999"/>
                  </a:lnTo>
                  <a:lnTo>
                    <a:pt x="0" y="977899"/>
                  </a:lnTo>
                  <a:lnTo>
                    <a:pt x="76" y="965199"/>
                  </a:lnTo>
                  <a:lnTo>
                    <a:pt x="1196" y="927099"/>
                  </a:lnTo>
                  <a:lnTo>
                    <a:pt x="2688" y="901699"/>
                  </a:lnTo>
                  <a:lnTo>
                    <a:pt x="1980679" y="901699"/>
                  </a:lnTo>
                  <a:lnTo>
                    <a:pt x="1982694" y="939799"/>
                  </a:lnTo>
                  <a:lnTo>
                    <a:pt x="1983366" y="977899"/>
                  </a:lnTo>
                  <a:lnTo>
                    <a:pt x="1982116" y="1015999"/>
                  </a:lnTo>
                  <a:lnTo>
                    <a:pt x="1978438" y="1054099"/>
                  </a:lnTo>
                  <a:lnTo>
                    <a:pt x="1972441" y="1092199"/>
                  </a:lnTo>
                  <a:lnTo>
                    <a:pt x="1964231" y="1142999"/>
                  </a:lnTo>
                  <a:lnTo>
                    <a:pt x="1953917" y="1181099"/>
                  </a:lnTo>
                  <a:lnTo>
                    <a:pt x="1941607" y="1231899"/>
                  </a:lnTo>
                  <a:lnTo>
                    <a:pt x="1927409" y="1282699"/>
                  </a:lnTo>
                  <a:lnTo>
                    <a:pt x="1911431" y="1320799"/>
                  </a:lnTo>
                  <a:lnTo>
                    <a:pt x="1893780" y="1384299"/>
                  </a:lnTo>
                  <a:lnTo>
                    <a:pt x="1874564" y="1435099"/>
                  </a:lnTo>
                  <a:lnTo>
                    <a:pt x="1853891" y="1485899"/>
                  </a:lnTo>
                  <a:lnTo>
                    <a:pt x="1831870" y="1536699"/>
                  </a:lnTo>
                  <a:lnTo>
                    <a:pt x="1808608" y="1600199"/>
                  </a:lnTo>
                  <a:lnTo>
                    <a:pt x="1784213" y="1650999"/>
                  </a:lnTo>
                  <a:lnTo>
                    <a:pt x="1758793" y="1714499"/>
                  </a:lnTo>
                  <a:lnTo>
                    <a:pt x="1732455" y="1765299"/>
                  </a:lnTo>
                  <a:lnTo>
                    <a:pt x="1705308" y="1828799"/>
                  </a:lnTo>
                  <a:lnTo>
                    <a:pt x="1677460" y="1892299"/>
                  </a:lnTo>
                  <a:lnTo>
                    <a:pt x="1649019" y="1943099"/>
                  </a:lnTo>
                  <a:lnTo>
                    <a:pt x="1620091" y="2006599"/>
                  </a:lnTo>
                  <a:lnTo>
                    <a:pt x="1590786" y="2070099"/>
                  </a:lnTo>
                  <a:lnTo>
                    <a:pt x="1561211" y="2120899"/>
                  </a:lnTo>
                  <a:lnTo>
                    <a:pt x="1531474" y="2184399"/>
                  </a:lnTo>
                  <a:lnTo>
                    <a:pt x="1501684" y="2235199"/>
                  </a:lnTo>
                  <a:lnTo>
                    <a:pt x="1471947" y="2298699"/>
                  </a:lnTo>
                  <a:lnTo>
                    <a:pt x="1442372" y="2349499"/>
                  </a:lnTo>
                  <a:lnTo>
                    <a:pt x="1413066" y="2400299"/>
                  </a:lnTo>
                  <a:lnTo>
                    <a:pt x="1384138" y="2463799"/>
                  </a:lnTo>
                  <a:lnTo>
                    <a:pt x="1355696" y="2514599"/>
                  </a:lnTo>
                  <a:lnTo>
                    <a:pt x="1327847" y="2565399"/>
                  </a:lnTo>
                  <a:lnTo>
                    <a:pt x="1300699" y="2616199"/>
                  </a:lnTo>
                  <a:lnTo>
                    <a:pt x="1274360" y="2654299"/>
                  </a:lnTo>
                  <a:lnTo>
                    <a:pt x="1248939" y="2705099"/>
                  </a:lnTo>
                  <a:lnTo>
                    <a:pt x="1224542" y="2743199"/>
                  </a:lnTo>
                  <a:lnTo>
                    <a:pt x="1201279" y="2781299"/>
                  </a:lnTo>
                  <a:lnTo>
                    <a:pt x="1179256" y="2819399"/>
                  </a:lnTo>
                  <a:lnTo>
                    <a:pt x="1158581" y="2857499"/>
                  </a:lnTo>
                  <a:lnTo>
                    <a:pt x="1139364" y="2895599"/>
                  </a:lnTo>
                  <a:lnTo>
                    <a:pt x="1121710" y="2920999"/>
                  </a:lnTo>
                  <a:lnTo>
                    <a:pt x="1105730" y="2946399"/>
                  </a:lnTo>
                  <a:lnTo>
                    <a:pt x="1091529" y="2971799"/>
                  </a:lnTo>
                  <a:lnTo>
                    <a:pt x="1079217" y="2997199"/>
                  </a:lnTo>
                  <a:lnTo>
                    <a:pt x="1068900" y="3009899"/>
                  </a:lnTo>
                  <a:lnTo>
                    <a:pt x="1060688" y="3022599"/>
                  </a:lnTo>
                  <a:lnTo>
                    <a:pt x="1049464" y="3047999"/>
                  </a:lnTo>
                  <a:close/>
                </a:path>
                <a:path w="1983739" h="3073400">
                  <a:moveTo>
                    <a:pt x="1037799" y="3060699"/>
                  </a:moveTo>
                  <a:lnTo>
                    <a:pt x="945566" y="3060699"/>
                  </a:lnTo>
                  <a:lnTo>
                    <a:pt x="941298" y="3047999"/>
                  </a:lnTo>
                  <a:lnTo>
                    <a:pt x="1042067" y="3047999"/>
                  </a:lnTo>
                  <a:lnTo>
                    <a:pt x="1037799" y="3060699"/>
                  </a:lnTo>
                  <a:close/>
                </a:path>
                <a:path w="1983739" h="3073400">
                  <a:moveTo>
                    <a:pt x="1014953" y="3073399"/>
                  </a:moveTo>
                  <a:lnTo>
                    <a:pt x="968411" y="3073399"/>
                  </a:lnTo>
                  <a:lnTo>
                    <a:pt x="962909" y="3060699"/>
                  </a:lnTo>
                  <a:lnTo>
                    <a:pt x="1020456" y="3060699"/>
                  </a:lnTo>
                  <a:lnTo>
                    <a:pt x="1014953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31765" y="6978277"/>
              <a:ext cx="3762823" cy="33086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84649" y="7101795"/>
              <a:ext cx="15107285" cy="0"/>
            </a:xfrm>
            <a:custGeom>
              <a:avLst/>
              <a:gdLst/>
              <a:ahLst/>
              <a:cxnLst/>
              <a:rect l="l" t="t" r="r" b="b"/>
              <a:pathLst>
                <a:path w="15107285" h="0">
                  <a:moveTo>
                    <a:pt x="0" y="0"/>
                  </a:moveTo>
                  <a:lnTo>
                    <a:pt x="1510668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8782" y="6832205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0547" y="501081"/>
                  </a:moveTo>
                  <a:lnTo>
                    <a:pt x="205505" y="497045"/>
                  </a:lnTo>
                  <a:lnTo>
                    <a:pt x="163118" y="485407"/>
                  </a:lnTo>
                  <a:lnTo>
                    <a:pt x="124088" y="466875"/>
                  </a:lnTo>
                  <a:lnTo>
                    <a:pt x="89120" y="442157"/>
                  </a:lnTo>
                  <a:lnTo>
                    <a:pt x="58924" y="411961"/>
                  </a:lnTo>
                  <a:lnTo>
                    <a:pt x="34206" y="376993"/>
                  </a:lnTo>
                  <a:lnTo>
                    <a:pt x="15674" y="337962"/>
                  </a:lnTo>
                  <a:lnTo>
                    <a:pt x="4036" y="295576"/>
                  </a:lnTo>
                  <a:lnTo>
                    <a:pt x="0" y="250540"/>
                  </a:lnTo>
                  <a:lnTo>
                    <a:pt x="4036" y="205505"/>
                  </a:lnTo>
                  <a:lnTo>
                    <a:pt x="15674" y="163119"/>
                  </a:lnTo>
                  <a:lnTo>
                    <a:pt x="34206" y="124088"/>
                  </a:lnTo>
                  <a:lnTo>
                    <a:pt x="58924" y="89120"/>
                  </a:lnTo>
                  <a:lnTo>
                    <a:pt x="89120" y="58924"/>
                  </a:lnTo>
                  <a:lnTo>
                    <a:pt x="124088" y="34206"/>
                  </a:lnTo>
                  <a:lnTo>
                    <a:pt x="163118" y="15674"/>
                  </a:lnTo>
                  <a:lnTo>
                    <a:pt x="205505" y="4036"/>
                  </a:lnTo>
                  <a:lnTo>
                    <a:pt x="250540" y="0"/>
                  </a:lnTo>
                  <a:lnTo>
                    <a:pt x="295575" y="4036"/>
                  </a:lnTo>
                  <a:lnTo>
                    <a:pt x="337962" y="15674"/>
                  </a:lnTo>
                  <a:lnTo>
                    <a:pt x="376993" y="34206"/>
                  </a:lnTo>
                  <a:lnTo>
                    <a:pt x="411961" y="58924"/>
                  </a:lnTo>
                  <a:lnTo>
                    <a:pt x="442157" y="89120"/>
                  </a:lnTo>
                  <a:lnTo>
                    <a:pt x="466875" y="124088"/>
                  </a:lnTo>
                  <a:lnTo>
                    <a:pt x="485407" y="163119"/>
                  </a:lnTo>
                  <a:lnTo>
                    <a:pt x="497045" y="205505"/>
                  </a:lnTo>
                  <a:lnTo>
                    <a:pt x="501081" y="250541"/>
                  </a:lnTo>
                  <a:lnTo>
                    <a:pt x="497045" y="295576"/>
                  </a:lnTo>
                  <a:lnTo>
                    <a:pt x="485407" y="337962"/>
                  </a:lnTo>
                  <a:lnTo>
                    <a:pt x="466875" y="376993"/>
                  </a:lnTo>
                  <a:lnTo>
                    <a:pt x="442157" y="411961"/>
                  </a:lnTo>
                  <a:lnTo>
                    <a:pt x="411961" y="442157"/>
                  </a:lnTo>
                  <a:lnTo>
                    <a:pt x="376993" y="466875"/>
                  </a:lnTo>
                  <a:lnTo>
                    <a:pt x="337962" y="485407"/>
                  </a:lnTo>
                  <a:lnTo>
                    <a:pt x="295575" y="497045"/>
                  </a:lnTo>
                  <a:lnTo>
                    <a:pt x="250547" y="501081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95265" y="2379375"/>
            <a:ext cx="995680" cy="1035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600" spc="1675" b="1">
                <a:solidFill>
                  <a:srgbClr val="FFFAFA"/>
                </a:solidFill>
                <a:latin typeface="Arial"/>
                <a:cs typeface="Arial"/>
              </a:rPr>
              <a:t>0</a:t>
            </a:r>
            <a:r>
              <a:rPr dirty="0" sz="6600" spc="-1390" b="1">
                <a:solidFill>
                  <a:srgbClr val="FFFAFA"/>
                </a:solidFill>
                <a:latin typeface="Arial"/>
                <a:cs typeface="Arial"/>
              </a:rPr>
              <a:t>1</a:t>
            </a:r>
            <a:endParaRPr sz="6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2906" y="7447552"/>
            <a:ext cx="1954530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95">
                <a:solidFill>
                  <a:srgbClr val="231F20"/>
                </a:solidFill>
                <a:latin typeface="Lucida Sans Unicode"/>
                <a:cs typeface="Lucida Sans Unicode"/>
              </a:rPr>
              <a:t>SK</a:t>
            </a:r>
            <a:r>
              <a:rPr dirty="0" sz="295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65">
                <a:solidFill>
                  <a:srgbClr val="231F20"/>
                </a:solidFill>
                <a:latin typeface="Lucida Sans Unicode"/>
                <a:cs typeface="Lucida Sans Unicode"/>
              </a:rPr>
              <a:t>LEARN</a:t>
            </a:r>
            <a:endParaRPr sz="295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0864"/>
            <a:ext cx="17536160" cy="7360920"/>
            <a:chOff x="0" y="10864"/>
            <a:chExt cx="17536160" cy="7360920"/>
          </a:xfrm>
        </p:grpSpPr>
        <p:sp>
          <p:nvSpPr>
            <p:cNvPr id="10" name="object 10"/>
            <p:cNvSpPr/>
            <p:nvPr/>
          </p:nvSpPr>
          <p:spPr>
            <a:xfrm>
              <a:off x="4657509" y="6830267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0543" y="501081"/>
                  </a:moveTo>
                  <a:lnTo>
                    <a:pt x="205505" y="497045"/>
                  </a:lnTo>
                  <a:lnTo>
                    <a:pt x="163118" y="485407"/>
                  </a:lnTo>
                  <a:lnTo>
                    <a:pt x="124087" y="466875"/>
                  </a:lnTo>
                  <a:lnTo>
                    <a:pt x="89120" y="442157"/>
                  </a:lnTo>
                  <a:lnTo>
                    <a:pt x="58923" y="411961"/>
                  </a:lnTo>
                  <a:lnTo>
                    <a:pt x="34205" y="376993"/>
                  </a:lnTo>
                  <a:lnTo>
                    <a:pt x="15674" y="337962"/>
                  </a:lnTo>
                  <a:lnTo>
                    <a:pt x="4036" y="295576"/>
                  </a:lnTo>
                  <a:lnTo>
                    <a:pt x="0" y="250538"/>
                  </a:lnTo>
                  <a:lnTo>
                    <a:pt x="4036" y="205505"/>
                  </a:lnTo>
                  <a:lnTo>
                    <a:pt x="15674" y="163119"/>
                  </a:lnTo>
                  <a:lnTo>
                    <a:pt x="34205" y="124088"/>
                  </a:lnTo>
                  <a:lnTo>
                    <a:pt x="58923" y="89120"/>
                  </a:lnTo>
                  <a:lnTo>
                    <a:pt x="89120" y="58924"/>
                  </a:lnTo>
                  <a:lnTo>
                    <a:pt x="124087" y="34206"/>
                  </a:lnTo>
                  <a:lnTo>
                    <a:pt x="163118" y="15674"/>
                  </a:lnTo>
                  <a:lnTo>
                    <a:pt x="205505" y="4036"/>
                  </a:lnTo>
                  <a:lnTo>
                    <a:pt x="250540" y="0"/>
                  </a:lnTo>
                  <a:lnTo>
                    <a:pt x="295575" y="4036"/>
                  </a:lnTo>
                  <a:lnTo>
                    <a:pt x="337962" y="15674"/>
                  </a:lnTo>
                  <a:lnTo>
                    <a:pt x="376993" y="34206"/>
                  </a:lnTo>
                  <a:lnTo>
                    <a:pt x="411961" y="58924"/>
                  </a:lnTo>
                  <a:lnTo>
                    <a:pt x="442157" y="89120"/>
                  </a:lnTo>
                  <a:lnTo>
                    <a:pt x="466875" y="124088"/>
                  </a:lnTo>
                  <a:lnTo>
                    <a:pt x="485407" y="163119"/>
                  </a:lnTo>
                  <a:lnTo>
                    <a:pt x="497045" y="205505"/>
                  </a:lnTo>
                  <a:lnTo>
                    <a:pt x="501081" y="250541"/>
                  </a:lnTo>
                  <a:lnTo>
                    <a:pt x="497045" y="295576"/>
                  </a:lnTo>
                  <a:lnTo>
                    <a:pt x="485407" y="337962"/>
                  </a:lnTo>
                  <a:lnTo>
                    <a:pt x="466875" y="376993"/>
                  </a:lnTo>
                  <a:lnTo>
                    <a:pt x="442157" y="411961"/>
                  </a:lnTo>
                  <a:lnTo>
                    <a:pt x="411961" y="442157"/>
                  </a:lnTo>
                  <a:lnTo>
                    <a:pt x="376993" y="466875"/>
                  </a:lnTo>
                  <a:lnTo>
                    <a:pt x="337962" y="485407"/>
                  </a:lnTo>
                  <a:lnTo>
                    <a:pt x="295575" y="497045"/>
                  </a:lnTo>
                  <a:lnTo>
                    <a:pt x="250543" y="501081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06388" y="3608802"/>
              <a:ext cx="1983739" cy="3073400"/>
            </a:xfrm>
            <a:custGeom>
              <a:avLst/>
              <a:gdLst/>
              <a:ahLst/>
              <a:cxnLst/>
              <a:rect l="l" t="t" r="r" b="b"/>
              <a:pathLst>
                <a:path w="1983740" h="3073400">
                  <a:moveTo>
                    <a:pt x="1173200" y="12699"/>
                  </a:moveTo>
                  <a:lnTo>
                    <a:pt x="810167" y="12699"/>
                  </a:lnTo>
                  <a:lnTo>
                    <a:pt x="822143" y="0"/>
                  </a:lnTo>
                  <a:lnTo>
                    <a:pt x="1161223" y="0"/>
                  </a:lnTo>
                  <a:lnTo>
                    <a:pt x="1173200" y="12699"/>
                  </a:lnTo>
                  <a:close/>
                </a:path>
                <a:path w="1983740" h="3073400">
                  <a:moveTo>
                    <a:pt x="1232642" y="25399"/>
                  </a:moveTo>
                  <a:lnTo>
                    <a:pt x="750724" y="25399"/>
                  </a:lnTo>
                  <a:lnTo>
                    <a:pt x="762548" y="12699"/>
                  </a:lnTo>
                  <a:lnTo>
                    <a:pt x="1220818" y="12699"/>
                  </a:lnTo>
                  <a:lnTo>
                    <a:pt x="1232642" y="25399"/>
                  </a:lnTo>
                  <a:close/>
                </a:path>
                <a:path w="1983740" h="3073400">
                  <a:moveTo>
                    <a:pt x="1279553" y="38099"/>
                  </a:moveTo>
                  <a:lnTo>
                    <a:pt x="703813" y="38099"/>
                  </a:lnTo>
                  <a:lnTo>
                    <a:pt x="715481" y="25399"/>
                  </a:lnTo>
                  <a:lnTo>
                    <a:pt x="1267885" y="25399"/>
                  </a:lnTo>
                  <a:lnTo>
                    <a:pt x="1279553" y="38099"/>
                  </a:lnTo>
                  <a:close/>
                </a:path>
                <a:path w="1983740" h="3073400">
                  <a:moveTo>
                    <a:pt x="1314287" y="50799"/>
                  </a:moveTo>
                  <a:lnTo>
                    <a:pt x="669080" y="50799"/>
                  </a:lnTo>
                  <a:lnTo>
                    <a:pt x="680611" y="38099"/>
                  </a:lnTo>
                  <a:lnTo>
                    <a:pt x="1302756" y="38099"/>
                  </a:lnTo>
                  <a:lnTo>
                    <a:pt x="1314287" y="50799"/>
                  </a:lnTo>
                  <a:close/>
                </a:path>
                <a:path w="1983740" h="3073400">
                  <a:moveTo>
                    <a:pt x="1348584" y="63499"/>
                  </a:moveTo>
                  <a:lnTo>
                    <a:pt x="634781" y="63499"/>
                  </a:lnTo>
                  <a:lnTo>
                    <a:pt x="646162" y="50799"/>
                  </a:lnTo>
                  <a:lnTo>
                    <a:pt x="1337204" y="50799"/>
                  </a:lnTo>
                  <a:lnTo>
                    <a:pt x="1348584" y="63499"/>
                  </a:lnTo>
                  <a:close/>
                </a:path>
                <a:path w="1983740" h="3073400">
                  <a:moveTo>
                    <a:pt x="1382399" y="76199"/>
                  </a:moveTo>
                  <a:lnTo>
                    <a:pt x="600967" y="76199"/>
                  </a:lnTo>
                  <a:lnTo>
                    <a:pt x="612183" y="63499"/>
                  </a:lnTo>
                  <a:lnTo>
                    <a:pt x="1371183" y="63499"/>
                  </a:lnTo>
                  <a:lnTo>
                    <a:pt x="1382399" y="76199"/>
                  </a:lnTo>
                  <a:close/>
                </a:path>
                <a:path w="1983740" h="3073400">
                  <a:moveTo>
                    <a:pt x="1415682" y="88899"/>
                  </a:moveTo>
                  <a:lnTo>
                    <a:pt x="567684" y="88899"/>
                  </a:lnTo>
                  <a:lnTo>
                    <a:pt x="578718" y="76199"/>
                  </a:lnTo>
                  <a:lnTo>
                    <a:pt x="1404648" y="76199"/>
                  </a:lnTo>
                  <a:lnTo>
                    <a:pt x="1415682" y="88899"/>
                  </a:lnTo>
                  <a:close/>
                </a:path>
                <a:path w="1983740" h="3073400">
                  <a:moveTo>
                    <a:pt x="1437554" y="101599"/>
                  </a:moveTo>
                  <a:lnTo>
                    <a:pt x="545811" y="101599"/>
                  </a:lnTo>
                  <a:lnTo>
                    <a:pt x="556714" y="88899"/>
                  </a:lnTo>
                  <a:lnTo>
                    <a:pt x="1426652" y="88899"/>
                  </a:lnTo>
                  <a:lnTo>
                    <a:pt x="1437554" y="101599"/>
                  </a:lnTo>
                  <a:close/>
                </a:path>
                <a:path w="1983740" h="3073400">
                  <a:moveTo>
                    <a:pt x="1469857" y="114299"/>
                  </a:moveTo>
                  <a:lnTo>
                    <a:pt x="513509" y="114299"/>
                  </a:lnTo>
                  <a:lnTo>
                    <a:pt x="524207" y="101599"/>
                  </a:lnTo>
                  <a:lnTo>
                    <a:pt x="1459159" y="101599"/>
                  </a:lnTo>
                  <a:lnTo>
                    <a:pt x="1469857" y="114299"/>
                  </a:lnTo>
                  <a:close/>
                </a:path>
                <a:path w="1983740" h="3073400">
                  <a:moveTo>
                    <a:pt x="1491032" y="126999"/>
                  </a:moveTo>
                  <a:lnTo>
                    <a:pt x="492334" y="126999"/>
                  </a:lnTo>
                  <a:lnTo>
                    <a:pt x="502885" y="114299"/>
                  </a:lnTo>
                  <a:lnTo>
                    <a:pt x="1480481" y="114299"/>
                  </a:lnTo>
                  <a:lnTo>
                    <a:pt x="1491032" y="126999"/>
                  </a:lnTo>
                  <a:close/>
                </a:path>
                <a:path w="1983740" h="3073400">
                  <a:moveTo>
                    <a:pt x="1511910" y="139699"/>
                  </a:moveTo>
                  <a:lnTo>
                    <a:pt x="471456" y="139699"/>
                  </a:lnTo>
                  <a:lnTo>
                    <a:pt x="481856" y="126999"/>
                  </a:lnTo>
                  <a:lnTo>
                    <a:pt x="1501510" y="126999"/>
                  </a:lnTo>
                  <a:lnTo>
                    <a:pt x="1511910" y="139699"/>
                  </a:lnTo>
                  <a:close/>
                </a:path>
                <a:path w="1983740" h="3073400">
                  <a:moveTo>
                    <a:pt x="1532471" y="152399"/>
                  </a:moveTo>
                  <a:lnTo>
                    <a:pt x="450895" y="152399"/>
                  </a:lnTo>
                  <a:lnTo>
                    <a:pt x="461135" y="139699"/>
                  </a:lnTo>
                  <a:lnTo>
                    <a:pt x="1522231" y="139699"/>
                  </a:lnTo>
                  <a:lnTo>
                    <a:pt x="1532471" y="152399"/>
                  </a:lnTo>
                  <a:close/>
                </a:path>
                <a:path w="1983740" h="3073400">
                  <a:moveTo>
                    <a:pt x="1562702" y="177799"/>
                  </a:moveTo>
                  <a:lnTo>
                    <a:pt x="420664" y="177799"/>
                  </a:lnTo>
                  <a:lnTo>
                    <a:pt x="430656" y="165099"/>
                  </a:lnTo>
                  <a:lnTo>
                    <a:pt x="440734" y="152399"/>
                  </a:lnTo>
                  <a:lnTo>
                    <a:pt x="1542632" y="152399"/>
                  </a:lnTo>
                  <a:lnTo>
                    <a:pt x="1552710" y="165099"/>
                  </a:lnTo>
                  <a:lnTo>
                    <a:pt x="1562702" y="177799"/>
                  </a:lnTo>
                  <a:close/>
                </a:path>
                <a:path w="1983740" h="3073400">
                  <a:moveTo>
                    <a:pt x="1582427" y="190499"/>
                  </a:moveTo>
                  <a:lnTo>
                    <a:pt x="400939" y="190499"/>
                  </a:lnTo>
                  <a:lnTo>
                    <a:pt x="410758" y="177799"/>
                  </a:lnTo>
                  <a:lnTo>
                    <a:pt x="1572608" y="177799"/>
                  </a:lnTo>
                  <a:lnTo>
                    <a:pt x="1582427" y="190499"/>
                  </a:lnTo>
                  <a:close/>
                </a:path>
                <a:path w="1983740" h="3073400">
                  <a:moveTo>
                    <a:pt x="1601797" y="203199"/>
                  </a:moveTo>
                  <a:lnTo>
                    <a:pt x="381569" y="203199"/>
                  </a:lnTo>
                  <a:lnTo>
                    <a:pt x="391208" y="190499"/>
                  </a:lnTo>
                  <a:lnTo>
                    <a:pt x="1592158" y="190499"/>
                  </a:lnTo>
                  <a:lnTo>
                    <a:pt x="1601797" y="203199"/>
                  </a:lnTo>
                  <a:close/>
                </a:path>
                <a:path w="1983740" h="3073400">
                  <a:moveTo>
                    <a:pt x="1630160" y="228599"/>
                  </a:moveTo>
                  <a:lnTo>
                    <a:pt x="353206" y="228599"/>
                  </a:lnTo>
                  <a:lnTo>
                    <a:pt x="362567" y="215899"/>
                  </a:lnTo>
                  <a:lnTo>
                    <a:pt x="372022" y="203199"/>
                  </a:lnTo>
                  <a:lnTo>
                    <a:pt x="1611344" y="203199"/>
                  </a:lnTo>
                  <a:lnTo>
                    <a:pt x="1620800" y="215899"/>
                  </a:lnTo>
                  <a:lnTo>
                    <a:pt x="1630160" y="228599"/>
                  </a:lnTo>
                  <a:close/>
                </a:path>
                <a:path w="1983740" h="3073400">
                  <a:moveTo>
                    <a:pt x="1648588" y="241299"/>
                  </a:moveTo>
                  <a:lnTo>
                    <a:pt x="334778" y="241299"/>
                  </a:lnTo>
                  <a:lnTo>
                    <a:pt x="343943" y="228599"/>
                  </a:lnTo>
                  <a:lnTo>
                    <a:pt x="1639423" y="228599"/>
                  </a:lnTo>
                  <a:lnTo>
                    <a:pt x="1648588" y="241299"/>
                  </a:lnTo>
                  <a:close/>
                </a:path>
                <a:path w="1983740" h="3073400">
                  <a:moveTo>
                    <a:pt x="1675488" y="266699"/>
                  </a:moveTo>
                  <a:lnTo>
                    <a:pt x="307878" y="266699"/>
                  </a:lnTo>
                  <a:lnTo>
                    <a:pt x="316742" y="253999"/>
                  </a:lnTo>
                  <a:lnTo>
                    <a:pt x="325710" y="241299"/>
                  </a:lnTo>
                  <a:lnTo>
                    <a:pt x="1657656" y="241299"/>
                  </a:lnTo>
                  <a:lnTo>
                    <a:pt x="1666624" y="253999"/>
                  </a:lnTo>
                  <a:lnTo>
                    <a:pt x="1675488" y="266699"/>
                  </a:lnTo>
                  <a:close/>
                </a:path>
                <a:path w="1983740" h="3073400">
                  <a:moveTo>
                    <a:pt x="1701461" y="292099"/>
                  </a:moveTo>
                  <a:lnTo>
                    <a:pt x="281905" y="292099"/>
                  </a:lnTo>
                  <a:lnTo>
                    <a:pt x="290458" y="279399"/>
                  </a:lnTo>
                  <a:lnTo>
                    <a:pt x="299116" y="266699"/>
                  </a:lnTo>
                  <a:lnTo>
                    <a:pt x="1684250" y="266699"/>
                  </a:lnTo>
                  <a:lnTo>
                    <a:pt x="1692908" y="279399"/>
                  </a:lnTo>
                  <a:lnTo>
                    <a:pt x="1701461" y="292099"/>
                  </a:lnTo>
                  <a:close/>
                </a:path>
                <a:path w="1983740" h="3073400">
                  <a:moveTo>
                    <a:pt x="1734589" y="330199"/>
                  </a:moveTo>
                  <a:lnTo>
                    <a:pt x="248777" y="330199"/>
                  </a:lnTo>
                  <a:lnTo>
                    <a:pt x="256895" y="317499"/>
                  </a:lnTo>
                  <a:lnTo>
                    <a:pt x="265124" y="304799"/>
                  </a:lnTo>
                  <a:lnTo>
                    <a:pt x="273460" y="292099"/>
                  </a:lnTo>
                  <a:lnTo>
                    <a:pt x="1709906" y="292099"/>
                  </a:lnTo>
                  <a:lnTo>
                    <a:pt x="1718243" y="304799"/>
                  </a:lnTo>
                  <a:lnTo>
                    <a:pt x="1726471" y="317499"/>
                  </a:lnTo>
                  <a:lnTo>
                    <a:pt x="1734589" y="330199"/>
                  </a:lnTo>
                  <a:close/>
                </a:path>
                <a:path w="1983740" h="3073400">
                  <a:moveTo>
                    <a:pt x="1765927" y="368299"/>
                  </a:moveTo>
                  <a:lnTo>
                    <a:pt x="217439" y="368299"/>
                  </a:lnTo>
                  <a:lnTo>
                    <a:pt x="225102" y="355599"/>
                  </a:lnTo>
                  <a:lnTo>
                    <a:pt x="232881" y="342899"/>
                  </a:lnTo>
                  <a:lnTo>
                    <a:pt x="240773" y="330199"/>
                  </a:lnTo>
                  <a:lnTo>
                    <a:pt x="1742594" y="330199"/>
                  </a:lnTo>
                  <a:lnTo>
                    <a:pt x="1750486" y="342899"/>
                  </a:lnTo>
                  <a:lnTo>
                    <a:pt x="1758264" y="355599"/>
                  </a:lnTo>
                  <a:lnTo>
                    <a:pt x="1765927" y="368299"/>
                  </a:lnTo>
                  <a:close/>
                </a:path>
                <a:path w="1983740" h="3073400">
                  <a:moveTo>
                    <a:pt x="1795400" y="406399"/>
                  </a:moveTo>
                  <a:lnTo>
                    <a:pt x="187967" y="406399"/>
                  </a:lnTo>
                  <a:lnTo>
                    <a:pt x="195156" y="393699"/>
                  </a:lnTo>
                  <a:lnTo>
                    <a:pt x="202466" y="380999"/>
                  </a:lnTo>
                  <a:lnTo>
                    <a:pt x="209894" y="368299"/>
                  </a:lnTo>
                  <a:lnTo>
                    <a:pt x="1773472" y="368299"/>
                  </a:lnTo>
                  <a:lnTo>
                    <a:pt x="1780900" y="380999"/>
                  </a:lnTo>
                  <a:lnTo>
                    <a:pt x="1788210" y="393699"/>
                  </a:lnTo>
                  <a:lnTo>
                    <a:pt x="1795400" y="406399"/>
                  </a:lnTo>
                  <a:close/>
                </a:path>
                <a:path w="1983740" h="3073400">
                  <a:moveTo>
                    <a:pt x="1829509" y="457199"/>
                  </a:moveTo>
                  <a:lnTo>
                    <a:pt x="153857" y="457199"/>
                  </a:lnTo>
                  <a:lnTo>
                    <a:pt x="160430" y="444499"/>
                  </a:lnTo>
                  <a:lnTo>
                    <a:pt x="167129" y="431799"/>
                  </a:lnTo>
                  <a:lnTo>
                    <a:pt x="173953" y="419099"/>
                  </a:lnTo>
                  <a:lnTo>
                    <a:pt x="180899" y="406399"/>
                  </a:lnTo>
                  <a:lnTo>
                    <a:pt x="1802467" y="406399"/>
                  </a:lnTo>
                  <a:lnTo>
                    <a:pt x="1809413" y="419099"/>
                  </a:lnTo>
                  <a:lnTo>
                    <a:pt x="1816237" y="431799"/>
                  </a:lnTo>
                  <a:lnTo>
                    <a:pt x="1822936" y="444499"/>
                  </a:lnTo>
                  <a:lnTo>
                    <a:pt x="1829509" y="457199"/>
                  </a:lnTo>
                  <a:close/>
                </a:path>
                <a:path w="1983740" h="3073400">
                  <a:moveTo>
                    <a:pt x="1860466" y="507999"/>
                  </a:moveTo>
                  <a:lnTo>
                    <a:pt x="122900" y="507999"/>
                  </a:lnTo>
                  <a:lnTo>
                    <a:pt x="128833" y="495299"/>
                  </a:lnTo>
                  <a:lnTo>
                    <a:pt x="134896" y="482599"/>
                  </a:lnTo>
                  <a:lnTo>
                    <a:pt x="141089" y="469899"/>
                  </a:lnTo>
                  <a:lnTo>
                    <a:pt x="147410" y="457199"/>
                  </a:lnTo>
                  <a:lnTo>
                    <a:pt x="1835956" y="457199"/>
                  </a:lnTo>
                  <a:lnTo>
                    <a:pt x="1842277" y="469899"/>
                  </a:lnTo>
                  <a:lnTo>
                    <a:pt x="1848470" y="482599"/>
                  </a:lnTo>
                  <a:lnTo>
                    <a:pt x="1854533" y="495299"/>
                  </a:lnTo>
                  <a:lnTo>
                    <a:pt x="1860466" y="507999"/>
                  </a:lnTo>
                  <a:close/>
                </a:path>
                <a:path w="1983740" h="3073400">
                  <a:moveTo>
                    <a:pt x="1903152" y="596899"/>
                  </a:moveTo>
                  <a:lnTo>
                    <a:pt x="80215" y="596899"/>
                  </a:lnTo>
                  <a:lnTo>
                    <a:pt x="85078" y="584199"/>
                  </a:lnTo>
                  <a:lnTo>
                    <a:pt x="100484" y="546099"/>
                  </a:lnTo>
                  <a:lnTo>
                    <a:pt x="117097" y="507999"/>
                  </a:lnTo>
                  <a:lnTo>
                    <a:pt x="1866269" y="507999"/>
                  </a:lnTo>
                  <a:lnTo>
                    <a:pt x="1882882" y="546099"/>
                  </a:lnTo>
                  <a:lnTo>
                    <a:pt x="1898289" y="584199"/>
                  </a:lnTo>
                  <a:lnTo>
                    <a:pt x="1903152" y="596899"/>
                  </a:lnTo>
                  <a:close/>
                </a:path>
                <a:path w="1983740" h="3073400">
                  <a:moveTo>
                    <a:pt x="1944125" y="711199"/>
                  </a:moveTo>
                  <a:lnTo>
                    <a:pt x="39241" y="711199"/>
                  </a:lnTo>
                  <a:lnTo>
                    <a:pt x="42702" y="698499"/>
                  </a:lnTo>
                  <a:lnTo>
                    <a:pt x="53941" y="660399"/>
                  </a:lnTo>
                  <a:lnTo>
                    <a:pt x="66451" y="622299"/>
                  </a:lnTo>
                  <a:lnTo>
                    <a:pt x="75488" y="596899"/>
                  </a:lnTo>
                  <a:lnTo>
                    <a:pt x="1907878" y="596899"/>
                  </a:lnTo>
                  <a:lnTo>
                    <a:pt x="1921225" y="634999"/>
                  </a:lnTo>
                  <a:lnTo>
                    <a:pt x="1933314" y="673099"/>
                  </a:lnTo>
                  <a:lnTo>
                    <a:pt x="1944125" y="711199"/>
                  </a:lnTo>
                  <a:close/>
                </a:path>
                <a:path w="1983740" h="3073400">
                  <a:moveTo>
                    <a:pt x="1979709" y="901699"/>
                  </a:moveTo>
                  <a:lnTo>
                    <a:pt x="3658" y="901699"/>
                  </a:lnTo>
                  <a:lnTo>
                    <a:pt x="4776" y="888999"/>
                  </a:lnTo>
                  <a:lnTo>
                    <a:pt x="9023" y="850899"/>
                  </a:lnTo>
                  <a:lnTo>
                    <a:pt x="14601" y="812799"/>
                  </a:lnTo>
                  <a:lnTo>
                    <a:pt x="21503" y="774699"/>
                  </a:lnTo>
                  <a:lnTo>
                    <a:pt x="29720" y="736599"/>
                  </a:lnTo>
                  <a:lnTo>
                    <a:pt x="35924" y="711199"/>
                  </a:lnTo>
                  <a:lnTo>
                    <a:pt x="1947443" y="711199"/>
                  </a:lnTo>
                  <a:lnTo>
                    <a:pt x="1956531" y="749299"/>
                  </a:lnTo>
                  <a:lnTo>
                    <a:pt x="1964311" y="787399"/>
                  </a:lnTo>
                  <a:lnTo>
                    <a:pt x="1970773" y="825499"/>
                  </a:lnTo>
                  <a:lnTo>
                    <a:pt x="1975908" y="863599"/>
                  </a:lnTo>
                  <a:lnTo>
                    <a:pt x="1979709" y="901699"/>
                  </a:lnTo>
                  <a:close/>
                </a:path>
                <a:path w="1983740" h="3073400">
                  <a:moveTo>
                    <a:pt x="1049464" y="3047999"/>
                  </a:moveTo>
                  <a:lnTo>
                    <a:pt x="933900" y="3047999"/>
                  </a:lnTo>
                  <a:lnTo>
                    <a:pt x="928680" y="3035299"/>
                  </a:lnTo>
                  <a:lnTo>
                    <a:pt x="914471" y="3009899"/>
                  </a:lnTo>
                  <a:lnTo>
                    <a:pt x="904156" y="2997199"/>
                  </a:lnTo>
                  <a:lnTo>
                    <a:pt x="891845" y="2971799"/>
                  </a:lnTo>
                  <a:lnTo>
                    <a:pt x="877646" y="2946399"/>
                  </a:lnTo>
                  <a:lnTo>
                    <a:pt x="861666" y="2920999"/>
                  </a:lnTo>
                  <a:lnTo>
                    <a:pt x="844014" y="2895599"/>
                  </a:lnTo>
                  <a:lnTo>
                    <a:pt x="824797" y="2857499"/>
                  </a:lnTo>
                  <a:lnTo>
                    <a:pt x="804123" y="2819399"/>
                  </a:lnTo>
                  <a:lnTo>
                    <a:pt x="782101" y="2781299"/>
                  </a:lnTo>
                  <a:lnTo>
                    <a:pt x="758837" y="2743199"/>
                  </a:lnTo>
                  <a:lnTo>
                    <a:pt x="734441" y="2705099"/>
                  </a:lnTo>
                  <a:lnTo>
                    <a:pt x="709020" y="2654299"/>
                  </a:lnTo>
                  <a:lnTo>
                    <a:pt x="682681" y="2616199"/>
                  </a:lnTo>
                  <a:lnTo>
                    <a:pt x="655533" y="2565399"/>
                  </a:lnTo>
                  <a:lnTo>
                    <a:pt x="627684" y="2514599"/>
                  </a:lnTo>
                  <a:lnTo>
                    <a:pt x="599242" y="2463799"/>
                  </a:lnTo>
                  <a:lnTo>
                    <a:pt x="570313" y="2400299"/>
                  </a:lnTo>
                  <a:lnTo>
                    <a:pt x="541008" y="2349499"/>
                  </a:lnTo>
                  <a:lnTo>
                    <a:pt x="511432" y="2298699"/>
                  </a:lnTo>
                  <a:lnTo>
                    <a:pt x="481695" y="2235199"/>
                  </a:lnTo>
                  <a:lnTo>
                    <a:pt x="451903" y="2184399"/>
                  </a:lnTo>
                  <a:lnTo>
                    <a:pt x="422166" y="2120899"/>
                  </a:lnTo>
                  <a:lnTo>
                    <a:pt x="392590" y="2070099"/>
                  </a:lnTo>
                  <a:lnTo>
                    <a:pt x="363285" y="2006599"/>
                  </a:lnTo>
                  <a:lnTo>
                    <a:pt x="334357" y="1943099"/>
                  </a:lnTo>
                  <a:lnTo>
                    <a:pt x="305914" y="1892299"/>
                  </a:lnTo>
                  <a:lnTo>
                    <a:pt x="278065" y="1828799"/>
                  </a:lnTo>
                  <a:lnTo>
                    <a:pt x="250918" y="1765299"/>
                  </a:lnTo>
                  <a:lnTo>
                    <a:pt x="224580" y="1714499"/>
                  </a:lnTo>
                  <a:lnTo>
                    <a:pt x="199159" y="1650999"/>
                  </a:lnTo>
                  <a:lnTo>
                    <a:pt x="174763" y="1600199"/>
                  </a:lnTo>
                  <a:lnTo>
                    <a:pt x="151500" y="1536699"/>
                  </a:lnTo>
                  <a:lnTo>
                    <a:pt x="129478" y="1485899"/>
                  </a:lnTo>
                  <a:lnTo>
                    <a:pt x="108805" y="1435099"/>
                  </a:lnTo>
                  <a:lnTo>
                    <a:pt x="89589" y="1384299"/>
                  </a:lnTo>
                  <a:lnTo>
                    <a:pt x="71937" y="1320799"/>
                  </a:lnTo>
                  <a:lnTo>
                    <a:pt x="55958" y="1282699"/>
                  </a:lnTo>
                  <a:lnTo>
                    <a:pt x="41759" y="1231899"/>
                  </a:lnTo>
                  <a:lnTo>
                    <a:pt x="29449" y="1181099"/>
                  </a:lnTo>
                  <a:lnTo>
                    <a:pt x="19135" y="1142999"/>
                  </a:lnTo>
                  <a:lnTo>
                    <a:pt x="10925" y="1092199"/>
                  </a:lnTo>
                  <a:lnTo>
                    <a:pt x="4927" y="1054099"/>
                  </a:lnTo>
                  <a:lnTo>
                    <a:pt x="1249" y="1015999"/>
                  </a:lnTo>
                  <a:lnTo>
                    <a:pt x="0" y="977899"/>
                  </a:lnTo>
                  <a:lnTo>
                    <a:pt x="76" y="965199"/>
                  </a:lnTo>
                  <a:lnTo>
                    <a:pt x="1196" y="927099"/>
                  </a:lnTo>
                  <a:lnTo>
                    <a:pt x="2688" y="901699"/>
                  </a:lnTo>
                  <a:lnTo>
                    <a:pt x="1980679" y="901699"/>
                  </a:lnTo>
                  <a:lnTo>
                    <a:pt x="1982694" y="939799"/>
                  </a:lnTo>
                  <a:lnTo>
                    <a:pt x="1983366" y="977899"/>
                  </a:lnTo>
                  <a:lnTo>
                    <a:pt x="1982116" y="1015999"/>
                  </a:lnTo>
                  <a:lnTo>
                    <a:pt x="1978438" y="1054099"/>
                  </a:lnTo>
                  <a:lnTo>
                    <a:pt x="1972441" y="1092199"/>
                  </a:lnTo>
                  <a:lnTo>
                    <a:pt x="1964231" y="1142999"/>
                  </a:lnTo>
                  <a:lnTo>
                    <a:pt x="1953917" y="1181099"/>
                  </a:lnTo>
                  <a:lnTo>
                    <a:pt x="1941607" y="1231899"/>
                  </a:lnTo>
                  <a:lnTo>
                    <a:pt x="1927409" y="1282699"/>
                  </a:lnTo>
                  <a:lnTo>
                    <a:pt x="1911431" y="1320799"/>
                  </a:lnTo>
                  <a:lnTo>
                    <a:pt x="1893780" y="1384299"/>
                  </a:lnTo>
                  <a:lnTo>
                    <a:pt x="1874564" y="1435099"/>
                  </a:lnTo>
                  <a:lnTo>
                    <a:pt x="1853891" y="1485899"/>
                  </a:lnTo>
                  <a:lnTo>
                    <a:pt x="1831870" y="1536699"/>
                  </a:lnTo>
                  <a:lnTo>
                    <a:pt x="1808608" y="1600199"/>
                  </a:lnTo>
                  <a:lnTo>
                    <a:pt x="1784213" y="1650999"/>
                  </a:lnTo>
                  <a:lnTo>
                    <a:pt x="1758793" y="1714499"/>
                  </a:lnTo>
                  <a:lnTo>
                    <a:pt x="1732455" y="1765299"/>
                  </a:lnTo>
                  <a:lnTo>
                    <a:pt x="1705308" y="1828799"/>
                  </a:lnTo>
                  <a:lnTo>
                    <a:pt x="1677460" y="1892299"/>
                  </a:lnTo>
                  <a:lnTo>
                    <a:pt x="1649019" y="1943099"/>
                  </a:lnTo>
                  <a:lnTo>
                    <a:pt x="1620091" y="2006599"/>
                  </a:lnTo>
                  <a:lnTo>
                    <a:pt x="1590786" y="2070099"/>
                  </a:lnTo>
                  <a:lnTo>
                    <a:pt x="1561211" y="2120899"/>
                  </a:lnTo>
                  <a:lnTo>
                    <a:pt x="1531474" y="2184399"/>
                  </a:lnTo>
                  <a:lnTo>
                    <a:pt x="1501684" y="2235199"/>
                  </a:lnTo>
                  <a:lnTo>
                    <a:pt x="1471947" y="2298699"/>
                  </a:lnTo>
                  <a:lnTo>
                    <a:pt x="1442372" y="2349499"/>
                  </a:lnTo>
                  <a:lnTo>
                    <a:pt x="1413066" y="2400299"/>
                  </a:lnTo>
                  <a:lnTo>
                    <a:pt x="1384138" y="2463799"/>
                  </a:lnTo>
                  <a:lnTo>
                    <a:pt x="1355696" y="2514599"/>
                  </a:lnTo>
                  <a:lnTo>
                    <a:pt x="1327847" y="2565399"/>
                  </a:lnTo>
                  <a:lnTo>
                    <a:pt x="1300699" y="2616199"/>
                  </a:lnTo>
                  <a:lnTo>
                    <a:pt x="1274360" y="2654299"/>
                  </a:lnTo>
                  <a:lnTo>
                    <a:pt x="1248939" y="2705099"/>
                  </a:lnTo>
                  <a:lnTo>
                    <a:pt x="1224542" y="2743199"/>
                  </a:lnTo>
                  <a:lnTo>
                    <a:pt x="1201279" y="2781299"/>
                  </a:lnTo>
                  <a:lnTo>
                    <a:pt x="1179256" y="2819399"/>
                  </a:lnTo>
                  <a:lnTo>
                    <a:pt x="1158581" y="2857499"/>
                  </a:lnTo>
                  <a:lnTo>
                    <a:pt x="1139364" y="2895599"/>
                  </a:lnTo>
                  <a:lnTo>
                    <a:pt x="1121710" y="2920999"/>
                  </a:lnTo>
                  <a:lnTo>
                    <a:pt x="1105730" y="2946399"/>
                  </a:lnTo>
                  <a:lnTo>
                    <a:pt x="1091529" y="2971799"/>
                  </a:lnTo>
                  <a:lnTo>
                    <a:pt x="1079217" y="2997199"/>
                  </a:lnTo>
                  <a:lnTo>
                    <a:pt x="1068900" y="3009899"/>
                  </a:lnTo>
                  <a:lnTo>
                    <a:pt x="1060688" y="3022599"/>
                  </a:lnTo>
                  <a:lnTo>
                    <a:pt x="1049464" y="3047999"/>
                  </a:lnTo>
                  <a:close/>
                </a:path>
                <a:path w="1983740" h="3073400">
                  <a:moveTo>
                    <a:pt x="1037799" y="3060699"/>
                  </a:moveTo>
                  <a:lnTo>
                    <a:pt x="945566" y="3060699"/>
                  </a:lnTo>
                  <a:lnTo>
                    <a:pt x="941298" y="3047999"/>
                  </a:lnTo>
                  <a:lnTo>
                    <a:pt x="1042067" y="3047999"/>
                  </a:lnTo>
                  <a:lnTo>
                    <a:pt x="1037799" y="3060699"/>
                  </a:lnTo>
                  <a:close/>
                </a:path>
                <a:path w="1983740" h="3073400">
                  <a:moveTo>
                    <a:pt x="1014953" y="3073399"/>
                  </a:moveTo>
                  <a:lnTo>
                    <a:pt x="968411" y="3073399"/>
                  </a:lnTo>
                  <a:lnTo>
                    <a:pt x="962909" y="3060699"/>
                  </a:lnTo>
                  <a:lnTo>
                    <a:pt x="1020456" y="3060699"/>
                  </a:lnTo>
                  <a:lnTo>
                    <a:pt x="1014953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46890" y="6832204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0547" y="501081"/>
                  </a:moveTo>
                  <a:lnTo>
                    <a:pt x="205505" y="497045"/>
                  </a:lnTo>
                  <a:lnTo>
                    <a:pt x="163118" y="485407"/>
                  </a:lnTo>
                  <a:lnTo>
                    <a:pt x="124087" y="466875"/>
                  </a:lnTo>
                  <a:lnTo>
                    <a:pt x="89120" y="442157"/>
                  </a:lnTo>
                  <a:lnTo>
                    <a:pt x="58923" y="411961"/>
                  </a:lnTo>
                  <a:lnTo>
                    <a:pt x="34205" y="376993"/>
                  </a:lnTo>
                  <a:lnTo>
                    <a:pt x="15674" y="337962"/>
                  </a:lnTo>
                  <a:lnTo>
                    <a:pt x="4036" y="295576"/>
                  </a:lnTo>
                  <a:lnTo>
                    <a:pt x="0" y="250543"/>
                  </a:lnTo>
                  <a:lnTo>
                    <a:pt x="4036" y="205505"/>
                  </a:lnTo>
                  <a:lnTo>
                    <a:pt x="15674" y="163119"/>
                  </a:lnTo>
                  <a:lnTo>
                    <a:pt x="34205" y="124088"/>
                  </a:lnTo>
                  <a:lnTo>
                    <a:pt x="58923" y="89120"/>
                  </a:lnTo>
                  <a:lnTo>
                    <a:pt x="89120" y="58924"/>
                  </a:lnTo>
                  <a:lnTo>
                    <a:pt x="124087" y="34206"/>
                  </a:lnTo>
                  <a:lnTo>
                    <a:pt x="163118" y="15674"/>
                  </a:lnTo>
                  <a:lnTo>
                    <a:pt x="205505" y="4036"/>
                  </a:lnTo>
                  <a:lnTo>
                    <a:pt x="250540" y="0"/>
                  </a:lnTo>
                  <a:lnTo>
                    <a:pt x="295575" y="4036"/>
                  </a:lnTo>
                  <a:lnTo>
                    <a:pt x="337962" y="15674"/>
                  </a:lnTo>
                  <a:lnTo>
                    <a:pt x="376993" y="34206"/>
                  </a:lnTo>
                  <a:lnTo>
                    <a:pt x="411961" y="58924"/>
                  </a:lnTo>
                  <a:lnTo>
                    <a:pt x="442157" y="89120"/>
                  </a:lnTo>
                  <a:lnTo>
                    <a:pt x="466875" y="124088"/>
                  </a:lnTo>
                  <a:lnTo>
                    <a:pt x="485407" y="163119"/>
                  </a:lnTo>
                  <a:lnTo>
                    <a:pt x="497045" y="205505"/>
                  </a:lnTo>
                  <a:lnTo>
                    <a:pt x="501081" y="250543"/>
                  </a:lnTo>
                  <a:lnTo>
                    <a:pt x="497045" y="295576"/>
                  </a:lnTo>
                  <a:lnTo>
                    <a:pt x="485407" y="337962"/>
                  </a:lnTo>
                  <a:lnTo>
                    <a:pt x="466875" y="376993"/>
                  </a:lnTo>
                  <a:lnTo>
                    <a:pt x="442157" y="411961"/>
                  </a:lnTo>
                  <a:lnTo>
                    <a:pt x="411961" y="442157"/>
                  </a:lnTo>
                  <a:lnTo>
                    <a:pt x="376993" y="466875"/>
                  </a:lnTo>
                  <a:lnTo>
                    <a:pt x="337962" y="485407"/>
                  </a:lnTo>
                  <a:lnTo>
                    <a:pt x="295575" y="497045"/>
                  </a:lnTo>
                  <a:lnTo>
                    <a:pt x="250547" y="501081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391258" y="3603238"/>
              <a:ext cx="1983739" cy="3073400"/>
            </a:xfrm>
            <a:custGeom>
              <a:avLst/>
              <a:gdLst/>
              <a:ahLst/>
              <a:cxnLst/>
              <a:rect l="l" t="t" r="r" b="b"/>
              <a:pathLst>
                <a:path w="1983740" h="3073400">
                  <a:moveTo>
                    <a:pt x="1173200" y="12699"/>
                  </a:moveTo>
                  <a:lnTo>
                    <a:pt x="810167" y="12699"/>
                  </a:lnTo>
                  <a:lnTo>
                    <a:pt x="822143" y="0"/>
                  </a:lnTo>
                  <a:lnTo>
                    <a:pt x="1161223" y="0"/>
                  </a:lnTo>
                  <a:lnTo>
                    <a:pt x="1173200" y="12699"/>
                  </a:lnTo>
                  <a:close/>
                </a:path>
                <a:path w="1983740" h="3073400">
                  <a:moveTo>
                    <a:pt x="1232642" y="25399"/>
                  </a:moveTo>
                  <a:lnTo>
                    <a:pt x="750724" y="25399"/>
                  </a:lnTo>
                  <a:lnTo>
                    <a:pt x="762548" y="12699"/>
                  </a:lnTo>
                  <a:lnTo>
                    <a:pt x="1220818" y="12699"/>
                  </a:lnTo>
                  <a:lnTo>
                    <a:pt x="1232642" y="25399"/>
                  </a:lnTo>
                  <a:close/>
                </a:path>
                <a:path w="1983740" h="3073400">
                  <a:moveTo>
                    <a:pt x="1279553" y="38099"/>
                  </a:moveTo>
                  <a:lnTo>
                    <a:pt x="703813" y="38099"/>
                  </a:lnTo>
                  <a:lnTo>
                    <a:pt x="715481" y="25399"/>
                  </a:lnTo>
                  <a:lnTo>
                    <a:pt x="1267885" y="25399"/>
                  </a:lnTo>
                  <a:lnTo>
                    <a:pt x="1279553" y="38099"/>
                  </a:lnTo>
                  <a:close/>
                </a:path>
                <a:path w="1983740" h="3073400">
                  <a:moveTo>
                    <a:pt x="1314287" y="50799"/>
                  </a:moveTo>
                  <a:lnTo>
                    <a:pt x="669080" y="50799"/>
                  </a:lnTo>
                  <a:lnTo>
                    <a:pt x="680611" y="38099"/>
                  </a:lnTo>
                  <a:lnTo>
                    <a:pt x="1302756" y="38099"/>
                  </a:lnTo>
                  <a:lnTo>
                    <a:pt x="1314287" y="50799"/>
                  </a:lnTo>
                  <a:close/>
                </a:path>
                <a:path w="1983740" h="3073400">
                  <a:moveTo>
                    <a:pt x="1348584" y="63499"/>
                  </a:moveTo>
                  <a:lnTo>
                    <a:pt x="634781" y="63499"/>
                  </a:lnTo>
                  <a:lnTo>
                    <a:pt x="646162" y="50799"/>
                  </a:lnTo>
                  <a:lnTo>
                    <a:pt x="1337204" y="50799"/>
                  </a:lnTo>
                  <a:lnTo>
                    <a:pt x="1348584" y="63499"/>
                  </a:lnTo>
                  <a:close/>
                </a:path>
                <a:path w="1983740" h="3073400">
                  <a:moveTo>
                    <a:pt x="1382399" y="76199"/>
                  </a:moveTo>
                  <a:lnTo>
                    <a:pt x="600967" y="76199"/>
                  </a:lnTo>
                  <a:lnTo>
                    <a:pt x="612183" y="63499"/>
                  </a:lnTo>
                  <a:lnTo>
                    <a:pt x="1371183" y="63499"/>
                  </a:lnTo>
                  <a:lnTo>
                    <a:pt x="1382399" y="76199"/>
                  </a:lnTo>
                  <a:close/>
                </a:path>
                <a:path w="1983740" h="3073400">
                  <a:moveTo>
                    <a:pt x="1415682" y="88899"/>
                  </a:moveTo>
                  <a:lnTo>
                    <a:pt x="567684" y="88899"/>
                  </a:lnTo>
                  <a:lnTo>
                    <a:pt x="578718" y="76199"/>
                  </a:lnTo>
                  <a:lnTo>
                    <a:pt x="1404648" y="76199"/>
                  </a:lnTo>
                  <a:lnTo>
                    <a:pt x="1415682" y="88899"/>
                  </a:lnTo>
                  <a:close/>
                </a:path>
                <a:path w="1983740" h="3073400">
                  <a:moveTo>
                    <a:pt x="1437554" y="101599"/>
                  </a:moveTo>
                  <a:lnTo>
                    <a:pt x="545811" y="101599"/>
                  </a:lnTo>
                  <a:lnTo>
                    <a:pt x="556714" y="88899"/>
                  </a:lnTo>
                  <a:lnTo>
                    <a:pt x="1426652" y="88899"/>
                  </a:lnTo>
                  <a:lnTo>
                    <a:pt x="1437554" y="101599"/>
                  </a:lnTo>
                  <a:close/>
                </a:path>
                <a:path w="1983740" h="3073400">
                  <a:moveTo>
                    <a:pt x="1469857" y="114299"/>
                  </a:moveTo>
                  <a:lnTo>
                    <a:pt x="513509" y="114299"/>
                  </a:lnTo>
                  <a:lnTo>
                    <a:pt x="524207" y="101599"/>
                  </a:lnTo>
                  <a:lnTo>
                    <a:pt x="1459159" y="101599"/>
                  </a:lnTo>
                  <a:lnTo>
                    <a:pt x="1469857" y="114299"/>
                  </a:lnTo>
                  <a:close/>
                </a:path>
                <a:path w="1983740" h="3073400">
                  <a:moveTo>
                    <a:pt x="1491032" y="126999"/>
                  </a:moveTo>
                  <a:lnTo>
                    <a:pt x="492334" y="126999"/>
                  </a:lnTo>
                  <a:lnTo>
                    <a:pt x="502885" y="114299"/>
                  </a:lnTo>
                  <a:lnTo>
                    <a:pt x="1480481" y="114299"/>
                  </a:lnTo>
                  <a:lnTo>
                    <a:pt x="1491032" y="126999"/>
                  </a:lnTo>
                  <a:close/>
                </a:path>
                <a:path w="1983740" h="3073400">
                  <a:moveTo>
                    <a:pt x="1511910" y="139699"/>
                  </a:moveTo>
                  <a:lnTo>
                    <a:pt x="471456" y="139699"/>
                  </a:lnTo>
                  <a:lnTo>
                    <a:pt x="481856" y="126999"/>
                  </a:lnTo>
                  <a:lnTo>
                    <a:pt x="1501510" y="126999"/>
                  </a:lnTo>
                  <a:lnTo>
                    <a:pt x="1511910" y="139699"/>
                  </a:lnTo>
                  <a:close/>
                </a:path>
                <a:path w="1983740" h="3073400">
                  <a:moveTo>
                    <a:pt x="1532471" y="152399"/>
                  </a:moveTo>
                  <a:lnTo>
                    <a:pt x="450895" y="152399"/>
                  </a:lnTo>
                  <a:lnTo>
                    <a:pt x="461135" y="139699"/>
                  </a:lnTo>
                  <a:lnTo>
                    <a:pt x="1522231" y="139699"/>
                  </a:lnTo>
                  <a:lnTo>
                    <a:pt x="1532471" y="152399"/>
                  </a:lnTo>
                  <a:close/>
                </a:path>
                <a:path w="1983740" h="3073400">
                  <a:moveTo>
                    <a:pt x="1562702" y="177799"/>
                  </a:moveTo>
                  <a:lnTo>
                    <a:pt x="420664" y="177799"/>
                  </a:lnTo>
                  <a:lnTo>
                    <a:pt x="430656" y="165099"/>
                  </a:lnTo>
                  <a:lnTo>
                    <a:pt x="440734" y="152399"/>
                  </a:lnTo>
                  <a:lnTo>
                    <a:pt x="1542632" y="152399"/>
                  </a:lnTo>
                  <a:lnTo>
                    <a:pt x="1552710" y="165099"/>
                  </a:lnTo>
                  <a:lnTo>
                    <a:pt x="1562702" y="177799"/>
                  </a:lnTo>
                  <a:close/>
                </a:path>
                <a:path w="1983740" h="3073400">
                  <a:moveTo>
                    <a:pt x="1582427" y="190499"/>
                  </a:moveTo>
                  <a:lnTo>
                    <a:pt x="400939" y="190499"/>
                  </a:lnTo>
                  <a:lnTo>
                    <a:pt x="410758" y="177799"/>
                  </a:lnTo>
                  <a:lnTo>
                    <a:pt x="1572608" y="177799"/>
                  </a:lnTo>
                  <a:lnTo>
                    <a:pt x="1582427" y="190499"/>
                  </a:lnTo>
                  <a:close/>
                </a:path>
                <a:path w="1983740" h="3073400">
                  <a:moveTo>
                    <a:pt x="1601797" y="203199"/>
                  </a:moveTo>
                  <a:lnTo>
                    <a:pt x="381569" y="203199"/>
                  </a:lnTo>
                  <a:lnTo>
                    <a:pt x="391208" y="190499"/>
                  </a:lnTo>
                  <a:lnTo>
                    <a:pt x="1592158" y="190499"/>
                  </a:lnTo>
                  <a:lnTo>
                    <a:pt x="1601797" y="203199"/>
                  </a:lnTo>
                  <a:close/>
                </a:path>
                <a:path w="1983740" h="3073400">
                  <a:moveTo>
                    <a:pt x="1630160" y="228599"/>
                  </a:moveTo>
                  <a:lnTo>
                    <a:pt x="353206" y="228599"/>
                  </a:lnTo>
                  <a:lnTo>
                    <a:pt x="362567" y="215899"/>
                  </a:lnTo>
                  <a:lnTo>
                    <a:pt x="372022" y="203199"/>
                  </a:lnTo>
                  <a:lnTo>
                    <a:pt x="1611344" y="203199"/>
                  </a:lnTo>
                  <a:lnTo>
                    <a:pt x="1620800" y="215899"/>
                  </a:lnTo>
                  <a:lnTo>
                    <a:pt x="1630160" y="228599"/>
                  </a:lnTo>
                  <a:close/>
                </a:path>
                <a:path w="1983740" h="3073400">
                  <a:moveTo>
                    <a:pt x="1648588" y="241299"/>
                  </a:moveTo>
                  <a:lnTo>
                    <a:pt x="334778" y="241299"/>
                  </a:lnTo>
                  <a:lnTo>
                    <a:pt x="343943" y="228599"/>
                  </a:lnTo>
                  <a:lnTo>
                    <a:pt x="1639423" y="228599"/>
                  </a:lnTo>
                  <a:lnTo>
                    <a:pt x="1648588" y="241299"/>
                  </a:lnTo>
                  <a:close/>
                </a:path>
                <a:path w="1983740" h="3073400">
                  <a:moveTo>
                    <a:pt x="1675488" y="266699"/>
                  </a:moveTo>
                  <a:lnTo>
                    <a:pt x="307878" y="266699"/>
                  </a:lnTo>
                  <a:lnTo>
                    <a:pt x="316742" y="253999"/>
                  </a:lnTo>
                  <a:lnTo>
                    <a:pt x="325710" y="241299"/>
                  </a:lnTo>
                  <a:lnTo>
                    <a:pt x="1657656" y="241299"/>
                  </a:lnTo>
                  <a:lnTo>
                    <a:pt x="1666624" y="253999"/>
                  </a:lnTo>
                  <a:lnTo>
                    <a:pt x="1675488" y="266699"/>
                  </a:lnTo>
                  <a:close/>
                </a:path>
                <a:path w="1983740" h="3073400">
                  <a:moveTo>
                    <a:pt x="1701461" y="292099"/>
                  </a:moveTo>
                  <a:lnTo>
                    <a:pt x="281905" y="292099"/>
                  </a:lnTo>
                  <a:lnTo>
                    <a:pt x="290458" y="279399"/>
                  </a:lnTo>
                  <a:lnTo>
                    <a:pt x="299116" y="266699"/>
                  </a:lnTo>
                  <a:lnTo>
                    <a:pt x="1684250" y="266699"/>
                  </a:lnTo>
                  <a:lnTo>
                    <a:pt x="1692908" y="279399"/>
                  </a:lnTo>
                  <a:lnTo>
                    <a:pt x="1701461" y="292099"/>
                  </a:lnTo>
                  <a:close/>
                </a:path>
                <a:path w="1983740" h="3073400">
                  <a:moveTo>
                    <a:pt x="1734589" y="330199"/>
                  </a:moveTo>
                  <a:lnTo>
                    <a:pt x="248777" y="330199"/>
                  </a:lnTo>
                  <a:lnTo>
                    <a:pt x="256895" y="317499"/>
                  </a:lnTo>
                  <a:lnTo>
                    <a:pt x="265124" y="304799"/>
                  </a:lnTo>
                  <a:lnTo>
                    <a:pt x="273460" y="292099"/>
                  </a:lnTo>
                  <a:lnTo>
                    <a:pt x="1709906" y="292099"/>
                  </a:lnTo>
                  <a:lnTo>
                    <a:pt x="1718243" y="304799"/>
                  </a:lnTo>
                  <a:lnTo>
                    <a:pt x="1726471" y="317499"/>
                  </a:lnTo>
                  <a:lnTo>
                    <a:pt x="1734589" y="330199"/>
                  </a:lnTo>
                  <a:close/>
                </a:path>
                <a:path w="1983740" h="3073400">
                  <a:moveTo>
                    <a:pt x="1765927" y="368299"/>
                  </a:moveTo>
                  <a:lnTo>
                    <a:pt x="217439" y="368299"/>
                  </a:lnTo>
                  <a:lnTo>
                    <a:pt x="225102" y="355599"/>
                  </a:lnTo>
                  <a:lnTo>
                    <a:pt x="232881" y="342899"/>
                  </a:lnTo>
                  <a:lnTo>
                    <a:pt x="240773" y="330199"/>
                  </a:lnTo>
                  <a:lnTo>
                    <a:pt x="1742594" y="330199"/>
                  </a:lnTo>
                  <a:lnTo>
                    <a:pt x="1750486" y="342899"/>
                  </a:lnTo>
                  <a:lnTo>
                    <a:pt x="1758264" y="355599"/>
                  </a:lnTo>
                  <a:lnTo>
                    <a:pt x="1765927" y="368299"/>
                  </a:lnTo>
                  <a:close/>
                </a:path>
                <a:path w="1983740" h="3073400">
                  <a:moveTo>
                    <a:pt x="1795400" y="406399"/>
                  </a:moveTo>
                  <a:lnTo>
                    <a:pt x="187967" y="406399"/>
                  </a:lnTo>
                  <a:lnTo>
                    <a:pt x="195156" y="393699"/>
                  </a:lnTo>
                  <a:lnTo>
                    <a:pt x="202466" y="380999"/>
                  </a:lnTo>
                  <a:lnTo>
                    <a:pt x="209894" y="368299"/>
                  </a:lnTo>
                  <a:lnTo>
                    <a:pt x="1773472" y="368299"/>
                  </a:lnTo>
                  <a:lnTo>
                    <a:pt x="1780900" y="380999"/>
                  </a:lnTo>
                  <a:lnTo>
                    <a:pt x="1788210" y="393699"/>
                  </a:lnTo>
                  <a:lnTo>
                    <a:pt x="1795400" y="406399"/>
                  </a:lnTo>
                  <a:close/>
                </a:path>
                <a:path w="1983740" h="3073400">
                  <a:moveTo>
                    <a:pt x="1829509" y="457199"/>
                  </a:moveTo>
                  <a:lnTo>
                    <a:pt x="153857" y="457199"/>
                  </a:lnTo>
                  <a:lnTo>
                    <a:pt x="160430" y="444499"/>
                  </a:lnTo>
                  <a:lnTo>
                    <a:pt x="167129" y="431799"/>
                  </a:lnTo>
                  <a:lnTo>
                    <a:pt x="173953" y="419099"/>
                  </a:lnTo>
                  <a:lnTo>
                    <a:pt x="180899" y="406399"/>
                  </a:lnTo>
                  <a:lnTo>
                    <a:pt x="1802467" y="406399"/>
                  </a:lnTo>
                  <a:lnTo>
                    <a:pt x="1809413" y="419099"/>
                  </a:lnTo>
                  <a:lnTo>
                    <a:pt x="1816237" y="431799"/>
                  </a:lnTo>
                  <a:lnTo>
                    <a:pt x="1822936" y="444499"/>
                  </a:lnTo>
                  <a:lnTo>
                    <a:pt x="1829509" y="457199"/>
                  </a:lnTo>
                  <a:close/>
                </a:path>
                <a:path w="1983740" h="3073400">
                  <a:moveTo>
                    <a:pt x="1860466" y="507999"/>
                  </a:moveTo>
                  <a:lnTo>
                    <a:pt x="122900" y="507999"/>
                  </a:lnTo>
                  <a:lnTo>
                    <a:pt x="128833" y="495299"/>
                  </a:lnTo>
                  <a:lnTo>
                    <a:pt x="134896" y="482599"/>
                  </a:lnTo>
                  <a:lnTo>
                    <a:pt x="141089" y="469899"/>
                  </a:lnTo>
                  <a:lnTo>
                    <a:pt x="147410" y="457199"/>
                  </a:lnTo>
                  <a:lnTo>
                    <a:pt x="1835956" y="457199"/>
                  </a:lnTo>
                  <a:lnTo>
                    <a:pt x="1842277" y="469899"/>
                  </a:lnTo>
                  <a:lnTo>
                    <a:pt x="1848470" y="482599"/>
                  </a:lnTo>
                  <a:lnTo>
                    <a:pt x="1854533" y="495299"/>
                  </a:lnTo>
                  <a:lnTo>
                    <a:pt x="1860466" y="507999"/>
                  </a:lnTo>
                  <a:close/>
                </a:path>
                <a:path w="1983740" h="3073400">
                  <a:moveTo>
                    <a:pt x="1903152" y="596899"/>
                  </a:moveTo>
                  <a:lnTo>
                    <a:pt x="80215" y="596899"/>
                  </a:lnTo>
                  <a:lnTo>
                    <a:pt x="85078" y="584199"/>
                  </a:lnTo>
                  <a:lnTo>
                    <a:pt x="100484" y="546099"/>
                  </a:lnTo>
                  <a:lnTo>
                    <a:pt x="117097" y="507999"/>
                  </a:lnTo>
                  <a:lnTo>
                    <a:pt x="1866269" y="507999"/>
                  </a:lnTo>
                  <a:lnTo>
                    <a:pt x="1882882" y="546099"/>
                  </a:lnTo>
                  <a:lnTo>
                    <a:pt x="1898289" y="584199"/>
                  </a:lnTo>
                  <a:lnTo>
                    <a:pt x="1903152" y="596899"/>
                  </a:lnTo>
                  <a:close/>
                </a:path>
                <a:path w="1983740" h="3073400">
                  <a:moveTo>
                    <a:pt x="1944125" y="711199"/>
                  </a:moveTo>
                  <a:lnTo>
                    <a:pt x="39241" y="711199"/>
                  </a:lnTo>
                  <a:lnTo>
                    <a:pt x="42702" y="698499"/>
                  </a:lnTo>
                  <a:lnTo>
                    <a:pt x="53941" y="660399"/>
                  </a:lnTo>
                  <a:lnTo>
                    <a:pt x="66451" y="622299"/>
                  </a:lnTo>
                  <a:lnTo>
                    <a:pt x="75488" y="596899"/>
                  </a:lnTo>
                  <a:lnTo>
                    <a:pt x="1907878" y="596899"/>
                  </a:lnTo>
                  <a:lnTo>
                    <a:pt x="1921225" y="634999"/>
                  </a:lnTo>
                  <a:lnTo>
                    <a:pt x="1933314" y="673099"/>
                  </a:lnTo>
                  <a:lnTo>
                    <a:pt x="1944125" y="711199"/>
                  </a:lnTo>
                  <a:close/>
                </a:path>
                <a:path w="1983740" h="3073400">
                  <a:moveTo>
                    <a:pt x="1979709" y="901699"/>
                  </a:moveTo>
                  <a:lnTo>
                    <a:pt x="3658" y="901699"/>
                  </a:lnTo>
                  <a:lnTo>
                    <a:pt x="4776" y="888999"/>
                  </a:lnTo>
                  <a:lnTo>
                    <a:pt x="9023" y="850899"/>
                  </a:lnTo>
                  <a:lnTo>
                    <a:pt x="14601" y="812799"/>
                  </a:lnTo>
                  <a:lnTo>
                    <a:pt x="21503" y="774699"/>
                  </a:lnTo>
                  <a:lnTo>
                    <a:pt x="29720" y="736599"/>
                  </a:lnTo>
                  <a:lnTo>
                    <a:pt x="35924" y="711199"/>
                  </a:lnTo>
                  <a:lnTo>
                    <a:pt x="1947443" y="711199"/>
                  </a:lnTo>
                  <a:lnTo>
                    <a:pt x="1956531" y="749299"/>
                  </a:lnTo>
                  <a:lnTo>
                    <a:pt x="1964311" y="787399"/>
                  </a:lnTo>
                  <a:lnTo>
                    <a:pt x="1970773" y="825499"/>
                  </a:lnTo>
                  <a:lnTo>
                    <a:pt x="1975908" y="863599"/>
                  </a:lnTo>
                  <a:lnTo>
                    <a:pt x="1979709" y="901699"/>
                  </a:lnTo>
                  <a:close/>
                </a:path>
                <a:path w="1983740" h="3073400">
                  <a:moveTo>
                    <a:pt x="1049464" y="3047999"/>
                  </a:moveTo>
                  <a:lnTo>
                    <a:pt x="933900" y="3047999"/>
                  </a:lnTo>
                  <a:lnTo>
                    <a:pt x="928680" y="3035299"/>
                  </a:lnTo>
                  <a:lnTo>
                    <a:pt x="914471" y="3009899"/>
                  </a:lnTo>
                  <a:lnTo>
                    <a:pt x="904156" y="2997199"/>
                  </a:lnTo>
                  <a:lnTo>
                    <a:pt x="891845" y="2971799"/>
                  </a:lnTo>
                  <a:lnTo>
                    <a:pt x="877646" y="2946399"/>
                  </a:lnTo>
                  <a:lnTo>
                    <a:pt x="861666" y="2920999"/>
                  </a:lnTo>
                  <a:lnTo>
                    <a:pt x="844014" y="2895599"/>
                  </a:lnTo>
                  <a:lnTo>
                    <a:pt x="824797" y="2857499"/>
                  </a:lnTo>
                  <a:lnTo>
                    <a:pt x="804123" y="2819399"/>
                  </a:lnTo>
                  <a:lnTo>
                    <a:pt x="782101" y="2781299"/>
                  </a:lnTo>
                  <a:lnTo>
                    <a:pt x="758837" y="2743199"/>
                  </a:lnTo>
                  <a:lnTo>
                    <a:pt x="734441" y="2705099"/>
                  </a:lnTo>
                  <a:lnTo>
                    <a:pt x="709020" y="2654299"/>
                  </a:lnTo>
                  <a:lnTo>
                    <a:pt x="682681" y="2616199"/>
                  </a:lnTo>
                  <a:lnTo>
                    <a:pt x="655533" y="2565399"/>
                  </a:lnTo>
                  <a:lnTo>
                    <a:pt x="627684" y="2514599"/>
                  </a:lnTo>
                  <a:lnTo>
                    <a:pt x="599242" y="2463799"/>
                  </a:lnTo>
                  <a:lnTo>
                    <a:pt x="570313" y="2400299"/>
                  </a:lnTo>
                  <a:lnTo>
                    <a:pt x="541008" y="2349499"/>
                  </a:lnTo>
                  <a:lnTo>
                    <a:pt x="511432" y="2298699"/>
                  </a:lnTo>
                  <a:lnTo>
                    <a:pt x="481695" y="2235199"/>
                  </a:lnTo>
                  <a:lnTo>
                    <a:pt x="451903" y="2184399"/>
                  </a:lnTo>
                  <a:lnTo>
                    <a:pt x="422166" y="2120899"/>
                  </a:lnTo>
                  <a:lnTo>
                    <a:pt x="392590" y="2070099"/>
                  </a:lnTo>
                  <a:lnTo>
                    <a:pt x="363285" y="2006599"/>
                  </a:lnTo>
                  <a:lnTo>
                    <a:pt x="334357" y="1943099"/>
                  </a:lnTo>
                  <a:lnTo>
                    <a:pt x="305914" y="1892299"/>
                  </a:lnTo>
                  <a:lnTo>
                    <a:pt x="278065" y="1828799"/>
                  </a:lnTo>
                  <a:lnTo>
                    <a:pt x="250918" y="1765299"/>
                  </a:lnTo>
                  <a:lnTo>
                    <a:pt x="224580" y="1714499"/>
                  </a:lnTo>
                  <a:lnTo>
                    <a:pt x="199159" y="1650999"/>
                  </a:lnTo>
                  <a:lnTo>
                    <a:pt x="174763" y="1600199"/>
                  </a:lnTo>
                  <a:lnTo>
                    <a:pt x="151500" y="1536699"/>
                  </a:lnTo>
                  <a:lnTo>
                    <a:pt x="129478" y="1485899"/>
                  </a:lnTo>
                  <a:lnTo>
                    <a:pt x="108805" y="1435099"/>
                  </a:lnTo>
                  <a:lnTo>
                    <a:pt x="89589" y="1384299"/>
                  </a:lnTo>
                  <a:lnTo>
                    <a:pt x="71937" y="1320799"/>
                  </a:lnTo>
                  <a:lnTo>
                    <a:pt x="55958" y="1282699"/>
                  </a:lnTo>
                  <a:lnTo>
                    <a:pt x="41759" y="1231899"/>
                  </a:lnTo>
                  <a:lnTo>
                    <a:pt x="29449" y="1181099"/>
                  </a:lnTo>
                  <a:lnTo>
                    <a:pt x="19135" y="1142999"/>
                  </a:lnTo>
                  <a:lnTo>
                    <a:pt x="10925" y="1092199"/>
                  </a:lnTo>
                  <a:lnTo>
                    <a:pt x="4927" y="1054099"/>
                  </a:lnTo>
                  <a:lnTo>
                    <a:pt x="1249" y="1015999"/>
                  </a:lnTo>
                  <a:lnTo>
                    <a:pt x="0" y="977899"/>
                  </a:lnTo>
                  <a:lnTo>
                    <a:pt x="76" y="965199"/>
                  </a:lnTo>
                  <a:lnTo>
                    <a:pt x="1196" y="927099"/>
                  </a:lnTo>
                  <a:lnTo>
                    <a:pt x="2688" y="901699"/>
                  </a:lnTo>
                  <a:lnTo>
                    <a:pt x="1980679" y="901699"/>
                  </a:lnTo>
                  <a:lnTo>
                    <a:pt x="1982694" y="939799"/>
                  </a:lnTo>
                  <a:lnTo>
                    <a:pt x="1983366" y="977899"/>
                  </a:lnTo>
                  <a:lnTo>
                    <a:pt x="1982116" y="1015999"/>
                  </a:lnTo>
                  <a:lnTo>
                    <a:pt x="1978438" y="1054099"/>
                  </a:lnTo>
                  <a:lnTo>
                    <a:pt x="1972441" y="1092199"/>
                  </a:lnTo>
                  <a:lnTo>
                    <a:pt x="1964231" y="1142999"/>
                  </a:lnTo>
                  <a:lnTo>
                    <a:pt x="1953917" y="1181099"/>
                  </a:lnTo>
                  <a:lnTo>
                    <a:pt x="1941607" y="1231899"/>
                  </a:lnTo>
                  <a:lnTo>
                    <a:pt x="1927409" y="1282699"/>
                  </a:lnTo>
                  <a:lnTo>
                    <a:pt x="1911431" y="1320799"/>
                  </a:lnTo>
                  <a:lnTo>
                    <a:pt x="1893780" y="1384299"/>
                  </a:lnTo>
                  <a:lnTo>
                    <a:pt x="1874564" y="1435099"/>
                  </a:lnTo>
                  <a:lnTo>
                    <a:pt x="1853891" y="1485899"/>
                  </a:lnTo>
                  <a:lnTo>
                    <a:pt x="1831870" y="1536699"/>
                  </a:lnTo>
                  <a:lnTo>
                    <a:pt x="1808608" y="1600199"/>
                  </a:lnTo>
                  <a:lnTo>
                    <a:pt x="1784213" y="1650999"/>
                  </a:lnTo>
                  <a:lnTo>
                    <a:pt x="1758793" y="1714499"/>
                  </a:lnTo>
                  <a:lnTo>
                    <a:pt x="1732455" y="1765299"/>
                  </a:lnTo>
                  <a:lnTo>
                    <a:pt x="1705308" y="1828799"/>
                  </a:lnTo>
                  <a:lnTo>
                    <a:pt x="1677460" y="1892299"/>
                  </a:lnTo>
                  <a:lnTo>
                    <a:pt x="1649019" y="1943099"/>
                  </a:lnTo>
                  <a:lnTo>
                    <a:pt x="1620091" y="2006599"/>
                  </a:lnTo>
                  <a:lnTo>
                    <a:pt x="1590786" y="2070099"/>
                  </a:lnTo>
                  <a:lnTo>
                    <a:pt x="1561211" y="2120899"/>
                  </a:lnTo>
                  <a:lnTo>
                    <a:pt x="1531474" y="2184399"/>
                  </a:lnTo>
                  <a:lnTo>
                    <a:pt x="1501684" y="2235199"/>
                  </a:lnTo>
                  <a:lnTo>
                    <a:pt x="1471947" y="2298699"/>
                  </a:lnTo>
                  <a:lnTo>
                    <a:pt x="1442372" y="2349499"/>
                  </a:lnTo>
                  <a:lnTo>
                    <a:pt x="1413066" y="2400299"/>
                  </a:lnTo>
                  <a:lnTo>
                    <a:pt x="1384138" y="2463799"/>
                  </a:lnTo>
                  <a:lnTo>
                    <a:pt x="1355696" y="2514599"/>
                  </a:lnTo>
                  <a:lnTo>
                    <a:pt x="1327847" y="2565399"/>
                  </a:lnTo>
                  <a:lnTo>
                    <a:pt x="1300699" y="2616199"/>
                  </a:lnTo>
                  <a:lnTo>
                    <a:pt x="1274360" y="2654299"/>
                  </a:lnTo>
                  <a:lnTo>
                    <a:pt x="1248939" y="2705099"/>
                  </a:lnTo>
                  <a:lnTo>
                    <a:pt x="1224542" y="2743199"/>
                  </a:lnTo>
                  <a:lnTo>
                    <a:pt x="1201279" y="2781299"/>
                  </a:lnTo>
                  <a:lnTo>
                    <a:pt x="1179256" y="2819399"/>
                  </a:lnTo>
                  <a:lnTo>
                    <a:pt x="1158581" y="2857499"/>
                  </a:lnTo>
                  <a:lnTo>
                    <a:pt x="1139364" y="2895599"/>
                  </a:lnTo>
                  <a:lnTo>
                    <a:pt x="1121710" y="2920999"/>
                  </a:lnTo>
                  <a:lnTo>
                    <a:pt x="1105730" y="2946399"/>
                  </a:lnTo>
                  <a:lnTo>
                    <a:pt x="1091529" y="2971799"/>
                  </a:lnTo>
                  <a:lnTo>
                    <a:pt x="1079217" y="2997199"/>
                  </a:lnTo>
                  <a:lnTo>
                    <a:pt x="1068900" y="3009899"/>
                  </a:lnTo>
                  <a:lnTo>
                    <a:pt x="1060688" y="3022599"/>
                  </a:lnTo>
                  <a:lnTo>
                    <a:pt x="1049464" y="3047999"/>
                  </a:lnTo>
                  <a:close/>
                </a:path>
                <a:path w="1983740" h="3073400">
                  <a:moveTo>
                    <a:pt x="1037799" y="3060699"/>
                  </a:moveTo>
                  <a:lnTo>
                    <a:pt x="945566" y="3060699"/>
                  </a:lnTo>
                  <a:lnTo>
                    <a:pt x="941298" y="3047999"/>
                  </a:lnTo>
                  <a:lnTo>
                    <a:pt x="1042067" y="3047999"/>
                  </a:lnTo>
                  <a:lnTo>
                    <a:pt x="1037799" y="3060699"/>
                  </a:lnTo>
                  <a:close/>
                </a:path>
                <a:path w="1983740" h="3073400">
                  <a:moveTo>
                    <a:pt x="1014953" y="3073399"/>
                  </a:moveTo>
                  <a:lnTo>
                    <a:pt x="968411" y="3073399"/>
                  </a:lnTo>
                  <a:lnTo>
                    <a:pt x="962909" y="3060699"/>
                  </a:lnTo>
                  <a:lnTo>
                    <a:pt x="1020456" y="3060699"/>
                  </a:lnTo>
                  <a:lnTo>
                    <a:pt x="1014953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131761" y="6870304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0548" y="501081"/>
                  </a:moveTo>
                  <a:lnTo>
                    <a:pt x="205505" y="497045"/>
                  </a:lnTo>
                  <a:lnTo>
                    <a:pt x="163118" y="485407"/>
                  </a:lnTo>
                  <a:lnTo>
                    <a:pt x="124087" y="466875"/>
                  </a:lnTo>
                  <a:lnTo>
                    <a:pt x="89120" y="442157"/>
                  </a:lnTo>
                  <a:lnTo>
                    <a:pt x="58923" y="411961"/>
                  </a:lnTo>
                  <a:lnTo>
                    <a:pt x="34205" y="376993"/>
                  </a:lnTo>
                  <a:lnTo>
                    <a:pt x="15674" y="337962"/>
                  </a:lnTo>
                  <a:lnTo>
                    <a:pt x="4036" y="295576"/>
                  </a:lnTo>
                  <a:lnTo>
                    <a:pt x="0" y="250535"/>
                  </a:lnTo>
                  <a:lnTo>
                    <a:pt x="4036" y="205505"/>
                  </a:lnTo>
                  <a:lnTo>
                    <a:pt x="15674" y="163119"/>
                  </a:lnTo>
                  <a:lnTo>
                    <a:pt x="34205" y="124088"/>
                  </a:lnTo>
                  <a:lnTo>
                    <a:pt x="58923" y="89120"/>
                  </a:lnTo>
                  <a:lnTo>
                    <a:pt x="89120" y="58924"/>
                  </a:lnTo>
                  <a:lnTo>
                    <a:pt x="124087" y="34206"/>
                  </a:lnTo>
                  <a:lnTo>
                    <a:pt x="163118" y="15674"/>
                  </a:lnTo>
                  <a:lnTo>
                    <a:pt x="205505" y="4036"/>
                  </a:lnTo>
                  <a:lnTo>
                    <a:pt x="250540" y="0"/>
                  </a:lnTo>
                  <a:lnTo>
                    <a:pt x="295575" y="4036"/>
                  </a:lnTo>
                  <a:lnTo>
                    <a:pt x="337962" y="15674"/>
                  </a:lnTo>
                  <a:lnTo>
                    <a:pt x="376993" y="34206"/>
                  </a:lnTo>
                  <a:lnTo>
                    <a:pt x="411960" y="58924"/>
                  </a:lnTo>
                  <a:lnTo>
                    <a:pt x="442157" y="89120"/>
                  </a:lnTo>
                  <a:lnTo>
                    <a:pt x="466875" y="124088"/>
                  </a:lnTo>
                  <a:lnTo>
                    <a:pt x="485407" y="163119"/>
                  </a:lnTo>
                  <a:lnTo>
                    <a:pt x="497045" y="205505"/>
                  </a:lnTo>
                  <a:lnTo>
                    <a:pt x="501080" y="250541"/>
                  </a:lnTo>
                  <a:lnTo>
                    <a:pt x="497045" y="295576"/>
                  </a:lnTo>
                  <a:lnTo>
                    <a:pt x="485407" y="337962"/>
                  </a:lnTo>
                  <a:lnTo>
                    <a:pt x="466875" y="376993"/>
                  </a:lnTo>
                  <a:lnTo>
                    <a:pt x="442157" y="411961"/>
                  </a:lnTo>
                  <a:lnTo>
                    <a:pt x="411960" y="442157"/>
                  </a:lnTo>
                  <a:lnTo>
                    <a:pt x="376993" y="466875"/>
                  </a:lnTo>
                  <a:lnTo>
                    <a:pt x="337962" y="485407"/>
                  </a:lnTo>
                  <a:lnTo>
                    <a:pt x="295575" y="497045"/>
                  </a:lnTo>
                  <a:lnTo>
                    <a:pt x="250548" y="501081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864"/>
              <a:ext cx="5900373" cy="667133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52405" y="3562173"/>
              <a:ext cx="1983739" cy="3073400"/>
            </a:xfrm>
            <a:custGeom>
              <a:avLst/>
              <a:gdLst/>
              <a:ahLst/>
              <a:cxnLst/>
              <a:rect l="l" t="t" r="r" b="b"/>
              <a:pathLst>
                <a:path w="1983740" h="3073400">
                  <a:moveTo>
                    <a:pt x="1173200" y="12699"/>
                  </a:moveTo>
                  <a:lnTo>
                    <a:pt x="810167" y="12699"/>
                  </a:lnTo>
                  <a:lnTo>
                    <a:pt x="822143" y="0"/>
                  </a:lnTo>
                  <a:lnTo>
                    <a:pt x="1161223" y="0"/>
                  </a:lnTo>
                  <a:lnTo>
                    <a:pt x="1173200" y="12699"/>
                  </a:lnTo>
                  <a:close/>
                </a:path>
                <a:path w="1983740" h="3073400">
                  <a:moveTo>
                    <a:pt x="1232642" y="25399"/>
                  </a:moveTo>
                  <a:lnTo>
                    <a:pt x="750724" y="25399"/>
                  </a:lnTo>
                  <a:lnTo>
                    <a:pt x="762548" y="12699"/>
                  </a:lnTo>
                  <a:lnTo>
                    <a:pt x="1220818" y="12699"/>
                  </a:lnTo>
                  <a:lnTo>
                    <a:pt x="1232642" y="25399"/>
                  </a:lnTo>
                  <a:close/>
                </a:path>
                <a:path w="1983740" h="3073400">
                  <a:moveTo>
                    <a:pt x="1279553" y="38099"/>
                  </a:moveTo>
                  <a:lnTo>
                    <a:pt x="703813" y="38099"/>
                  </a:lnTo>
                  <a:lnTo>
                    <a:pt x="715481" y="25399"/>
                  </a:lnTo>
                  <a:lnTo>
                    <a:pt x="1267885" y="25399"/>
                  </a:lnTo>
                  <a:lnTo>
                    <a:pt x="1279553" y="38099"/>
                  </a:lnTo>
                  <a:close/>
                </a:path>
                <a:path w="1983740" h="3073400">
                  <a:moveTo>
                    <a:pt x="1314287" y="50799"/>
                  </a:moveTo>
                  <a:lnTo>
                    <a:pt x="669080" y="50799"/>
                  </a:lnTo>
                  <a:lnTo>
                    <a:pt x="680611" y="38099"/>
                  </a:lnTo>
                  <a:lnTo>
                    <a:pt x="1302756" y="38099"/>
                  </a:lnTo>
                  <a:lnTo>
                    <a:pt x="1314287" y="50799"/>
                  </a:lnTo>
                  <a:close/>
                </a:path>
                <a:path w="1983740" h="3073400">
                  <a:moveTo>
                    <a:pt x="1348584" y="63499"/>
                  </a:moveTo>
                  <a:lnTo>
                    <a:pt x="634781" y="63499"/>
                  </a:lnTo>
                  <a:lnTo>
                    <a:pt x="646162" y="50799"/>
                  </a:lnTo>
                  <a:lnTo>
                    <a:pt x="1337204" y="50799"/>
                  </a:lnTo>
                  <a:lnTo>
                    <a:pt x="1348584" y="63499"/>
                  </a:lnTo>
                  <a:close/>
                </a:path>
                <a:path w="1983740" h="3073400">
                  <a:moveTo>
                    <a:pt x="1382399" y="76199"/>
                  </a:moveTo>
                  <a:lnTo>
                    <a:pt x="600967" y="76199"/>
                  </a:lnTo>
                  <a:lnTo>
                    <a:pt x="612183" y="63499"/>
                  </a:lnTo>
                  <a:lnTo>
                    <a:pt x="1371183" y="63499"/>
                  </a:lnTo>
                  <a:lnTo>
                    <a:pt x="1382399" y="76199"/>
                  </a:lnTo>
                  <a:close/>
                </a:path>
                <a:path w="1983740" h="3073400">
                  <a:moveTo>
                    <a:pt x="1415682" y="88899"/>
                  </a:moveTo>
                  <a:lnTo>
                    <a:pt x="567684" y="88899"/>
                  </a:lnTo>
                  <a:lnTo>
                    <a:pt x="578718" y="76199"/>
                  </a:lnTo>
                  <a:lnTo>
                    <a:pt x="1404648" y="76199"/>
                  </a:lnTo>
                  <a:lnTo>
                    <a:pt x="1415682" y="88899"/>
                  </a:lnTo>
                  <a:close/>
                </a:path>
                <a:path w="1983740" h="3073400">
                  <a:moveTo>
                    <a:pt x="1437554" y="101599"/>
                  </a:moveTo>
                  <a:lnTo>
                    <a:pt x="545811" y="101599"/>
                  </a:lnTo>
                  <a:lnTo>
                    <a:pt x="556714" y="88899"/>
                  </a:lnTo>
                  <a:lnTo>
                    <a:pt x="1426652" y="88899"/>
                  </a:lnTo>
                  <a:lnTo>
                    <a:pt x="1437554" y="101599"/>
                  </a:lnTo>
                  <a:close/>
                </a:path>
                <a:path w="1983740" h="3073400">
                  <a:moveTo>
                    <a:pt x="1469857" y="114299"/>
                  </a:moveTo>
                  <a:lnTo>
                    <a:pt x="513509" y="114299"/>
                  </a:lnTo>
                  <a:lnTo>
                    <a:pt x="524207" y="101599"/>
                  </a:lnTo>
                  <a:lnTo>
                    <a:pt x="1459159" y="101599"/>
                  </a:lnTo>
                  <a:lnTo>
                    <a:pt x="1469857" y="114299"/>
                  </a:lnTo>
                  <a:close/>
                </a:path>
                <a:path w="1983740" h="3073400">
                  <a:moveTo>
                    <a:pt x="1491032" y="126999"/>
                  </a:moveTo>
                  <a:lnTo>
                    <a:pt x="492334" y="126999"/>
                  </a:lnTo>
                  <a:lnTo>
                    <a:pt x="502885" y="114299"/>
                  </a:lnTo>
                  <a:lnTo>
                    <a:pt x="1480481" y="114299"/>
                  </a:lnTo>
                  <a:lnTo>
                    <a:pt x="1491032" y="126999"/>
                  </a:lnTo>
                  <a:close/>
                </a:path>
                <a:path w="1983740" h="3073400">
                  <a:moveTo>
                    <a:pt x="1511910" y="139699"/>
                  </a:moveTo>
                  <a:lnTo>
                    <a:pt x="471456" y="139699"/>
                  </a:lnTo>
                  <a:lnTo>
                    <a:pt x="481856" y="126999"/>
                  </a:lnTo>
                  <a:lnTo>
                    <a:pt x="1501510" y="126999"/>
                  </a:lnTo>
                  <a:lnTo>
                    <a:pt x="1511910" y="139699"/>
                  </a:lnTo>
                  <a:close/>
                </a:path>
                <a:path w="1983740" h="3073400">
                  <a:moveTo>
                    <a:pt x="1532471" y="152399"/>
                  </a:moveTo>
                  <a:lnTo>
                    <a:pt x="450895" y="152399"/>
                  </a:lnTo>
                  <a:lnTo>
                    <a:pt x="461135" y="139699"/>
                  </a:lnTo>
                  <a:lnTo>
                    <a:pt x="1522231" y="139699"/>
                  </a:lnTo>
                  <a:lnTo>
                    <a:pt x="1532471" y="152399"/>
                  </a:lnTo>
                  <a:close/>
                </a:path>
                <a:path w="1983740" h="3073400">
                  <a:moveTo>
                    <a:pt x="1562702" y="177799"/>
                  </a:moveTo>
                  <a:lnTo>
                    <a:pt x="420664" y="177799"/>
                  </a:lnTo>
                  <a:lnTo>
                    <a:pt x="430656" y="165099"/>
                  </a:lnTo>
                  <a:lnTo>
                    <a:pt x="440734" y="152399"/>
                  </a:lnTo>
                  <a:lnTo>
                    <a:pt x="1542632" y="152399"/>
                  </a:lnTo>
                  <a:lnTo>
                    <a:pt x="1552710" y="165099"/>
                  </a:lnTo>
                  <a:lnTo>
                    <a:pt x="1562702" y="177799"/>
                  </a:lnTo>
                  <a:close/>
                </a:path>
                <a:path w="1983740" h="3073400">
                  <a:moveTo>
                    <a:pt x="1582427" y="190499"/>
                  </a:moveTo>
                  <a:lnTo>
                    <a:pt x="400939" y="190499"/>
                  </a:lnTo>
                  <a:lnTo>
                    <a:pt x="410758" y="177799"/>
                  </a:lnTo>
                  <a:lnTo>
                    <a:pt x="1572608" y="177799"/>
                  </a:lnTo>
                  <a:lnTo>
                    <a:pt x="1582427" y="190499"/>
                  </a:lnTo>
                  <a:close/>
                </a:path>
                <a:path w="1983740" h="3073400">
                  <a:moveTo>
                    <a:pt x="1601797" y="203199"/>
                  </a:moveTo>
                  <a:lnTo>
                    <a:pt x="381569" y="203199"/>
                  </a:lnTo>
                  <a:lnTo>
                    <a:pt x="391208" y="190499"/>
                  </a:lnTo>
                  <a:lnTo>
                    <a:pt x="1592158" y="190499"/>
                  </a:lnTo>
                  <a:lnTo>
                    <a:pt x="1601797" y="203199"/>
                  </a:lnTo>
                  <a:close/>
                </a:path>
                <a:path w="1983740" h="3073400">
                  <a:moveTo>
                    <a:pt x="1630160" y="228599"/>
                  </a:moveTo>
                  <a:lnTo>
                    <a:pt x="353206" y="228599"/>
                  </a:lnTo>
                  <a:lnTo>
                    <a:pt x="362567" y="215899"/>
                  </a:lnTo>
                  <a:lnTo>
                    <a:pt x="372022" y="203199"/>
                  </a:lnTo>
                  <a:lnTo>
                    <a:pt x="1611344" y="203199"/>
                  </a:lnTo>
                  <a:lnTo>
                    <a:pt x="1620800" y="215899"/>
                  </a:lnTo>
                  <a:lnTo>
                    <a:pt x="1630160" y="228599"/>
                  </a:lnTo>
                  <a:close/>
                </a:path>
                <a:path w="1983740" h="3073400">
                  <a:moveTo>
                    <a:pt x="1648588" y="241299"/>
                  </a:moveTo>
                  <a:lnTo>
                    <a:pt x="334778" y="241299"/>
                  </a:lnTo>
                  <a:lnTo>
                    <a:pt x="343943" y="228599"/>
                  </a:lnTo>
                  <a:lnTo>
                    <a:pt x="1639423" y="228599"/>
                  </a:lnTo>
                  <a:lnTo>
                    <a:pt x="1648588" y="241299"/>
                  </a:lnTo>
                  <a:close/>
                </a:path>
                <a:path w="1983740" h="3073400">
                  <a:moveTo>
                    <a:pt x="1675488" y="266699"/>
                  </a:moveTo>
                  <a:lnTo>
                    <a:pt x="307878" y="266699"/>
                  </a:lnTo>
                  <a:lnTo>
                    <a:pt x="316742" y="253999"/>
                  </a:lnTo>
                  <a:lnTo>
                    <a:pt x="325710" y="241299"/>
                  </a:lnTo>
                  <a:lnTo>
                    <a:pt x="1657656" y="241299"/>
                  </a:lnTo>
                  <a:lnTo>
                    <a:pt x="1666624" y="253999"/>
                  </a:lnTo>
                  <a:lnTo>
                    <a:pt x="1675488" y="266699"/>
                  </a:lnTo>
                  <a:close/>
                </a:path>
                <a:path w="1983740" h="3073400">
                  <a:moveTo>
                    <a:pt x="1701461" y="292099"/>
                  </a:moveTo>
                  <a:lnTo>
                    <a:pt x="281905" y="292099"/>
                  </a:lnTo>
                  <a:lnTo>
                    <a:pt x="290458" y="279399"/>
                  </a:lnTo>
                  <a:lnTo>
                    <a:pt x="299116" y="266699"/>
                  </a:lnTo>
                  <a:lnTo>
                    <a:pt x="1684250" y="266699"/>
                  </a:lnTo>
                  <a:lnTo>
                    <a:pt x="1692908" y="279399"/>
                  </a:lnTo>
                  <a:lnTo>
                    <a:pt x="1701461" y="292099"/>
                  </a:lnTo>
                  <a:close/>
                </a:path>
                <a:path w="1983740" h="3073400">
                  <a:moveTo>
                    <a:pt x="1734589" y="330199"/>
                  </a:moveTo>
                  <a:lnTo>
                    <a:pt x="248777" y="330199"/>
                  </a:lnTo>
                  <a:lnTo>
                    <a:pt x="256895" y="317499"/>
                  </a:lnTo>
                  <a:lnTo>
                    <a:pt x="265124" y="304799"/>
                  </a:lnTo>
                  <a:lnTo>
                    <a:pt x="273460" y="292099"/>
                  </a:lnTo>
                  <a:lnTo>
                    <a:pt x="1709906" y="292099"/>
                  </a:lnTo>
                  <a:lnTo>
                    <a:pt x="1718243" y="304799"/>
                  </a:lnTo>
                  <a:lnTo>
                    <a:pt x="1726471" y="317499"/>
                  </a:lnTo>
                  <a:lnTo>
                    <a:pt x="1734589" y="330199"/>
                  </a:lnTo>
                  <a:close/>
                </a:path>
                <a:path w="1983740" h="3073400">
                  <a:moveTo>
                    <a:pt x="1765927" y="368299"/>
                  </a:moveTo>
                  <a:lnTo>
                    <a:pt x="217439" y="368299"/>
                  </a:lnTo>
                  <a:lnTo>
                    <a:pt x="225102" y="355599"/>
                  </a:lnTo>
                  <a:lnTo>
                    <a:pt x="232881" y="342899"/>
                  </a:lnTo>
                  <a:lnTo>
                    <a:pt x="240773" y="330199"/>
                  </a:lnTo>
                  <a:lnTo>
                    <a:pt x="1742594" y="330199"/>
                  </a:lnTo>
                  <a:lnTo>
                    <a:pt x="1750486" y="342899"/>
                  </a:lnTo>
                  <a:lnTo>
                    <a:pt x="1758264" y="355599"/>
                  </a:lnTo>
                  <a:lnTo>
                    <a:pt x="1765927" y="368299"/>
                  </a:lnTo>
                  <a:close/>
                </a:path>
                <a:path w="1983740" h="3073400">
                  <a:moveTo>
                    <a:pt x="1795400" y="406399"/>
                  </a:moveTo>
                  <a:lnTo>
                    <a:pt x="187967" y="406399"/>
                  </a:lnTo>
                  <a:lnTo>
                    <a:pt x="195156" y="393699"/>
                  </a:lnTo>
                  <a:lnTo>
                    <a:pt x="202466" y="380999"/>
                  </a:lnTo>
                  <a:lnTo>
                    <a:pt x="209894" y="368299"/>
                  </a:lnTo>
                  <a:lnTo>
                    <a:pt x="1773472" y="368299"/>
                  </a:lnTo>
                  <a:lnTo>
                    <a:pt x="1780900" y="380999"/>
                  </a:lnTo>
                  <a:lnTo>
                    <a:pt x="1788210" y="393699"/>
                  </a:lnTo>
                  <a:lnTo>
                    <a:pt x="1795400" y="406399"/>
                  </a:lnTo>
                  <a:close/>
                </a:path>
                <a:path w="1983740" h="3073400">
                  <a:moveTo>
                    <a:pt x="1829509" y="457199"/>
                  </a:moveTo>
                  <a:lnTo>
                    <a:pt x="153857" y="457199"/>
                  </a:lnTo>
                  <a:lnTo>
                    <a:pt x="160430" y="444499"/>
                  </a:lnTo>
                  <a:lnTo>
                    <a:pt x="167129" y="431799"/>
                  </a:lnTo>
                  <a:lnTo>
                    <a:pt x="173953" y="419099"/>
                  </a:lnTo>
                  <a:lnTo>
                    <a:pt x="180899" y="406399"/>
                  </a:lnTo>
                  <a:lnTo>
                    <a:pt x="1802467" y="406399"/>
                  </a:lnTo>
                  <a:lnTo>
                    <a:pt x="1809413" y="419099"/>
                  </a:lnTo>
                  <a:lnTo>
                    <a:pt x="1816237" y="431799"/>
                  </a:lnTo>
                  <a:lnTo>
                    <a:pt x="1822936" y="444499"/>
                  </a:lnTo>
                  <a:lnTo>
                    <a:pt x="1829509" y="457199"/>
                  </a:lnTo>
                  <a:close/>
                </a:path>
                <a:path w="1983740" h="3073400">
                  <a:moveTo>
                    <a:pt x="1860466" y="507999"/>
                  </a:moveTo>
                  <a:lnTo>
                    <a:pt x="122900" y="507999"/>
                  </a:lnTo>
                  <a:lnTo>
                    <a:pt x="128833" y="495299"/>
                  </a:lnTo>
                  <a:lnTo>
                    <a:pt x="134896" y="482599"/>
                  </a:lnTo>
                  <a:lnTo>
                    <a:pt x="141089" y="469899"/>
                  </a:lnTo>
                  <a:lnTo>
                    <a:pt x="147410" y="457199"/>
                  </a:lnTo>
                  <a:lnTo>
                    <a:pt x="1835956" y="457199"/>
                  </a:lnTo>
                  <a:lnTo>
                    <a:pt x="1842277" y="469899"/>
                  </a:lnTo>
                  <a:lnTo>
                    <a:pt x="1848470" y="482599"/>
                  </a:lnTo>
                  <a:lnTo>
                    <a:pt x="1854533" y="495299"/>
                  </a:lnTo>
                  <a:lnTo>
                    <a:pt x="1860466" y="507999"/>
                  </a:lnTo>
                  <a:close/>
                </a:path>
                <a:path w="1983740" h="3073400">
                  <a:moveTo>
                    <a:pt x="1903152" y="596899"/>
                  </a:moveTo>
                  <a:lnTo>
                    <a:pt x="80215" y="596899"/>
                  </a:lnTo>
                  <a:lnTo>
                    <a:pt x="85078" y="584199"/>
                  </a:lnTo>
                  <a:lnTo>
                    <a:pt x="100484" y="546099"/>
                  </a:lnTo>
                  <a:lnTo>
                    <a:pt x="117097" y="507999"/>
                  </a:lnTo>
                  <a:lnTo>
                    <a:pt x="1866269" y="507999"/>
                  </a:lnTo>
                  <a:lnTo>
                    <a:pt x="1882882" y="546099"/>
                  </a:lnTo>
                  <a:lnTo>
                    <a:pt x="1898289" y="584199"/>
                  </a:lnTo>
                  <a:lnTo>
                    <a:pt x="1903152" y="596899"/>
                  </a:lnTo>
                  <a:close/>
                </a:path>
                <a:path w="1983740" h="3073400">
                  <a:moveTo>
                    <a:pt x="1944125" y="711199"/>
                  </a:moveTo>
                  <a:lnTo>
                    <a:pt x="39241" y="711199"/>
                  </a:lnTo>
                  <a:lnTo>
                    <a:pt x="42702" y="698499"/>
                  </a:lnTo>
                  <a:lnTo>
                    <a:pt x="53941" y="660399"/>
                  </a:lnTo>
                  <a:lnTo>
                    <a:pt x="66451" y="622299"/>
                  </a:lnTo>
                  <a:lnTo>
                    <a:pt x="75488" y="596899"/>
                  </a:lnTo>
                  <a:lnTo>
                    <a:pt x="1907878" y="596899"/>
                  </a:lnTo>
                  <a:lnTo>
                    <a:pt x="1921225" y="634999"/>
                  </a:lnTo>
                  <a:lnTo>
                    <a:pt x="1933314" y="673099"/>
                  </a:lnTo>
                  <a:lnTo>
                    <a:pt x="1944125" y="711199"/>
                  </a:lnTo>
                  <a:close/>
                </a:path>
                <a:path w="1983740" h="3073400">
                  <a:moveTo>
                    <a:pt x="1979709" y="901699"/>
                  </a:moveTo>
                  <a:lnTo>
                    <a:pt x="3658" y="901699"/>
                  </a:lnTo>
                  <a:lnTo>
                    <a:pt x="4776" y="888999"/>
                  </a:lnTo>
                  <a:lnTo>
                    <a:pt x="9023" y="850899"/>
                  </a:lnTo>
                  <a:lnTo>
                    <a:pt x="14601" y="812799"/>
                  </a:lnTo>
                  <a:lnTo>
                    <a:pt x="21503" y="774699"/>
                  </a:lnTo>
                  <a:lnTo>
                    <a:pt x="29720" y="736599"/>
                  </a:lnTo>
                  <a:lnTo>
                    <a:pt x="35924" y="711199"/>
                  </a:lnTo>
                  <a:lnTo>
                    <a:pt x="1947443" y="711199"/>
                  </a:lnTo>
                  <a:lnTo>
                    <a:pt x="1956531" y="749299"/>
                  </a:lnTo>
                  <a:lnTo>
                    <a:pt x="1964311" y="787399"/>
                  </a:lnTo>
                  <a:lnTo>
                    <a:pt x="1970773" y="825499"/>
                  </a:lnTo>
                  <a:lnTo>
                    <a:pt x="1975908" y="863599"/>
                  </a:lnTo>
                  <a:lnTo>
                    <a:pt x="1979709" y="901699"/>
                  </a:lnTo>
                  <a:close/>
                </a:path>
                <a:path w="1983740" h="3073400">
                  <a:moveTo>
                    <a:pt x="1049464" y="3047999"/>
                  </a:moveTo>
                  <a:lnTo>
                    <a:pt x="933900" y="3047999"/>
                  </a:lnTo>
                  <a:lnTo>
                    <a:pt x="928680" y="3035299"/>
                  </a:lnTo>
                  <a:lnTo>
                    <a:pt x="914471" y="3009899"/>
                  </a:lnTo>
                  <a:lnTo>
                    <a:pt x="904156" y="2997199"/>
                  </a:lnTo>
                  <a:lnTo>
                    <a:pt x="891845" y="2971799"/>
                  </a:lnTo>
                  <a:lnTo>
                    <a:pt x="877646" y="2946399"/>
                  </a:lnTo>
                  <a:lnTo>
                    <a:pt x="861666" y="2920999"/>
                  </a:lnTo>
                  <a:lnTo>
                    <a:pt x="844014" y="2895599"/>
                  </a:lnTo>
                  <a:lnTo>
                    <a:pt x="824797" y="2857499"/>
                  </a:lnTo>
                  <a:lnTo>
                    <a:pt x="804123" y="2819399"/>
                  </a:lnTo>
                  <a:lnTo>
                    <a:pt x="782101" y="2781299"/>
                  </a:lnTo>
                  <a:lnTo>
                    <a:pt x="758837" y="2743199"/>
                  </a:lnTo>
                  <a:lnTo>
                    <a:pt x="734441" y="2705099"/>
                  </a:lnTo>
                  <a:lnTo>
                    <a:pt x="709020" y="2654299"/>
                  </a:lnTo>
                  <a:lnTo>
                    <a:pt x="682681" y="2616199"/>
                  </a:lnTo>
                  <a:lnTo>
                    <a:pt x="655533" y="2565399"/>
                  </a:lnTo>
                  <a:lnTo>
                    <a:pt x="627684" y="2514599"/>
                  </a:lnTo>
                  <a:lnTo>
                    <a:pt x="599242" y="2463799"/>
                  </a:lnTo>
                  <a:lnTo>
                    <a:pt x="570313" y="2400299"/>
                  </a:lnTo>
                  <a:lnTo>
                    <a:pt x="541008" y="2349499"/>
                  </a:lnTo>
                  <a:lnTo>
                    <a:pt x="511432" y="2298699"/>
                  </a:lnTo>
                  <a:lnTo>
                    <a:pt x="481695" y="2235199"/>
                  </a:lnTo>
                  <a:lnTo>
                    <a:pt x="451903" y="2184399"/>
                  </a:lnTo>
                  <a:lnTo>
                    <a:pt x="422166" y="2120899"/>
                  </a:lnTo>
                  <a:lnTo>
                    <a:pt x="392590" y="2070099"/>
                  </a:lnTo>
                  <a:lnTo>
                    <a:pt x="363285" y="2006599"/>
                  </a:lnTo>
                  <a:lnTo>
                    <a:pt x="334357" y="1943099"/>
                  </a:lnTo>
                  <a:lnTo>
                    <a:pt x="305914" y="1892299"/>
                  </a:lnTo>
                  <a:lnTo>
                    <a:pt x="278065" y="1828799"/>
                  </a:lnTo>
                  <a:lnTo>
                    <a:pt x="250918" y="1765299"/>
                  </a:lnTo>
                  <a:lnTo>
                    <a:pt x="224580" y="1714499"/>
                  </a:lnTo>
                  <a:lnTo>
                    <a:pt x="199159" y="1650999"/>
                  </a:lnTo>
                  <a:lnTo>
                    <a:pt x="174763" y="1600199"/>
                  </a:lnTo>
                  <a:lnTo>
                    <a:pt x="151500" y="1536699"/>
                  </a:lnTo>
                  <a:lnTo>
                    <a:pt x="129478" y="1485899"/>
                  </a:lnTo>
                  <a:lnTo>
                    <a:pt x="108805" y="1435099"/>
                  </a:lnTo>
                  <a:lnTo>
                    <a:pt x="89589" y="1384299"/>
                  </a:lnTo>
                  <a:lnTo>
                    <a:pt x="71937" y="1320799"/>
                  </a:lnTo>
                  <a:lnTo>
                    <a:pt x="55958" y="1282699"/>
                  </a:lnTo>
                  <a:lnTo>
                    <a:pt x="41759" y="1231899"/>
                  </a:lnTo>
                  <a:lnTo>
                    <a:pt x="29449" y="1181099"/>
                  </a:lnTo>
                  <a:lnTo>
                    <a:pt x="19135" y="1142999"/>
                  </a:lnTo>
                  <a:lnTo>
                    <a:pt x="10925" y="1092199"/>
                  </a:lnTo>
                  <a:lnTo>
                    <a:pt x="4927" y="1054099"/>
                  </a:lnTo>
                  <a:lnTo>
                    <a:pt x="1249" y="1015999"/>
                  </a:lnTo>
                  <a:lnTo>
                    <a:pt x="0" y="977899"/>
                  </a:lnTo>
                  <a:lnTo>
                    <a:pt x="76" y="965199"/>
                  </a:lnTo>
                  <a:lnTo>
                    <a:pt x="1196" y="927099"/>
                  </a:lnTo>
                  <a:lnTo>
                    <a:pt x="2688" y="901699"/>
                  </a:lnTo>
                  <a:lnTo>
                    <a:pt x="1980679" y="901699"/>
                  </a:lnTo>
                  <a:lnTo>
                    <a:pt x="1982694" y="939799"/>
                  </a:lnTo>
                  <a:lnTo>
                    <a:pt x="1983366" y="977899"/>
                  </a:lnTo>
                  <a:lnTo>
                    <a:pt x="1982116" y="1015999"/>
                  </a:lnTo>
                  <a:lnTo>
                    <a:pt x="1978438" y="1054099"/>
                  </a:lnTo>
                  <a:lnTo>
                    <a:pt x="1972441" y="1092199"/>
                  </a:lnTo>
                  <a:lnTo>
                    <a:pt x="1964231" y="1142999"/>
                  </a:lnTo>
                  <a:lnTo>
                    <a:pt x="1953917" y="1181099"/>
                  </a:lnTo>
                  <a:lnTo>
                    <a:pt x="1941607" y="1231899"/>
                  </a:lnTo>
                  <a:lnTo>
                    <a:pt x="1927409" y="1282699"/>
                  </a:lnTo>
                  <a:lnTo>
                    <a:pt x="1911431" y="1320799"/>
                  </a:lnTo>
                  <a:lnTo>
                    <a:pt x="1893780" y="1384299"/>
                  </a:lnTo>
                  <a:lnTo>
                    <a:pt x="1874564" y="1435099"/>
                  </a:lnTo>
                  <a:lnTo>
                    <a:pt x="1853891" y="1485899"/>
                  </a:lnTo>
                  <a:lnTo>
                    <a:pt x="1831870" y="1536699"/>
                  </a:lnTo>
                  <a:lnTo>
                    <a:pt x="1808608" y="1600199"/>
                  </a:lnTo>
                  <a:lnTo>
                    <a:pt x="1784213" y="1650999"/>
                  </a:lnTo>
                  <a:lnTo>
                    <a:pt x="1758793" y="1714499"/>
                  </a:lnTo>
                  <a:lnTo>
                    <a:pt x="1732455" y="1765299"/>
                  </a:lnTo>
                  <a:lnTo>
                    <a:pt x="1705308" y="1828799"/>
                  </a:lnTo>
                  <a:lnTo>
                    <a:pt x="1677460" y="1892299"/>
                  </a:lnTo>
                  <a:lnTo>
                    <a:pt x="1649019" y="1943099"/>
                  </a:lnTo>
                  <a:lnTo>
                    <a:pt x="1620091" y="2006599"/>
                  </a:lnTo>
                  <a:lnTo>
                    <a:pt x="1590786" y="2070099"/>
                  </a:lnTo>
                  <a:lnTo>
                    <a:pt x="1561211" y="2120899"/>
                  </a:lnTo>
                  <a:lnTo>
                    <a:pt x="1531474" y="2184399"/>
                  </a:lnTo>
                  <a:lnTo>
                    <a:pt x="1501684" y="2235199"/>
                  </a:lnTo>
                  <a:lnTo>
                    <a:pt x="1471947" y="2298699"/>
                  </a:lnTo>
                  <a:lnTo>
                    <a:pt x="1442372" y="2349499"/>
                  </a:lnTo>
                  <a:lnTo>
                    <a:pt x="1413066" y="2400299"/>
                  </a:lnTo>
                  <a:lnTo>
                    <a:pt x="1384138" y="2463799"/>
                  </a:lnTo>
                  <a:lnTo>
                    <a:pt x="1355696" y="2514599"/>
                  </a:lnTo>
                  <a:lnTo>
                    <a:pt x="1327847" y="2565399"/>
                  </a:lnTo>
                  <a:lnTo>
                    <a:pt x="1300699" y="2616199"/>
                  </a:lnTo>
                  <a:lnTo>
                    <a:pt x="1274360" y="2654299"/>
                  </a:lnTo>
                  <a:lnTo>
                    <a:pt x="1248939" y="2705099"/>
                  </a:lnTo>
                  <a:lnTo>
                    <a:pt x="1224542" y="2743199"/>
                  </a:lnTo>
                  <a:lnTo>
                    <a:pt x="1201279" y="2781299"/>
                  </a:lnTo>
                  <a:lnTo>
                    <a:pt x="1179256" y="2819399"/>
                  </a:lnTo>
                  <a:lnTo>
                    <a:pt x="1158581" y="2857499"/>
                  </a:lnTo>
                  <a:lnTo>
                    <a:pt x="1139364" y="2895599"/>
                  </a:lnTo>
                  <a:lnTo>
                    <a:pt x="1121710" y="2920999"/>
                  </a:lnTo>
                  <a:lnTo>
                    <a:pt x="1105730" y="2946399"/>
                  </a:lnTo>
                  <a:lnTo>
                    <a:pt x="1091529" y="2971799"/>
                  </a:lnTo>
                  <a:lnTo>
                    <a:pt x="1079217" y="2997199"/>
                  </a:lnTo>
                  <a:lnTo>
                    <a:pt x="1068900" y="3009899"/>
                  </a:lnTo>
                  <a:lnTo>
                    <a:pt x="1060688" y="3022599"/>
                  </a:lnTo>
                  <a:lnTo>
                    <a:pt x="1049464" y="3047999"/>
                  </a:lnTo>
                  <a:close/>
                </a:path>
                <a:path w="1983740" h="3073400">
                  <a:moveTo>
                    <a:pt x="1037799" y="3060699"/>
                  </a:moveTo>
                  <a:lnTo>
                    <a:pt x="945566" y="3060699"/>
                  </a:lnTo>
                  <a:lnTo>
                    <a:pt x="941298" y="3047999"/>
                  </a:lnTo>
                  <a:lnTo>
                    <a:pt x="1042067" y="3047999"/>
                  </a:lnTo>
                  <a:lnTo>
                    <a:pt x="1037799" y="3060699"/>
                  </a:lnTo>
                  <a:close/>
                </a:path>
                <a:path w="1983740" h="3073400">
                  <a:moveTo>
                    <a:pt x="1014953" y="3073399"/>
                  </a:moveTo>
                  <a:lnTo>
                    <a:pt x="968411" y="3073399"/>
                  </a:lnTo>
                  <a:lnTo>
                    <a:pt x="962909" y="3060699"/>
                  </a:lnTo>
                  <a:lnTo>
                    <a:pt x="1020456" y="3060699"/>
                  </a:lnTo>
                  <a:lnTo>
                    <a:pt x="1014953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945191" y="5290003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0543" y="501081"/>
                  </a:moveTo>
                  <a:lnTo>
                    <a:pt x="205504" y="497045"/>
                  </a:lnTo>
                  <a:lnTo>
                    <a:pt x="163117" y="485407"/>
                  </a:lnTo>
                  <a:lnTo>
                    <a:pt x="124086" y="466875"/>
                  </a:lnTo>
                  <a:lnTo>
                    <a:pt x="89119" y="442157"/>
                  </a:lnTo>
                  <a:lnTo>
                    <a:pt x="58922" y="411961"/>
                  </a:lnTo>
                  <a:lnTo>
                    <a:pt x="34204" y="376993"/>
                  </a:lnTo>
                  <a:lnTo>
                    <a:pt x="15673" y="337962"/>
                  </a:lnTo>
                  <a:lnTo>
                    <a:pt x="4035" y="295576"/>
                  </a:lnTo>
                  <a:lnTo>
                    <a:pt x="0" y="250527"/>
                  </a:lnTo>
                  <a:lnTo>
                    <a:pt x="4035" y="205505"/>
                  </a:lnTo>
                  <a:lnTo>
                    <a:pt x="15673" y="163119"/>
                  </a:lnTo>
                  <a:lnTo>
                    <a:pt x="34204" y="124088"/>
                  </a:lnTo>
                  <a:lnTo>
                    <a:pt x="58922" y="89120"/>
                  </a:lnTo>
                  <a:lnTo>
                    <a:pt x="89119" y="58924"/>
                  </a:lnTo>
                  <a:lnTo>
                    <a:pt x="124086" y="34206"/>
                  </a:lnTo>
                  <a:lnTo>
                    <a:pt x="163117" y="15674"/>
                  </a:lnTo>
                  <a:lnTo>
                    <a:pt x="205504" y="4036"/>
                  </a:lnTo>
                  <a:lnTo>
                    <a:pt x="250539" y="0"/>
                  </a:lnTo>
                  <a:lnTo>
                    <a:pt x="295574" y="4036"/>
                  </a:lnTo>
                  <a:lnTo>
                    <a:pt x="337961" y="15674"/>
                  </a:lnTo>
                  <a:lnTo>
                    <a:pt x="376992" y="34206"/>
                  </a:lnTo>
                  <a:lnTo>
                    <a:pt x="411959" y="58924"/>
                  </a:lnTo>
                  <a:lnTo>
                    <a:pt x="442156" y="89120"/>
                  </a:lnTo>
                  <a:lnTo>
                    <a:pt x="466874" y="124088"/>
                  </a:lnTo>
                  <a:lnTo>
                    <a:pt x="485406" y="163119"/>
                  </a:lnTo>
                  <a:lnTo>
                    <a:pt x="497044" y="205505"/>
                  </a:lnTo>
                  <a:lnTo>
                    <a:pt x="501078" y="250541"/>
                  </a:lnTo>
                  <a:lnTo>
                    <a:pt x="497044" y="295576"/>
                  </a:lnTo>
                  <a:lnTo>
                    <a:pt x="485406" y="337962"/>
                  </a:lnTo>
                  <a:lnTo>
                    <a:pt x="466874" y="376993"/>
                  </a:lnTo>
                  <a:lnTo>
                    <a:pt x="442156" y="411961"/>
                  </a:lnTo>
                  <a:lnTo>
                    <a:pt x="411959" y="442157"/>
                  </a:lnTo>
                  <a:lnTo>
                    <a:pt x="376992" y="466875"/>
                  </a:lnTo>
                  <a:lnTo>
                    <a:pt x="337961" y="485407"/>
                  </a:lnTo>
                  <a:lnTo>
                    <a:pt x="295574" y="497045"/>
                  </a:lnTo>
                  <a:lnTo>
                    <a:pt x="250543" y="501081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3640130" y="2379375"/>
            <a:ext cx="1244600" cy="1035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600" spc="1675" b="1">
                <a:solidFill>
                  <a:srgbClr val="FFFAFA"/>
                </a:solidFill>
                <a:latin typeface="Arial"/>
                <a:cs typeface="Arial"/>
              </a:rPr>
              <a:t>0</a:t>
            </a:r>
            <a:r>
              <a:rPr dirty="0" sz="6600" spc="575" b="1">
                <a:solidFill>
                  <a:srgbClr val="FFFAFA"/>
                </a:solidFill>
                <a:latin typeface="Arial"/>
                <a:cs typeface="Arial"/>
              </a:rPr>
              <a:t>4</a:t>
            </a:r>
            <a:endParaRPr sz="6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5301" y="7471079"/>
            <a:ext cx="1428115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135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dirty="0" sz="2950" spc="175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dirty="0" sz="2950" spc="24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dirty="0" sz="2950" spc="360">
                <a:solidFill>
                  <a:srgbClr val="231F20"/>
                </a:solidFill>
                <a:latin typeface="Lucida Sans Unicode"/>
                <a:cs typeface="Lucida Sans Unicode"/>
              </a:rPr>
              <a:t>P</a:t>
            </a:r>
            <a:r>
              <a:rPr dirty="0" sz="2950" spc="-130">
                <a:solidFill>
                  <a:srgbClr val="231F20"/>
                </a:solidFill>
                <a:latin typeface="Lucida Sans Unicode"/>
                <a:cs typeface="Lucida Sans Unicode"/>
              </a:rPr>
              <a:t>Y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58321" y="7471079"/>
            <a:ext cx="1659889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190">
                <a:solidFill>
                  <a:srgbClr val="231F20"/>
                </a:solidFill>
                <a:latin typeface="Lucida Sans Unicode"/>
                <a:cs typeface="Lucida Sans Unicode"/>
              </a:rPr>
              <a:t>PANDAS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49237" y="7471079"/>
            <a:ext cx="2058670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225">
                <a:solidFill>
                  <a:srgbClr val="231F20"/>
                </a:solidFill>
                <a:latin typeface="Lucida Sans Unicode"/>
                <a:cs typeface="Lucida Sans Unicode"/>
              </a:rPr>
              <a:t>SEA</a:t>
            </a:r>
            <a:r>
              <a:rPr dirty="0" sz="2950" spc="34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70">
                <a:solidFill>
                  <a:srgbClr val="231F20"/>
                </a:solidFill>
                <a:latin typeface="Lucida Sans Unicode"/>
                <a:cs typeface="Lucida Sans Unicode"/>
              </a:rPr>
              <a:t>BORN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09071" y="7460424"/>
            <a:ext cx="2576195" cy="460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165" b="1">
                <a:solidFill>
                  <a:srgbClr val="231F20"/>
                </a:solidFill>
                <a:latin typeface="Arial"/>
                <a:cs typeface="Arial"/>
              </a:rPr>
              <a:t>MATPLOTLIB</a:t>
            </a:r>
            <a:endParaRPr sz="28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531147" y="691404"/>
            <a:ext cx="5005070" cy="81406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03655" algn="l"/>
              </a:tabLst>
            </a:pPr>
            <a:r>
              <a:rPr dirty="0" sz="5150" spc="780">
                <a:latin typeface="Arial"/>
                <a:cs typeface="Arial"/>
              </a:rPr>
              <a:t>M</a:t>
            </a:r>
            <a:r>
              <a:rPr dirty="0" sz="5150" spc="-300">
                <a:latin typeface="Arial"/>
                <a:cs typeface="Arial"/>
              </a:rPr>
              <a:t>L</a:t>
            </a:r>
            <a:r>
              <a:rPr dirty="0" sz="5150">
                <a:latin typeface="Arial"/>
                <a:cs typeface="Arial"/>
              </a:rPr>
              <a:t>	</a:t>
            </a:r>
            <a:r>
              <a:rPr dirty="0" sz="5150" spc="204">
                <a:latin typeface="Arial"/>
                <a:cs typeface="Arial"/>
              </a:rPr>
              <a:t>L</a:t>
            </a:r>
            <a:r>
              <a:rPr dirty="0" sz="5150" spc="434">
                <a:latin typeface="Arial"/>
                <a:cs typeface="Arial"/>
              </a:rPr>
              <a:t>I</a:t>
            </a:r>
            <a:r>
              <a:rPr dirty="0" sz="5150" spc="45">
                <a:latin typeface="Arial"/>
                <a:cs typeface="Arial"/>
              </a:rPr>
              <a:t>B</a:t>
            </a:r>
            <a:r>
              <a:rPr dirty="0" sz="5150" spc="5">
                <a:latin typeface="Arial"/>
                <a:cs typeface="Arial"/>
              </a:rPr>
              <a:t>R</a:t>
            </a:r>
            <a:r>
              <a:rPr dirty="0" sz="5150" spc="409">
                <a:latin typeface="Arial"/>
                <a:cs typeface="Arial"/>
              </a:rPr>
              <a:t>A</a:t>
            </a:r>
            <a:r>
              <a:rPr dirty="0" sz="5150" spc="5">
                <a:latin typeface="Arial"/>
                <a:cs typeface="Arial"/>
              </a:rPr>
              <a:t>R</a:t>
            </a:r>
            <a:r>
              <a:rPr dirty="0" sz="5150" spc="434">
                <a:latin typeface="Arial"/>
                <a:cs typeface="Arial"/>
              </a:rPr>
              <a:t>I</a:t>
            </a:r>
            <a:r>
              <a:rPr dirty="0" sz="5150" spc="55">
                <a:latin typeface="Arial"/>
                <a:cs typeface="Arial"/>
              </a:rPr>
              <a:t>E</a:t>
            </a:r>
            <a:r>
              <a:rPr dirty="0" sz="5150" spc="-350">
                <a:latin typeface="Arial"/>
                <a:cs typeface="Arial"/>
              </a:rPr>
              <a:t>S</a:t>
            </a:r>
            <a:endParaRPr sz="5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8460" y="1592739"/>
            <a:ext cx="4686935" cy="18218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224154">
              <a:lnSpc>
                <a:spcPct val="100000"/>
              </a:lnSpc>
              <a:spcBef>
                <a:spcPts val="120"/>
              </a:spcBef>
            </a:pPr>
            <a:r>
              <a:rPr dirty="0" sz="5150" spc="120" b="1">
                <a:solidFill>
                  <a:srgbClr val="231F20"/>
                </a:solidFill>
                <a:latin typeface="Arial"/>
                <a:cs typeface="Arial"/>
              </a:rPr>
              <a:t>USED</a:t>
            </a:r>
            <a:endParaRPr sz="5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492500" algn="l"/>
              </a:tabLst>
            </a:pPr>
            <a:r>
              <a:rPr dirty="0" sz="6600" spc="1675" b="1">
                <a:solidFill>
                  <a:srgbClr val="FFFAFA"/>
                </a:solidFill>
                <a:latin typeface="Arial"/>
                <a:cs typeface="Arial"/>
              </a:rPr>
              <a:t>0</a:t>
            </a:r>
            <a:r>
              <a:rPr dirty="0" sz="6600" spc="110" b="1">
                <a:solidFill>
                  <a:srgbClr val="FFFAFA"/>
                </a:solidFill>
                <a:latin typeface="Arial"/>
                <a:cs typeface="Arial"/>
              </a:rPr>
              <a:t>2</a:t>
            </a:r>
            <a:r>
              <a:rPr dirty="0" sz="6600" b="1">
                <a:solidFill>
                  <a:srgbClr val="FFFAFA"/>
                </a:solidFill>
                <a:latin typeface="Arial"/>
                <a:cs typeface="Arial"/>
              </a:rPr>
              <a:t>	</a:t>
            </a:r>
            <a:r>
              <a:rPr dirty="0" sz="6600" spc="1675" b="1">
                <a:solidFill>
                  <a:srgbClr val="FFFAFA"/>
                </a:solidFill>
                <a:latin typeface="Arial"/>
                <a:cs typeface="Arial"/>
              </a:rPr>
              <a:t>0</a:t>
            </a:r>
            <a:r>
              <a:rPr dirty="0" sz="6600" spc="275" b="1">
                <a:solidFill>
                  <a:srgbClr val="FFFAFA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340" y="482048"/>
            <a:ext cx="16485235" cy="15468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950" spc="-70" b="0">
                <a:latin typeface="Trebuchet MS"/>
                <a:cs typeface="Trebuchet MS"/>
              </a:rPr>
              <a:t>RANDOM</a:t>
            </a:r>
            <a:r>
              <a:rPr dirty="0" sz="9950" spc="1205" b="0">
                <a:latin typeface="Trebuchet MS"/>
                <a:cs typeface="Trebuchet MS"/>
              </a:rPr>
              <a:t> </a:t>
            </a:r>
            <a:r>
              <a:rPr dirty="0" sz="9950" spc="-229" b="0">
                <a:latin typeface="Trebuchet MS"/>
                <a:cs typeface="Trebuchet MS"/>
              </a:rPr>
              <a:t>FOREST</a:t>
            </a:r>
            <a:r>
              <a:rPr dirty="0" sz="9950" spc="1205" b="0">
                <a:latin typeface="Trebuchet MS"/>
                <a:cs typeface="Trebuchet MS"/>
              </a:rPr>
              <a:t> </a:t>
            </a:r>
            <a:r>
              <a:rPr dirty="0" sz="9950" spc="-100" b="0">
                <a:latin typeface="Trebuchet MS"/>
                <a:cs typeface="Trebuchet MS"/>
              </a:rPr>
              <a:t>ALGORITHM</a:t>
            </a:r>
            <a:endParaRPr sz="9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0622" y="0"/>
            <a:ext cx="2554320" cy="19920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6334" y="2877050"/>
            <a:ext cx="1398905" cy="649351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354965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2795"/>
              </a:spcBef>
            </a:pPr>
            <a:r>
              <a:rPr dirty="0" sz="4250" spc="-365" b="1">
                <a:solidFill>
                  <a:srgbClr val="363636"/>
                </a:solidFill>
                <a:latin typeface="Arial"/>
                <a:cs typeface="Arial"/>
              </a:rPr>
              <a:t>01</a:t>
            </a:r>
            <a:endParaRPr sz="425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175"/>
              </a:spcBef>
            </a:pPr>
            <a:r>
              <a:rPr dirty="0" sz="4250" spc="-95" b="1">
                <a:solidFill>
                  <a:srgbClr val="363636"/>
                </a:solidFill>
                <a:latin typeface="Arial"/>
                <a:cs typeface="Arial"/>
              </a:rPr>
              <a:t>02</a:t>
            </a:r>
            <a:endParaRPr sz="425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839"/>
              </a:spcBef>
            </a:pPr>
            <a:r>
              <a:rPr dirty="0" sz="4250" spc="-95" b="1">
                <a:solidFill>
                  <a:srgbClr val="363636"/>
                </a:solidFill>
                <a:latin typeface="Arial"/>
                <a:cs typeface="Arial"/>
              </a:rPr>
              <a:t>03</a:t>
            </a:r>
            <a:endParaRPr sz="42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175"/>
              </a:spcBef>
            </a:pPr>
            <a:r>
              <a:rPr dirty="0" sz="4250" spc="-75" b="1">
                <a:solidFill>
                  <a:srgbClr val="363636"/>
                </a:solidFill>
                <a:latin typeface="Arial"/>
                <a:cs typeface="Arial"/>
              </a:rPr>
              <a:t>04</a:t>
            </a:r>
            <a:endParaRPr sz="425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1140"/>
              </a:spcBef>
            </a:pPr>
            <a:r>
              <a:rPr dirty="0" sz="4250" spc="-105" b="1">
                <a:solidFill>
                  <a:srgbClr val="363636"/>
                </a:solidFill>
                <a:latin typeface="Arial"/>
                <a:cs typeface="Arial"/>
              </a:rPr>
              <a:t>05</a:t>
            </a:r>
            <a:endParaRPr sz="4250">
              <a:latin typeface="Arial"/>
              <a:cs typeface="Arial"/>
            </a:endParaRPr>
          </a:p>
          <a:p>
            <a:pPr marL="405130">
              <a:lnSpc>
                <a:spcPct val="100000"/>
              </a:lnSpc>
              <a:spcBef>
                <a:spcPts val="1445"/>
              </a:spcBef>
            </a:pPr>
            <a:r>
              <a:rPr dirty="0" sz="4250" spc="-45" b="1">
                <a:solidFill>
                  <a:srgbClr val="363636"/>
                </a:solidFill>
                <a:latin typeface="Arial"/>
                <a:cs typeface="Arial"/>
              </a:rPr>
              <a:t>06</a:t>
            </a:r>
            <a:endParaRPr sz="425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1595"/>
              </a:spcBef>
            </a:pPr>
            <a:r>
              <a:rPr dirty="0" sz="4250" spc="-254" b="1">
                <a:solidFill>
                  <a:srgbClr val="363636"/>
                </a:solidFill>
                <a:latin typeface="Arial"/>
                <a:cs typeface="Arial"/>
              </a:rPr>
              <a:t>07</a:t>
            </a:r>
            <a:endParaRPr sz="4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9656" y="3160058"/>
            <a:ext cx="6347460" cy="434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90">
                <a:solidFill>
                  <a:srgbClr val="231F20"/>
                </a:solidFill>
                <a:latin typeface="Lucida Sans Unicode"/>
                <a:cs typeface="Lucida Sans Unicode"/>
              </a:rPr>
              <a:t>PREDICTION</a:t>
            </a:r>
            <a:r>
              <a:rPr dirty="0" sz="265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16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dirty="0" sz="265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195">
                <a:solidFill>
                  <a:srgbClr val="231F20"/>
                </a:solidFill>
                <a:latin typeface="Lucida Sans Unicode"/>
                <a:cs typeface="Lucida Sans Unicode"/>
              </a:rPr>
              <a:t>COMBINATION</a:t>
            </a:r>
            <a:r>
              <a:rPr dirty="0" sz="265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16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2208" y="3160058"/>
            <a:ext cx="4982210" cy="434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95">
                <a:solidFill>
                  <a:srgbClr val="231F20"/>
                </a:solidFill>
                <a:latin typeface="Lucida Sans Unicode"/>
                <a:cs typeface="Lucida Sans Unicode"/>
              </a:rPr>
              <a:t>MULTIPLE</a:t>
            </a:r>
            <a:r>
              <a:rPr dirty="0" sz="2650" spc="38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204">
                <a:solidFill>
                  <a:srgbClr val="231F20"/>
                </a:solidFill>
                <a:latin typeface="Lucida Sans Unicode"/>
                <a:cs typeface="Lucida Sans Unicode"/>
              </a:rPr>
              <a:t>DECISION</a:t>
            </a:r>
            <a:r>
              <a:rPr dirty="0" sz="2650" spc="39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210">
                <a:solidFill>
                  <a:srgbClr val="231F20"/>
                </a:solidFill>
                <a:latin typeface="Lucida Sans Unicode"/>
                <a:cs typeface="Lucida Sans Unicode"/>
              </a:rPr>
              <a:t>TREES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9656" y="4111208"/>
            <a:ext cx="625411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215">
                <a:solidFill>
                  <a:srgbClr val="231F20"/>
                </a:solidFill>
                <a:latin typeface="Lucida Sans Unicode"/>
                <a:cs typeface="Lucida Sans Unicode"/>
              </a:rPr>
              <a:t>COMPLETLY</a:t>
            </a:r>
            <a:r>
              <a:rPr dirty="0" sz="25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29">
                <a:solidFill>
                  <a:srgbClr val="231F20"/>
                </a:solidFill>
                <a:latin typeface="Lucida Sans Unicode"/>
                <a:cs typeface="Lucida Sans Unicode"/>
              </a:rPr>
              <a:t>BEASED</a:t>
            </a:r>
            <a:r>
              <a:rPr dirty="0" sz="25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231F20"/>
                </a:solidFill>
                <a:latin typeface="Lucida Sans Unicode"/>
                <a:cs typeface="Lucida Sans Unicode"/>
              </a:rPr>
              <a:t>ON</a:t>
            </a:r>
            <a:r>
              <a:rPr dirty="0" sz="25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04">
                <a:solidFill>
                  <a:srgbClr val="231F20"/>
                </a:solidFill>
                <a:latin typeface="Lucida Sans Unicode"/>
                <a:cs typeface="Lucida Sans Unicode"/>
              </a:rPr>
              <a:t>DECISIONS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656" y="4905536"/>
            <a:ext cx="673354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1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75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-18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dirty="0" sz="2500" spc="-54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5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1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55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80">
                <a:solidFill>
                  <a:srgbClr val="231F20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235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2500" spc="31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195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16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11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1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135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355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31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225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325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dirty="0" sz="2500" spc="235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2500" spc="31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2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25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31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75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12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28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-12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9656" y="5695450"/>
            <a:ext cx="1213294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90">
                <a:solidFill>
                  <a:srgbClr val="231F20"/>
                </a:solidFill>
                <a:latin typeface="Lucida Sans Unicode"/>
                <a:cs typeface="Lucida Sans Unicode"/>
              </a:rPr>
              <a:t>DECISION</a:t>
            </a:r>
            <a:r>
              <a:rPr dirty="0" sz="25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5">
                <a:solidFill>
                  <a:srgbClr val="231F20"/>
                </a:solidFill>
                <a:latin typeface="Lucida Sans Unicode"/>
                <a:cs typeface="Lucida Sans Unicode"/>
              </a:rPr>
              <a:t>TREES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04">
                <a:solidFill>
                  <a:srgbClr val="231F20"/>
                </a:solidFill>
                <a:latin typeface="Lucida Sans Unicode"/>
                <a:cs typeface="Lucida Sans Unicode"/>
              </a:rPr>
              <a:t>SEEK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dirty="0" sz="25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5">
                <a:solidFill>
                  <a:srgbClr val="231F20"/>
                </a:solidFill>
                <a:latin typeface="Lucida Sans Unicode"/>
                <a:cs typeface="Lucida Sans Unicode"/>
              </a:rPr>
              <a:t>FIND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04">
                <a:solidFill>
                  <a:srgbClr val="231F20"/>
                </a:solidFill>
                <a:latin typeface="Lucida Sans Unicode"/>
                <a:cs typeface="Lucida Sans Unicode"/>
              </a:rPr>
              <a:t>BEST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0">
                <a:solidFill>
                  <a:srgbClr val="231F20"/>
                </a:solidFill>
                <a:latin typeface="Lucida Sans Unicode"/>
                <a:cs typeface="Lucida Sans Unicode"/>
              </a:rPr>
              <a:t>SPLIT</a:t>
            </a:r>
            <a:r>
              <a:rPr dirty="0" sz="25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25">
                <a:solidFill>
                  <a:srgbClr val="231F20"/>
                </a:solidFill>
                <a:latin typeface="Lucida Sans Unicode"/>
                <a:cs typeface="Lucida Sans Unicode"/>
              </a:rPr>
              <a:t>SUBSET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231F20"/>
                </a:solidFill>
                <a:latin typeface="Lucida Sans Unicode"/>
                <a:cs typeface="Lucida Sans Unicode"/>
              </a:rPr>
              <a:t>DATA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9656" y="6492059"/>
            <a:ext cx="1263396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30">
                <a:solidFill>
                  <a:srgbClr val="231F20"/>
                </a:solidFill>
                <a:latin typeface="Lucida Sans Unicode"/>
                <a:cs typeface="Lucida Sans Unicode"/>
              </a:rPr>
              <a:t>IT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20">
                <a:solidFill>
                  <a:srgbClr val="231F20"/>
                </a:solidFill>
                <a:latin typeface="Lucida Sans Unicode"/>
                <a:cs typeface="Lucida Sans Unicode"/>
              </a:rPr>
              <a:t>WILL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5">
                <a:solidFill>
                  <a:srgbClr val="231F20"/>
                </a:solidFill>
                <a:latin typeface="Lucida Sans Unicode"/>
                <a:cs typeface="Lucida Sans Unicode"/>
              </a:rPr>
              <a:t>USE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00">
                <a:solidFill>
                  <a:srgbClr val="231F20"/>
                </a:solidFill>
                <a:latin typeface="Lucida Sans Unicode"/>
                <a:cs typeface="Lucida Sans Unicode"/>
              </a:rPr>
              <a:t>CONFUSION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20">
                <a:solidFill>
                  <a:srgbClr val="231F20"/>
                </a:solidFill>
                <a:latin typeface="Lucida Sans Unicode"/>
                <a:cs typeface="Lucida Sans Unicode"/>
              </a:rPr>
              <a:t>MATRIX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5">
                <a:solidFill>
                  <a:srgbClr val="231F20"/>
                </a:solidFill>
                <a:latin typeface="Lucida Sans Unicode"/>
                <a:cs typeface="Lucida Sans Unicode"/>
              </a:rPr>
              <a:t>FIND</a:t>
            </a:r>
            <a:r>
              <a:rPr dirty="0" sz="2500" spc="38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80">
                <a:solidFill>
                  <a:srgbClr val="231F20"/>
                </a:solidFill>
                <a:latin typeface="Lucida Sans Unicode"/>
                <a:cs typeface="Lucida Sans Unicode"/>
              </a:rPr>
              <a:t>INCORRECT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85">
                <a:solidFill>
                  <a:srgbClr val="231F20"/>
                </a:solidFill>
                <a:latin typeface="Lucida Sans Unicode"/>
                <a:cs typeface="Lucida Sans Unicode"/>
              </a:rPr>
              <a:t>PREDICTIONS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9656" y="7415433"/>
            <a:ext cx="557212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85">
                <a:solidFill>
                  <a:srgbClr val="231F20"/>
                </a:solidFill>
                <a:latin typeface="Lucida Sans Unicode"/>
                <a:cs typeface="Lucida Sans Unicode"/>
              </a:rPr>
              <a:t>REDUCED</a:t>
            </a:r>
            <a:r>
              <a:rPr dirty="0" sz="25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231F20"/>
                </a:solidFill>
                <a:latin typeface="Lucida Sans Unicode"/>
                <a:cs typeface="Lucida Sans Unicode"/>
              </a:rPr>
              <a:t>RISK</a:t>
            </a:r>
            <a:r>
              <a:rPr dirty="0" sz="25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dirty="0" sz="25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0">
                <a:solidFill>
                  <a:srgbClr val="231F20"/>
                </a:solidFill>
                <a:latin typeface="Lucida Sans Unicode"/>
                <a:cs typeface="Lucida Sans Unicode"/>
              </a:rPr>
              <a:t>OVERFITTING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9656" y="8338804"/>
            <a:ext cx="1258506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40">
                <a:solidFill>
                  <a:srgbClr val="231F20"/>
                </a:solidFill>
                <a:latin typeface="Lucida Sans Unicode"/>
                <a:cs typeface="Lucida Sans Unicode"/>
              </a:rPr>
              <a:t>MINIMAL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00">
                <a:solidFill>
                  <a:srgbClr val="231F20"/>
                </a:solidFill>
                <a:latin typeface="Lucida Sans Unicode"/>
                <a:cs typeface="Lucida Sans Unicode"/>
              </a:rPr>
              <a:t>ACCURACY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85">
                <a:solidFill>
                  <a:srgbClr val="231F20"/>
                </a:solidFill>
                <a:latin typeface="Lucida Sans Unicode"/>
                <a:cs typeface="Lucida Sans Unicode"/>
              </a:rPr>
              <a:t>GREATER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231F20"/>
                </a:solidFill>
                <a:latin typeface="Lucida Sans Unicode"/>
                <a:cs typeface="Lucida Sans Unicode"/>
              </a:rPr>
              <a:t>THAN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10">
                <a:solidFill>
                  <a:srgbClr val="231F20"/>
                </a:solidFill>
                <a:latin typeface="Lucida Sans Unicode"/>
                <a:cs typeface="Lucida Sans Unicode"/>
              </a:rPr>
              <a:t>90</a:t>
            </a:r>
            <a:r>
              <a:rPr dirty="0" sz="2500" spc="-54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75">
                <a:solidFill>
                  <a:srgbClr val="231F20"/>
                </a:solidFill>
                <a:latin typeface="Lucida Sans Unicode"/>
                <a:cs typeface="Lucida Sans Unicode"/>
              </a:rPr>
              <a:t>%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231F20"/>
                </a:solidFill>
                <a:latin typeface="Lucida Sans Unicode"/>
                <a:cs typeface="Lucida Sans Unicode"/>
              </a:rPr>
              <a:t>BY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5">
                <a:solidFill>
                  <a:srgbClr val="231F20"/>
                </a:solidFill>
                <a:latin typeface="Lucida Sans Unicode"/>
                <a:cs typeface="Lucida Sans Unicode"/>
              </a:rPr>
              <a:t>USING</a:t>
            </a:r>
            <a:r>
              <a:rPr dirty="0" sz="2500" spc="3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5">
                <a:solidFill>
                  <a:srgbClr val="231F20"/>
                </a:solidFill>
                <a:latin typeface="Lucida Sans Unicode"/>
                <a:cs typeface="Lucida Sans Unicode"/>
              </a:rPr>
              <a:t>RANDOM</a:t>
            </a:r>
            <a:r>
              <a:rPr dirty="0" sz="2500" spc="3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5">
                <a:solidFill>
                  <a:srgbClr val="231F20"/>
                </a:solidFill>
                <a:latin typeface="Lucida Sans Unicode"/>
                <a:cs typeface="Lucida Sans Unicode"/>
              </a:rPr>
              <a:t>FOREST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9270" cy="10287000"/>
            <a:chOff x="0" y="0"/>
            <a:chExt cx="1828927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" y="5775920"/>
              <a:ext cx="18288908" cy="45110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5510" y="8765585"/>
              <a:ext cx="4124324" cy="4381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900352" y="4678112"/>
              <a:ext cx="4113529" cy="4082415"/>
            </a:xfrm>
            <a:custGeom>
              <a:avLst/>
              <a:gdLst/>
              <a:ahLst/>
              <a:cxnLst/>
              <a:rect l="l" t="t" r="r" b="b"/>
              <a:pathLst>
                <a:path w="4113530" h="4082415">
                  <a:moveTo>
                    <a:pt x="0" y="0"/>
                  </a:moveTo>
                  <a:lnTo>
                    <a:pt x="4113178" y="0"/>
                  </a:lnTo>
                  <a:lnTo>
                    <a:pt x="4113178" y="4081927"/>
                  </a:lnTo>
                  <a:lnTo>
                    <a:pt x="0" y="4081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0190" y="8765585"/>
              <a:ext cx="4124324" cy="4381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95032" y="4678112"/>
              <a:ext cx="4113529" cy="4082415"/>
            </a:xfrm>
            <a:custGeom>
              <a:avLst/>
              <a:gdLst/>
              <a:ahLst/>
              <a:cxnLst/>
              <a:rect l="l" t="t" r="r" b="b"/>
              <a:pathLst>
                <a:path w="4113529" h="4082415">
                  <a:moveTo>
                    <a:pt x="0" y="0"/>
                  </a:moveTo>
                  <a:lnTo>
                    <a:pt x="4113179" y="0"/>
                  </a:lnTo>
                  <a:lnTo>
                    <a:pt x="4113179" y="4081927"/>
                  </a:lnTo>
                  <a:lnTo>
                    <a:pt x="0" y="4081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4468" y="8765585"/>
              <a:ext cx="4124324" cy="4381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89302" y="3653535"/>
              <a:ext cx="4113529" cy="5106670"/>
            </a:xfrm>
            <a:custGeom>
              <a:avLst/>
              <a:gdLst/>
              <a:ahLst/>
              <a:cxnLst/>
              <a:rect l="l" t="t" r="r" b="b"/>
              <a:pathLst>
                <a:path w="4113529" h="5106670">
                  <a:moveTo>
                    <a:pt x="4113187" y="1024585"/>
                  </a:moveTo>
                  <a:lnTo>
                    <a:pt x="3081172" y="1024585"/>
                  </a:lnTo>
                  <a:lnTo>
                    <a:pt x="3080067" y="976350"/>
                  </a:lnTo>
                  <a:lnTo>
                    <a:pt x="3076752" y="928687"/>
                  </a:lnTo>
                  <a:lnTo>
                    <a:pt x="3071291" y="881659"/>
                  </a:lnTo>
                  <a:lnTo>
                    <a:pt x="3063722" y="835291"/>
                  </a:lnTo>
                  <a:lnTo>
                    <a:pt x="3054121" y="789660"/>
                  </a:lnTo>
                  <a:lnTo>
                    <a:pt x="3042501" y="744778"/>
                  </a:lnTo>
                  <a:lnTo>
                    <a:pt x="3028937" y="700735"/>
                  </a:lnTo>
                  <a:lnTo>
                    <a:pt x="3013481" y="657555"/>
                  </a:lnTo>
                  <a:lnTo>
                    <a:pt x="2996158" y="615289"/>
                  </a:lnTo>
                  <a:lnTo>
                    <a:pt x="2977032" y="574001"/>
                  </a:lnTo>
                  <a:lnTo>
                    <a:pt x="2956153" y="533717"/>
                  </a:lnTo>
                  <a:lnTo>
                    <a:pt x="2933573" y="494499"/>
                  </a:lnTo>
                  <a:lnTo>
                    <a:pt x="2909341" y="456412"/>
                  </a:lnTo>
                  <a:lnTo>
                    <a:pt x="2883497" y="419481"/>
                  </a:lnTo>
                  <a:lnTo>
                    <a:pt x="2856090" y="383755"/>
                  </a:lnTo>
                  <a:lnTo>
                    <a:pt x="2827172" y="349300"/>
                  </a:lnTo>
                  <a:lnTo>
                    <a:pt x="2796806" y="316153"/>
                  </a:lnTo>
                  <a:lnTo>
                    <a:pt x="2765018" y="284378"/>
                  </a:lnTo>
                  <a:lnTo>
                    <a:pt x="2731871" y="254000"/>
                  </a:lnTo>
                  <a:lnTo>
                    <a:pt x="2697416" y="225082"/>
                  </a:lnTo>
                  <a:lnTo>
                    <a:pt x="2661704" y="197688"/>
                  </a:lnTo>
                  <a:lnTo>
                    <a:pt x="2624759" y="171843"/>
                  </a:lnTo>
                  <a:lnTo>
                    <a:pt x="2586672" y="147599"/>
                  </a:lnTo>
                  <a:lnTo>
                    <a:pt x="2547455" y="125018"/>
                  </a:lnTo>
                  <a:lnTo>
                    <a:pt x="2507183" y="104140"/>
                  </a:lnTo>
                  <a:lnTo>
                    <a:pt x="2465882" y="85013"/>
                  </a:lnTo>
                  <a:lnTo>
                    <a:pt x="2423617" y="67703"/>
                  </a:lnTo>
                  <a:lnTo>
                    <a:pt x="2380437" y="52235"/>
                  </a:lnTo>
                  <a:lnTo>
                    <a:pt x="2336393" y="38671"/>
                  </a:lnTo>
                  <a:lnTo>
                    <a:pt x="2291524" y="27063"/>
                  </a:lnTo>
                  <a:lnTo>
                    <a:pt x="2245880" y="17449"/>
                  </a:lnTo>
                  <a:lnTo>
                    <a:pt x="2199513" y="9893"/>
                  </a:lnTo>
                  <a:lnTo>
                    <a:pt x="2152485" y="4432"/>
                  </a:lnTo>
                  <a:lnTo>
                    <a:pt x="2104821" y="1117"/>
                  </a:lnTo>
                  <a:lnTo>
                    <a:pt x="2056587" y="0"/>
                  </a:lnTo>
                  <a:lnTo>
                    <a:pt x="2008365" y="1117"/>
                  </a:lnTo>
                  <a:lnTo>
                    <a:pt x="1960702" y="4432"/>
                  </a:lnTo>
                  <a:lnTo>
                    <a:pt x="1913661" y="9893"/>
                  </a:lnTo>
                  <a:lnTo>
                    <a:pt x="1867306" y="17449"/>
                  </a:lnTo>
                  <a:lnTo>
                    <a:pt x="1821662" y="27063"/>
                  </a:lnTo>
                  <a:lnTo>
                    <a:pt x="1776793" y="38671"/>
                  </a:lnTo>
                  <a:lnTo>
                    <a:pt x="1732749" y="52235"/>
                  </a:lnTo>
                  <a:lnTo>
                    <a:pt x="1689557" y="67703"/>
                  </a:lnTo>
                  <a:lnTo>
                    <a:pt x="1647304" y="85013"/>
                  </a:lnTo>
                  <a:lnTo>
                    <a:pt x="1606003" y="104140"/>
                  </a:lnTo>
                  <a:lnTo>
                    <a:pt x="1565732" y="125018"/>
                  </a:lnTo>
                  <a:lnTo>
                    <a:pt x="1526514" y="147599"/>
                  </a:lnTo>
                  <a:lnTo>
                    <a:pt x="1488414" y="171843"/>
                  </a:lnTo>
                  <a:lnTo>
                    <a:pt x="1451483" y="197688"/>
                  </a:lnTo>
                  <a:lnTo>
                    <a:pt x="1415770" y="225082"/>
                  </a:lnTo>
                  <a:lnTo>
                    <a:pt x="1381315" y="254000"/>
                  </a:lnTo>
                  <a:lnTo>
                    <a:pt x="1348168" y="284378"/>
                  </a:lnTo>
                  <a:lnTo>
                    <a:pt x="1316380" y="316153"/>
                  </a:lnTo>
                  <a:lnTo>
                    <a:pt x="1286014" y="349300"/>
                  </a:lnTo>
                  <a:lnTo>
                    <a:pt x="1257096" y="383755"/>
                  </a:lnTo>
                  <a:lnTo>
                    <a:pt x="1229690" y="419481"/>
                  </a:lnTo>
                  <a:lnTo>
                    <a:pt x="1203845" y="456412"/>
                  </a:lnTo>
                  <a:lnTo>
                    <a:pt x="1179601" y="494499"/>
                  </a:lnTo>
                  <a:lnTo>
                    <a:pt x="1157020" y="533717"/>
                  </a:lnTo>
                  <a:lnTo>
                    <a:pt x="1136142" y="574001"/>
                  </a:lnTo>
                  <a:lnTo>
                    <a:pt x="1117028" y="615289"/>
                  </a:lnTo>
                  <a:lnTo>
                    <a:pt x="1099705" y="657555"/>
                  </a:lnTo>
                  <a:lnTo>
                    <a:pt x="1084237" y="700735"/>
                  </a:lnTo>
                  <a:lnTo>
                    <a:pt x="1070673" y="744778"/>
                  </a:lnTo>
                  <a:lnTo>
                    <a:pt x="1059065" y="789660"/>
                  </a:lnTo>
                  <a:lnTo>
                    <a:pt x="1049451" y="835291"/>
                  </a:lnTo>
                  <a:lnTo>
                    <a:pt x="1041895" y="881659"/>
                  </a:lnTo>
                  <a:lnTo>
                    <a:pt x="1036434" y="928687"/>
                  </a:lnTo>
                  <a:lnTo>
                    <a:pt x="1033119" y="976350"/>
                  </a:lnTo>
                  <a:lnTo>
                    <a:pt x="1032014" y="1024559"/>
                  </a:lnTo>
                  <a:lnTo>
                    <a:pt x="0" y="1024585"/>
                  </a:lnTo>
                  <a:lnTo>
                    <a:pt x="0" y="5106505"/>
                  </a:lnTo>
                  <a:lnTo>
                    <a:pt x="4113187" y="5106505"/>
                  </a:lnTo>
                  <a:lnTo>
                    <a:pt x="4113187" y="102458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9618" y="3653527"/>
              <a:ext cx="2049165" cy="20491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33710" y="3653527"/>
              <a:ext cx="2049780" cy="2049780"/>
            </a:xfrm>
            <a:custGeom>
              <a:avLst/>
              <a:gdLst/>
              <a:ahLst/>
              <a:cxnLst/>
              <a:rect l="l" t="t" r="r" b="b"/>
              <a:pathLst>
                <a:path w="2049780" h="2049779">
                  <a:moveTo>
                    <a:pt x="1024605" y="2049167"/>
                  </a:moveTo>
                  <a:lnTo>
                    <a:pt x="976350" y="2048053"/>
                  </a:lnTo>
                  <a:lnTo>
                    <a:pt x="928692" y="2044740"/>
                  </a:lnTo>
                  <a:lnTo>
                    <a:pt x="881658" y="2039279"/>
                  </a:lnTo>
                  <a:lnTo>
                    <a:pt x="835295" y="2031718"/>
                  </a:lnTo>
                  <a:lnTo>
                    <a:pt x="789655" y="2022108"/>
                  </a:lnTo>
                  <a:lnTo>
                    <a:pt x="744785" y="2010497"/>
                  </a:lnTo>
                  <a:lnTo>
                    <a:pt x="700735" y="1996934"/>
                  </a:lnTo>
                  <a:lnTo>
                    <a:pt x="657554" y="1981469"/>
                  </a:lnTo>
                  <a:lnTo>
                    <a:pt x="615291" y="1964150"/>
                  </a:lnTo>
                  <a:lnTo>
                    <a:pt x="573996" y="1945028"/>
                  </a:lnTo>
                  <a:lnTo>
                    <a:pt x="533718" y="1924151"/>
                  </a:lnTo>
                  <a:lnTo>
                    <a:pt x="494506" y="1901568"/>
                  </a:lnTo>
                  <a:lnTo>
                    <a:pt x="456409" y="1877329"/>
                  </a:lnTo>
                  <a:lnTo>
                    <a:pt x="419477" y="1851483"/>
                  </a:lnTo>
                  <a:lnTo>
                    <a:pt x="383758" y="1824078"/>
                  </a:lnTo>
                  <a:lnTo>
                    <a:pt x="349301" y="1795165"/>
                  </a:lnTo>
                  <a:lnTo>
                    <a:pt x="316157" y="1764792"/>
                  </a:lnTo>
                  <a:lnTo>
                    <a:pt x="284374" y="1733009"/>
                  </a:lnTo>
                  <a:lnTo>
                    <a:pt x="254001" y="1699865"/>
                  </a:lnTo>
                  <a:lnTo>
                    <a:pt x="225088" y="1665409"/>
                  </a:lnTo>
                  <a:lnTo>
                    <a:pt x="197684" y="1629690"/>
                  </a:lnTo>
                  <a:lnTo>
                    <a:pt x="171838" y="1592757"/>
                  </a:lnTo>
                  <a:lnTo>
                    <a:pt x="147598" y="1554660"/>
                  </a:lnTo>
                  <a:lnTo>
                    <a:pt x="125016" y="1515448"/>
                  </a:lnTo>
                  <a:lnTo>
                    <a:pt x="104138" y="1475170"/>
                  </a:lnTo>
                  <a:lnTo>
                    <a:pt x="85016" y="1433875"/>
                  </a:lnTo>
                  <a:lnTo>
                    <a:pt x="67698" y="1391612"/>
                  </a:lnTo>
                  <a:lnTo>
                    <a:pt x="52232" y="1348431"/>
                  </a:lnTo>
                  <a:lnTo>
                    <a:pt x="38670" y="1304381"/>
                  </a:lnTo>
                  <a:lnTo>
                    <a:pt x="27058" y="1259511"/>
                  </a:lnTo>
                  <a:lnTo>
                    <a:pt x="17448" y="1213871"/>
                  </a:lnTo>
                  <a:lnTo>
                    <a:pt x="9888" y="1167508"/>
                  </a:lnTo>
                  <a:lnTo>
                    <a:pt x="4426" y="1120473"/>
                  </a:lnTo>
                  <a:lnTo>
                    <a:pt x="1114" y="1072816"/>
                  </a:lnTo>
                  <a:lnTo>
                    <a:pt x="0" y="1024539"/>
                  </a:lnTo>
                  <a:lnTo>
                    <a:pt x="1114" y="976352"/>
                  </a:lnTo>
                  <a:lnTo>
                    <a:pt x="4426" y="928694"/>
                  </a:lnTo>
                  <a:lnTo>
                    <a:pt x="9888" y="881659"/>
                  </a:lnTo>
                  <a:lnTo>
                    <a:pt x="17448" y="835297"/>
                  </a:lnTo>
                  <a:lnTo>
                    <a:pt x="27058" y="789656"/>
                  </a:lnTo>
                  <a:lnTo>
                    <a:pt x="38670" y="744786"/>
                  </a:lnTo>
                  <a:lnTo>
                    <a:pt x="52232" y="700736"/>
                  </a:lnTo>
                  <a:lnTo>
                    <a:pt x="67698" y="657555"/>
                  </a:lnTo>
                  <a:lnTo>
                    <a:pt x="85016" y="615293"/>
                  </a:lnTo>
                  <a:lnTo>
                    <a:pt x="104138" y="573998"/>
                  </a:lnTo>
                  <a:lnTo>
                    <a:pt x="125016" y="533719"/>
                  </a:lnTo>
                  <a:lnTo>
                    <a:pt x="147598" y="494507"/>
                  </a:lnTo>
                  <a:lnTo>
                    <a:pt x="171838" y="456410"/>
                  </a:lnTo>
                  <a:lnTo>
                    <a:pt x="197684" y="419478"/>
                  </a:lnTo>
                  <a:lnTo>
                    <a:pt x="225088" y="383759"/>
                  </a:lnTo>
                  <a:lnTo>
                    <a:pt x="254001" y="349302"/>
                  </a:lnTo>
                  <a:lnTo>
                    <a:pt x="284374" y="316158"/>
                  </a:lnTo>
                  <a:lnTo>
                    <a:pt x="316157" y="284375"/>
                  </a:lnTo>
                  <a:lnTo>
                    <a:pt x="349301" y="254002"/>
                  </a:lnTo>
                  <a:lnTo>
                    <a:pt x="383758" y="225089"/>
                  </a:lnTo>
                  <a:lnTo>
                    <a:pt x="419477" y="197685"/>
                  </a:lnTo>
                  <a:lnTo>
                    <a:pt x="456409" y="171839"/>
                  </a:lnTo>
                  <a:lnTo>
                    <a:pt x="494506" y="147599"/>
                  </a:lnTo>
                  <a:lnTo>
                    <a:pt x="533718" y="125017"/>
                  </a:lnTo>
                  <a:lnTo>
                    <a:pt x="573996" y="104139"/>
                  </a:lnTo>
                  <a:lnTo>
                    <a:pt x="615291" y="85017"/>
                  </a:lnTo>
                  <a:lnTo>
                    <a:pt x="657554" y="67699"/>
                  </a:lnTo>
                  <a:lnTo>
                    <a:pt x="700735" y="52233"/>
                  </a:lnTo>
                  <a:lnTo>
                    <a:pt x="744785" y="38671"/>
                  </a:lnTo>
                  <a:lnTo>
                    <a:pt x="789655" y="27060"/>
                  </a:lnTo>
                  <a:lnTo>
                    <a:pt x="835295" y="17449"/>
                  </a:lnTo>
                  <a:lnTo>
                    <a:pt x="881658" y="9889"/>
                  </a:lnTo>
                  <a:lnTo>
                    <a:pt x="928692" y="4428"/>
                  </a:lnTo>
                  <a:lnTo>
                    <a:pt x="976350" y="1115"/>
                  </a:lnTo>
                  <a:lnTo>
                    <a:pt x="1024582" y="0"/>
                  </a:lnTo>
                  <a:lnTo>
                    <a:pt x="1072814" y="1115"/>
                  </a:lnTo>
                  <a:lnTo>
                    <a:pt x="1120472" y="4428"/>
                  </a:lnTo>
                  <a:lnTo>
                    <a:pt x="1167506" y="9889"/>
                  </a:lnTo>
                  <a:lnTo>
                    <a:pt x="1213869" y="17449"/>
                  </a:lnTo>
                  <a:lnTo>
                    <a:pt x="1259510" y="27060"/>
                  </a:lnTo>
                  <a:lnTo>
                    <a:pt x="1304380" y="38671"/>
                  </a:lnTo>
                  <a:lnTo>
                    <a:pt x="1348430" y="52233"/>
                  </a:lnTo>
                  <a:lnTo>
                    <a:pt x="1391611" y="67699"/>
                  </a:lnTo>
                  <a:lnTo>
                    <a:pt x="1433873" y="85017"/>
                  </a:lnTo>
                  <a:lnTo>
                    <a:pt x="1475168" y="104139"/>
                  </a:lnTo>
                  <a:lnTo>
                    <a:pt x="1515446" y="125017"/>
                  </a:lnTo>
                  <a:lnTo>
                    <a:pt x="1554659" y="147599"/>
                  </a:lnTo>
                  <a:lnTo>
                    <a:pt x="1592756" y="171839"/>
                  </a:lnTo>
                  <a:lnTo>
                    <a:pt x="1629688" y="197685"/>
                  </a:lnTo>
                  <a:lnTo>
                    <a:pt x="1665407" y="225089"/>
                  </a:lnTo>
                  <a:lnTo>
                    <a:pt x="1699864" y="254002"/>
                  </a:lnTo>
                  <a:lnTo>
                    <a:pt x="1733008" y="284375"/>
                  </a:lnTo>
                  <a:lnTo>
                    <a:pt x="1764791" y="316158"/>
                  </a:lnTo>
                  <a:lnTo>
                    <a:pt x="1795164" y="349302"/>
                  </a:lnTo>
                  <a:lnTo>
                    <a:pt x="1824077" y="383759"/>
                  </a:lnTo>
                  <a:lnTo>
                    <a:pt x="1851481" y="419478"/>
                  </a:lnTo>
                  <a:lnTo>
                    <a:pt x="1877328" y="456410"/>
                  </a:lnTo>
                  <a:lnTo>
                    <a:pt x="1901567" y="494507"/>
                  </a:lnTo>
                  <a:lnTo>
                    <a:pt x="1924150" y="533719"/>
                  </a:lnTo>
                  <a:lnTo>
                    <a:pt x="1945027" y="573998"/>
                  </a:lnTo>
                  <a:lnTo>
                    <a:pt x="1964149" y="615293"/>
                  </a:lnTo>
                  <a:lnTo>
                    <a:pt x="1981467" y="657555"/>
                  </a:lnTo>
                  <a:lnTo>
                    <a:pt x="1996933" y="700736"/>
                  </a:lnTo>
                  <a:lnTo>
                    <a:pt x="2010495" y="744786"/>
                  </a:lnTo>
                  <a:lnTo>
                    <a:pt x="2022107" y="789656"/>
                  </a:lnTo>
                  <a:lnTo>
                    <a:pt x="2031717" y="835297"/>
                  </a:lnTo>
                  <a:lnTo>
                    <a:pt x="2039278" y="881659"/>
                  </a:lnTo>
                  <a:lnTo>
                    <a:pt x="2044739" y="928694"/>
                  </a:lnTo>
                  <a:lnTo>
                    <a:pt x="2048052" y="976352"/>
                  </a:lnTo>
                  <a:lnTo>
                    <a:pt x="2049165" y="1024584"/>
                  </a:lnTo>
                  <a:lnTo>
                    <a:pt x="2048052" y="1072816"/>
                  </a:lnTo>
                  <a:lnTo>
                    <a:pt x="2044739" y="1120473"/>
                  </a:lnTo>
                  <a:lnTo>
                    <a:pt x="2039278" y="1167508"/>
                  </a:lnTo>
                  <a:lnTo>
                    <a:pt x="2031717" y="1213871"/>
                  </a:lnTo>
                  <a:lnTo>
                    <a:pt x="2022107" y="1259511"/>
                  </a:lnTo>
                  <a:lnTo>
                    <a:pt x="2010495" y="1304381"/>
                  </a:lnTo>
                  <a:lnTo>
                    <a:pt x="1996933" y="1348431"/>
                  </a:lnTo>
                  <a:lnTo>
                    <a:pt x="1981467" y="1391612"/>
                  </a:lnTo>
                  <a:lnTo>
                    <a:pt x="1964149" y="1433875"/>
                  </a:lnTo>
                  <a:lnTo>
                    <a:pt x="1945027" y="1475170"/>
                  </a:lnTo>
                  <a:lnTo>
                    <a:pt x="1924150" y="1515448"/>
                  </a:lnTo>
                  <a:lnTo>
                    <a:pt x="1901567" y="1554660"/>
                  </a:lnTo>
                  <a:lnTo>
                    <a:pt x="1877328" y="1592757"/>
                  </a:lnTo>
                  <a:lnTo>
                    <a:pt x="1851481" y="1629690"/>
                  </a:lnTo>
                  <a:lnTo>
                    <a:pt x="1824077" y="1665409"/>
                  </a:lnTo>
                  <a:lnTo>
                    <a:pt x="1795164" y="1699865"/>
                  </a:lnTo>
                  <a:lnTo>
                    <a:pt x="1764791" y="1733009"/>
                  </a:lnTo>
                  <a:lnTo>
                    <a:pt x="1733008" y="1764792"/>
                  </a:lnTo>
                  <a:lnTo>
                    <a:pt x="1699864" y="1795165"/>
                  </a:lnTo>
                  <a:lnTo>
                    <a:pt x="1665407" y="1824078"/>
                  </a:lnTo>
                  <a:lnTo>
                    <a:pt x="1629688" y="1851483"/>
                  </a:lnTo>
                  <a:lnTo>
                    <a:pt x="1592756" y="1877329"/>
                  </a:lnTo>
                  <a:lnTo>
                    <a:pt x="1554659" y="1901568"/>
                  </a:lnTo>
                  <a:lnTo>
                    <a:pt x="1515446" y="1924151"/>
                  </a:lnTo>
                  <a:lnTo>
                    <a:pt x="1475168" y="1945028"/>
                  </a:lnTo>
                  <a:lnTo>
                    <a:pt x="1433873" y="1964150"/>
                  </a:lnTo>
                  <a:lnTo>
                    <a:pt x="1391611" y="1981469"/>
                  </a:lnTo>
                  <a:lnTo>
                    <a:pt x="1348430" y="1996934"/>
                  </a:lnTo>
                  <a:lnTo>
                    <a:pt x="1304380" y="2010497"/>
                  </a:lnTo>
                  <a:lnTo>
                    <a:pt x="1259510" y="2022108"/>
                  </a:lnTo>
                  <a:lnTo>
                    <a:pt x="1213869" y="2031718"/>
                  </a:lnTo>
                  <a:lnTo>
                    <a:pt x="1167506" y="2039279"/>
                  </a:lnTo>
                  <a:lnTo>
                    <a:pt x="1120472" y="2044740"/>
                  </a:lnTo>
                  <a:lnTo>
                    <a:pt x="1072814" y="2048053"/>
                  </a:lnTo>
                  <a:lnTo>
                    <a:pt x="1024605" y="204916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2476" y="4016486"/>
              <a:ext cx="1127333" cy="1122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8450" y="3916272"/>
              <a:ext cx="1323974" cy="132080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960"/>
              <a:t>S</a:t>
            </a:r>
            <a:r>
              <a:rPr dirty="0" spc="-635"/>
              <a:t>T</a:t>
            </a:r>
            <a:r>
              <a:rPr dirty="0" spc="835"/>
              <a:t>R</a:t>
            </a:r>
            <a:r>
              <a:rPr dirty="0" spc="160"/>
              <a:t>A</a:t>
            </a:r>
            <a:r>
              <a:rPr dirty="0" spc="-635"/>
              <a:t>T</a:t>
            </a:r>
            <a:r>
              <a:rPr dirty="0" spc="-215"/>
              <a:t>E</a:t>
            </a:r>
            <a:r>
              <a:rPr dirty="0" spc="95"/>
              <a:t>G</a:t>
            </a:r>
            <a:r>
              <a:rPr dirty="0" spc="1140"/>
              <a:t>I</a:t>
            </a:r>
            <a:r>
              <a:rPr dirty="0" spc="-1135"/>
              <a:t>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72716" y="6104067"/>
            <a:ext cx="173164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075" marR="5080" indent="-80010">
              <a:lnSpc>
                <a:spcPct val="114799"/>
              </a:lnSpc>
              <a:spcBef>
                <a:spcPts val="95"/>
              </a:spcBef>
            </a:pPr>
            <a:r>
              <a:rPr dirty="0" sz="3050" spc="-5">
                <a:solidFill>
                  <a:srgbClr val="FDFAFA"/>
                </a:solidFill>
                <a:latin typeface="Trebuchet MS"/>
                <a:cs typeface="Trebuchet MS"/>
              </a:rPr>
              <a:t>SPLIT</a:t>
            </a:r>
            <a:r>
              <a:rPr dirty="0" sz="3050" spc="285">
                <a:solidFill>
                  <a:srgbClr val="FDFAFA"/>
                </a:solidFill>
                <a:latin typeface="Trebuchet MS"/>
                <a:cs typeface="Trebuchet MS"/>
              </a:rPr>
              <a:t> </a:t>
            </a:r>
            <a:r>
              <a:rPr dirty="0" sz="3050" spc="-200">
                <a:solidFill>
                  <a:srgbClr val="FDFAFA"/>
                </a:solidFill>
                <a:latin typeface="Trebuchet MS"/>
                <a:cs typeface="Trebuchet MS"/>
              </a:rPr>
              <a:t>THE </a:t>
            </a:r>
            <a:r>
              <a:rPr dirty="0" sz="3050" spc="-905">
                <a:solidFill>
                  <a:srgbClr val="FDFAFA"/>
                </a:solidFill>
                <a:latin typeface="Trebuchet MS"/>
                <a:cs typeface="Trebuchet MS"/>
              </a:rPr>
              <a:t> </a:t>
            </a:r>
            <a:r>
              <a:rPr dirty="0" sz="3050" spc="30">
                <a:solidFill>
                  <a:srgbClr val="FDFAFA"/>
                </a:solidFill>
                <a:latin typeface="Trebuchet MS"/>
                <a:cs typeface="Trebuchet MS"/>
              </a:rPr>
              <a:t>PROCESS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5032" y="4678112"/>
            <a:ext cx="4113529" cy="4082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algn="ctr" marL="276860">
              <a:lnSpc>
                <a:spcPct val="100000"/>
              </a:lnSpc>
              <a:spcBef>
                <a:spcPts val="4040"/>
              </a:spcBef>
            </a:pPr>
            <a:r>
              <a:rPr dirty="0" sz="3050" spc="-55">
                <a:solidFill>
                  <a:srgbClr val="FDFAFA"/>
                </a:solidFill>
                <a:latin typeface="Trebuchet MS"/>
                <a:cs typeface="Trebuchet MS"/>
              </a:rPr>
              <a:t>TRAIN</a:t>
            </a:r>
            <a:r>
              <a:rPr dirty="0" sz="3050" spc="350">
                <a:solidFill>
                  <a:srgbClr val="FDFAFA"/>
                </a:solidFill>
                <a:latin typeface="Trebuchet MS"/>
                <a:cs typeface="Trebuchet MS"/>
              </a:rPr>
              <a:t> </a:t>
            </a:r>
            <a:r>
              <a:rPr dirty="0" sz="3050" spc="-200">
                <a:solidFill>
                  <a:srgbClr val="FDFAFA"/>
                </a:solidFill>
                <a:latin typeface="Trebuchet MS"/>
                <a:cs typeface="Trebuchet MS"/>
              </a:rPr>
              <a:t>THE</a:t>
            </a:r>
            <a:r>
              <a:rPr dirty="0" sz="3050" spc="355">
                <a:solidFill>
                  <a:srgbClr val="FDFAFA"/>
                </a:solidFill>
                <a:latin typeface="Trebuchet MS"/>
                <a:cs typeface="Trebuchet MS"/>
              </a:rPr>
              <a:t> </a:t>
            </a:r>
            <a:r>
              <a:rPr dirty="0" sz="3050" spc="-125">
                <a:solidFill>
                  <a:srgbClr val="FDFAFA"/>
                </a:solidFill>
                <a:latin typeface="Trebuchet MS"/>
                <a:cs typeface="Trebuchet MS"/>
              </a:rPr>
              <a:t>DATA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17509" y="6493312"/>
            <a:ext cx="2599055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-140">
                <a:solidFill>
                  <a:srgbClr val="FDFAFA"/>
                </a:solidFill>
                <a:latin typeface="Trebuchet MS"/>
                <a:cs typeface="Trebuchet MS"/>
              </a:rPr>
              <a:t>TEST</a:t>
            </a:r>
            <a:r>
              <a:rPr dirty="0" sz="3050" spc="335">
                <a:solidFill>
                  <a:srgbClr val="FDFAFA"/>
                </a:solidFill>
                <a:latin typeface="Trebuchet MS"/>
                <a:cs typeface="Trebuchet MS"/>
              </a:rPr>
              <a:t> </a:t>
            </a:r>
            <a:r>
              <a:rPr dirty="0" sz="3050" spc="-200">
                <a:solidFill>
                  <a:srgbClr val="FDFAFA"/>
                </a:solidFill>
                <a:latin typeface="Trebuchet MS"/>
                <a:cs typeface="Trebuchet MS"/>
              </a:rPr>
              <a:t>THE</a:t>
            </a:r>
            <a:r>
              <a:rPr dirty="0" sz="3050" spc="340">
                <a:solidFill>
                  <a:srgbClr val="FDFAFA"/>
                </a:solidFill>
                <a:latin typeface="Trebuchet MS"/>
                <a:cs typeface="Trebuchet MS"/>
              </a:rPr>
              <a:t> </a:t>
            </a:r>
            <a:r>
              <a:rPr dirty="0" sz="3050" spc="-125">
                <a:solidFill>
                  <a:srgbClr val="FDFAFA"/>
                </a:solidFill>
                <a:latin typeface="Trebuchet MS"/>
                <a:cs typeface="Trebuchet MS"/>
              </a:rPr>
              <a:t>DATA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6171" y="1788865"/>
            <a:ext cx="8874760" cy="1463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400" spc="-434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dirty="0" sz="9400" spc="114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400" spc="-195">
                <a:solidFill>
                  <a:srgbClr val="231F20"/>
                </a:solidFill>
                <a:latin typeface="Trebuchet MS"/>
                <a:cs typeface="Trebuchet MS"/>
              </a:rPr>
              <a:t>STEP</a:t>
            </a:r>
            <a:r>
              <a:rPr dirty="0" sz="9400" spc="114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400" spc="125">
                <a:solidFill>
                  <a:srgbClr val="231F20"/>
                </a:solidFill>
                <a:latin typeface="Trebuchet MS"/>
                <a:cs typeface="Trebuchet MS"/>
              </a:rPr>
              <a:t>PROCESS</a:t>
            </a:r>
            <a:endParaRPr sz="9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83" y="0"/>
            <a:ext cx="18289270" cy="10299700"/>
            <a:chOff x="-783" y="0"/>
            <a:chExt cx="18289270" cy="10299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3" y="3020439"/>
              <a:ext cx="6522627" cy="72790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7600" y="1587742"/>
              <a:ext cx="9229724" cy="78295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8983" y="192580"/>
            <a:ext cx="5729605" cy="12103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750" spc="-350" b="0">
                <a:solidFill>
                  <a:srgbClr val="000000"/>
                </a:solidFill>
                <a:latin typeface="Georgia"/>
                <a:cs typeface="Georgia"/>
              </a:rPr>
              <a:t>ALGORITHM</a:t>
            </a:r>
            <a:endParaRPr sz="7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75935" cy="3086100"/>
            </a:xfrm>
            <a:custGeom>
              <a:avLst/>
              <a:gdLst/>
              <a:ahLst/>
              <a:cxnLst/>
              <a:rect l="l" t="t" r="r" b="b"/>
              <a:pathLst>
                <a:path w="18275935" h="3086100">
                  <a:moveTo>
                    <a:pt x="18275497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18275497" y="0"/>
                  </a:lnTo>
                  <a:lnTo>
                    <a:pt x="18275497" y="308609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3572654" cy="3441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0098" y="0"/>
              <a:ext cx="7217900" cy="77227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4" y="3253123"/>
              <a:ext cx="17783174" cy="70338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0315" y="972472"/>
            <a:ext cx="4239260" cy="12496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0" spc="-300" b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0" spc="919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0" spc="-275" b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0622" y="0"/>
            <a:ext cx="2554319" cy="19920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326382"/>
            <a:ext cx="4574540" cy="38100"/>
          </a:xfrm>
          <a:custGeom>
            <a:avLst/>
            <a:gdLst/>
            <a:ahLst/>
            <a:cxnLst/>
            <a:rect l="l" t="t" r="r" b="b"/>
            <a:pathLst>
              <a:path w="4574540" h="38100">
                <a:moveTo>
                  <a:pt x="0" y="38099"/>
                </a:moveTo>
                <a:lnTo>
                  <a:pt x="0" y="0"/>
                </a:lnTo>
                <a:lnTo>
                  <a:pt x="4574495" y="0"/>
                </a:lnTo>
                <a:lnTo>
                  <a:pt x="4574495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9421" y="4841500"/>
            <a:ext cx="4629150" cy="771525"/>
          </a:xfrm>
          <a:custGeom>
            <a:avLst/>
            <a:gdLst/>
            <a:ahLst/>
            <a:cxnLst/>
            <a:rect l="l" t="t" r="r" b="b"/>
            <a:pathLst>
              <a:path w="4629150" h="771525">
                <a:moveTo>
                  <a:pt x="4629149" y="771524"/>
                </a:moveTo>
                <a:lnTo>
                  <a:pt x="0" y="771524"/>
                </a:lnTo>
                <a:lnTo>
                  <a:pt x="0" y="0"/>
                </a:lnTo>
                <a:lnTo>
                  <a:pt x="4629149" y="0"/>
                </a:lnTo>
                <a:lnTo>
                  <a:pt x="4629149" y="7715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71329" y="62324"/>
            <a:ext cx="7350759" cy="1924050"/>
          </a:xfrm>
          <a:custGeom>
            <a:avLst/>
            <a:gdLst/>
            <a:ahLst/>
            <a:cxnLst/>
            <a:rect l="l" t="t" r="r" b="b"/>
            <a:pathLst>
              <a:path w="7350759" h="1924050">
                <a:moveTo>
                  <a:pt x="6729278" y="1923861"/>
                </a:moveTo>
                <a:lnTo>
                  <a:pt x="590756" y="1923111"/>
                </a:lnTo>
                <a:lnTo>
                  <a:pt x="530084" y="1917122"/>
                </a:lnTo>
                <a:lnTo>
                  <a:pt x="470290" y="1905200"/>
                </a:lnTo>
                <a:lnTo>
                  <a:pt x="411949" y="1887461"/>
                </a:lnTo>
                <a:lnTo>
                  <a:pt x="355624" y="1864076"/>
                </a:lnTo>
                <a:lnTo>
                  <a:pt x="301858" y="1835270"/>
                </a:lnTo>
                <a:lnTo>
                  <a:pt x="251167" y="1801320"/>
                </a:lnTo>
                <a:lnTo>
                  <a:pt x="204040" y="1762554"/>
                </a:lnTo>
                <a:lnTo>
                  <a:pt x="160930" y="1719344"/>
                </a:lnTo>
                <a:lnTo>
                  <a:pt x="122254" y="1672106"/>
                </a:lnTo>
                <a:lnTo>
                  <a:pt x="88384" y="1621297"/>
                </a:lnTo>
                <a:lnTo>
                  <a:pt x="59645" y="1567404"/>
                </a:lnTo>
                <a:lnTo>
                  <a:pt x="36314" y="1510947"/>
                </a:lnTo>
                <a:lnTo>
                  <a:pt x="18617" y="1452471"/>
                </a:lnTo>
                <a:lnTo>
                  <a:pt x="6723" y="1392537"/>
                </a:lnTo>
                <a:lnTo>
                  <a:pt x="747" y="1331723"/>
                </a:lnTo>
                <a:lnTo>
                  <a:pt x="0" y="1301169"/>
                </a:lnTo>
                <a:lnTo>
                  <a:pt x="747" y="592138"/>
                </a:lnTo>
                <a:lnTo>
                  <a:pt x="6723" y="531324"/>
                </a:lnTo>
                <a:lnTo>
                  <a:pt x="18617" y="471390"/>
                </a:lnTo>
                <a:lnTo>
                  <a:pt x="36314" y="412913"/>
                </a:lnTo>
                <a:lnTo>
                  <a:pt x="59645" y="356456"/>
                </a:lnTo>
                <a:lnTo>
                  <a:pt x="88384" y="302564"/>
                </a:lnTo>
                <a:lnTo>
                  <a:pt x="122254" y="251754"/>
                </a:lnTo>
                <a:lnTo>
                  <a:pt x="160930" y="204517"/>
                </a:lnTo>
                <a:lnTo>
                  <a:pt x="204040" y="161307"/>
                </a:lnTo>
                <a:lnTo>
                  <a:pt x="251167" y="122540"/>
                </a:lnTo>
                <a:lnTo>
                  <a:pt x="301858" y="88590"/>
                </a:lnTo>
                <a:lnTo>
                  <a:pt x="355624" y="59784"/>
                </a:lnTo>
                <a:lnTo>
                  <a:pt x="411949" y="36399"/>
                </a:lnTo>
                <a:lnTo>
                  <a:pt x="470290" y="18660"/>
                </a:lnTo>
                <a:lnTo>
                  <a:pt x="530084" y="6739"/>
                </a:lnTo>
                <a:lnTo>
                  <a:pt x="590756" y="749"/>
                </a:lnTo>
                <a:lnTo>
                  <a:pt x="621239" y="0"/>
                </a:lnTo>
                <a:lnTo>
                  <a:pt x="6759760" y="749"/>
                </a:lnTo>
                <a:lnTo>
                  <a:pt x="6820432" y="6739"/>
                </a:lnTo>
                <a:lnTo>
                  <a:pt x="6880226" y="18660"/>
                </a:lnTo>
                <a:lnTo>
                  <a:pt x="6938567" y="36399"/>
                </a:lnTo>
                <a:lnTo>
                  <a:pt x="6994891" y="59784"/>
                </a:lnTo>
                <a:lnTo>
                  <a:pt x="7048658" y="88590"/>
                </a:lnTo>
                <a:lnTo>
                  <a:pt x="7099349" y="122540"/>
                </a:lnTo>
                <a:lnTo>
                  <a:pt x="7146477" y="161307"/>
                </a:lnTo>
                <a:lnTo>
                  <a:pt x="7189586" y="204517"/>
                </a:lnTo>
                <a:lnTo>
                  <a:pt x="7228262" y="251754"/>
                </a:lnTo>
                <a:lnTo>
                  <a:pt x="7262132" y="302564"/>
                </a:lnTo>
                <a:lnTo>
                  <a:pt x="7290871" y="356456"/>
                </a:lnTo>
                <a:lnTo>
                  <a:pt x="7314202" y="412913"/>
                </a:lnTo>
                <a:lnTo>
                  <a:pt x="7331899" y="471390"/>
                </a:lnTo>
                <a:lnTo>
                  <a:pt x="7343793" y="531324"/>
                </a:lnTo>
                <a:lnTo>
                  <a:pt x="7349769" y="592138"/>
                </a:lnTo>
                <a:lnTo>
                  <a:pt x="7350517" y="622692"/>
                </a:lnTo>
                <a:lnTo>
                  <a:pt x="7349769" y="1331723"/>
                </a:lnTo>
                <a:lnTo>
                  <a:pt x="7343793" y="1392537"/>
                </a:lnTo>
                <a:lnTo>
                  <a:pt x="7331899" y="1452470"/>
                </a:lnTo>
                <a:lnTo>
                  <a:pt x="7314202" y="1510947"/>
                </a:lnTo>
                <a:lnTo>
                  <a:pt x="7290871" y="1567404"/>
                </a:lnTo>
                <a:lnTo>
                  <a:pt x="7262132" y="1621297"/>
                </a:lnTo>
                <a:lnTo>
                  <a:pt x="7228262" y="1672106"/>
                </a:lnTo>
                <a:lnTo>
                  <a:pt x="7189586" y="1719343"/>
                </a:lnTo>
                <a:lnTo>
                  <a:pt x="7146476" y="1762553"/>
                </a:lnTo>
                <a:lnTo>
                  <a:pt x="7099349" y="1801320"/>
                </a:lnTo>
                <a:lnTo>
                  <a:pt x="7048658" y="1835270"/>
                </a:lnTo>
                <a:lnTo>
                  <a:pt x="6994891" y="1864076"/>
                </a:lnTo>
                <a:lnTo>
                  <a:pt x="6938567" y="1887461"/>
                </a:lnTo>
                <a:lnTo>
                  <a:pt x="6880226" y="1905200"/>
                </a:lnTo>
                <a:lnTo>
                  <a:pt x="6820432" y="1917122"/>
                </a:lnTo>
                <a:lnTo>
                  <a:pt x="6759761" y="1923111"/>
                </a:lnTo>
                <a:lnTo>
                  <a:pt x="6729278" y="1923861"/>
                </a:lnTo>
                <a:close/>
              </a:path>
            </a:pathLst>
          </a:custGeom>
          <a:solidFill>
            <a:srgbClr val="7CB4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679" y="17451"/>
            <a:ext cx="4171315" cy="10833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6900" spc="480" b="0">
                <a:latin typeface="Trebuchet MS"/>
                <a:cs typeface="Trebuchet MS"/>
              </a:rPr>
              <a:t>I</a:t>
            </a:r>
            <a:r>
              <a:rPr dirty="0" sz="6900" spc="-65" b="0">
                <a:latin typeface="Trebuchet MS"/>
                <a:cs typeface="Trebuchet MS"/>
              </a:rPr>
              <a:t>N</a:t>
            </a:r>
            <a:r>
              <a:rPr dirty="0" sz="6900" spc="-459" b="0">
                <a:latin typeface="Trebuchet MS"/>
                <a:cs typeface="Trebuchet MS"/>
              </a:rPr>
              <a:t>T</a:t>
            </a:r>
            <a:r>
              <a:rPr dirty="0" sz="6900" spc="-195" b="0">
                <a:latin typeface="Trebuchet MS"/>
                <a:cs typeface="Trebuchet MS"/>
              </a:rPr>
              <a:t>E</a:t>
            </a:r>
            <a:r>
              <a:rPr dirty="0" sz="6900" spc="260" b="0">
                <a:latin typeface="Trebuchet MS"/>
                <a:cs typeface="Trebuchet MS"/>
              </a:rPr>
              <a:t>R</a:t>
            </a:r>
            <a:r>
              <a:rPr dirty="0" sz="6900" spc="-229" b="0">
                <a:latin typeface="Trebuchet MS"/>
                <a:cs typeface="Trebuchet MS"/>
              </a:rPr>
              <a:t>F</a:t>
            </a:r>
            <a:r>
              <a:rPr dirty="0" sz="6900" spc="20" b="0">
                <a:latin typeface="Trebuchet MS"/>
                <a:cs typeface="Trebuchet MS"/>
              </a:rPr>
              <a:t>A</a:t>
            </a:r>
            <a:r>
              <a:rPr dirty="0" sz="6900" spc="120" b="0">
                <a:latin typeface="Trebuchet MS"/>
                <a:cs typeface="Trebuchet MS"/>
              </a:rPr>
              <a:t>C</a:t>
            </a:r>
            <a:r>
              <a:rPr dirty="0" sz="6900" spc="-875" b="0">
                <a:latin typeface="Trebuchet MS"/>
                <a:cs typeface="Trebuchet MS"/>
              </a:rPr>
              <a:t>E</a:t>
            </a:r>
            <a:endParaRPr sz="6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9487" y="4919624"/>
            <a:ext cx="3566795" cy="676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250" spc="-325">
                <a:solidFill>
                  <a:srgbClr val="363636"/>
                </a:solidFill>
                <a:latin typeface="Trebuchet MS"/>
                <a:cs typeface="Trebuchet MS"/>
              </a:rPr>
              <a:t>P</a:t>
            </a:r>
            <a:r>
              <a:rPr dirty="0" sz="4250" spc="-265">
                <a:solidFill>
                  <a:srgbClr val="363636"/>
                </a:solidFill>
                <a:latin typeface="Trebuchet MS"/>
                <a:cs typeface="Trebuchet MS"/>
              </a:rPr>
              <a:t>R</a:t>
            </a:r>
            <a:r>
              <a:rPr dirty="0" sz="4250" spc="-545">
                <a:solidFill>
                  <a:srgbClr val="363636"/>
                </a:solidFill>
                <a:latin typeface="Trebuchet MS"/>
                <a:cs typeface="Trebuchet MS"/>
              </a:rPr>
              <a:t>E</a:t>
            </a:r>
            <a:r>
              <a:rPr dirty="0" sz="4250" spc="-365">
                <a:solidFill>
                  <a:srgbClr val="363636"/>
                </a:solidFill>
                <a:latin typeface="Trebuchet MS"/>
                <a:cs typeface="Trebuchet MS"/>
              </a:rPr>
              <a:t>D</a:t>
            </a:r>
            <a:r>
              <a:rPr dirty="0" sz="4250" spc="-130">
                <a:solidFill>
                  <a:srgbClr val="363636"/>
                </a:solidFill>
                <a:latin typeface="Trebuchet MS"/>
                <a:cs typeface="Trebuchet MS"/>
              </a:rPr>
              <a:t>I</a:t>
            </a:r>
            <a:r>
              <a:rPr dirty="0" sz="4250" spc="-350">
                <a:solidFill>
                  <a:srgbClr val="363636"/>
                </a:solidFill>
                <a:latin typeface="Trebuchet MS"/>
                <a:cs typeface="Trebuchet MS"/>
              </a:rPr>
              <a:t>C</a:t>
            </a:r>
            <a:r>
              <a:rPr dirty="0" sz="4250" spc="-710">
                <a:solidFill>
                  <a:srgbClr val="363636"/>
                </a:solidFill>
                <a:latin typeface="Trebuchet MS"/>
                <a:cs typeface="Trebuchet MS"/>
              </a:rPr>
              <a:t>T</a:t>
            </a:r>
            <a:r>
              <a:rPr dirty="0" sz="4250" spc="-545">
                <a:solidFill>
                  <a:srgbClr val="363636"/>
                </a:solidFill>
                <a:latin typeface="Trebuchet MS"/>
                <a:cs typeface="Trebuchet MS"/>
              </a:rPr>
              <a:t>E</a:t>
            </a:r>
            <a:r>
              <a:rPr dirty="0" sz="4250" spc="-360">
                <a:solidFill>
                  <a:srgbClr val="363636"/>
                </a:solidFill>
                <a:latin typeface="Trebuchet MS"/>
                <a:cs typeface="Trebuchet MS"/>
              </a:rPr>
              <a:t>D</a:t>
            </a:r>
            <a:r>
              <a:rPr dirty="0" sz="4250" spc="-305">
                <a:solidFill>
                  <a:srgbClr val="363636"/>
                </a:solidFill>
                <a:latin typeface="Trebuchet MS"/>
                <a:cs typeface="Trebuchet MS"/>
              </a:rPr>
              <a:t> </a:t>
            </a:r>
            <a:r>
              <a:rPr dirty="0" sz="4250" spc="-265">
                <a:solidFill>
                  <a:srgbClr val="363636"/>
                </a:solidFill>
                <a:latin typeface="Trebuchet MS"/>
                <a:cs typeface="Trebuchet MS"/>
              </a:rPr>
              <a:t>R</a:t>
            </a:r>
            <a:r>
              <a:rPr dirty="0" sz="4250" spc="-415">
                <a:solidFill>
                  <a:srgbClr val="363636"/>
                </a:solidFill>
                <a:latin typeface="Trebuchet MS"/>
                <a:cs typeface="Trebuchet MS"/>
              </a:rPr>
              <a:t>A</a:t>
            </a:r>
            <a:r>
              <a:rPr dirty="0" sz="4250" spc="-710">
                <a:solidFill>
                  <a:srgbClr val="363636"/>
                </a:solidFill>
                <a:latin typeface="Trebuchet MS"/>
                <a:cs typeface="Trebuchet MS"/>
              </a:rPr>
              <a:t>T</a:t>
            </a:r>
            <a:r>
              <a:rPr dirty="0" sz="4250" spc="-540">
                <a:solidFill>
                  <a:srgbClr val="363636"/>
                </a:solidFill>
                <a:latin typeface="Trebuchet MS"/>
                <a:cs typeface="Trebuchet MS"/>
              </a:rPr>
              <a:t>E</a:t>
            </a:r>
            <a:r>
              <a:rPr dirty="0" sz="4250" spc="-305">
                <a:solidFill>
                  <a:srgbClr val="363636"/>
                </a:solidFill>
                <a:latin typeface="Trebuchet MS"/>
                <a:cs typeface="Trebuchet MS"/>
              </a:rPr>
              <a:t> </a:t>
            </a:r>
            <a:r>
              <a:rPr dirty="0" sz="4250" spc="-720">
                <a:solidFill>
                  <a:srgbClr val="363636"/>
                </a:solidFill>
                <a:latin typeface="Trebuchet MS"/>
                <a:cs typeface="Trebuchet MS"/>
              </a:rPr>
              <a:t>: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0723" y="3050482"/>
            <a:ext cx="3159760" cy="46164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476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2050" spc="195">
                <a:solidFill>
                  <a:srgbClr val="231F20"/>
                </a:solidFill>
                <a:latin typeface="Trebuchet MS"/>
                <a:cs typeface="Trebuchet MS"/>
              </a:rPr>
              <a:t>ENTER</a:t>
            </a:r>
            <a:r>
              <a:rPr dirty="0" sz="2050" spc="3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15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2050" spc="3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240">
                <a:solidFill>
                  <a:srgbClr val="231F20"/>
                </a:solidFill>
                <a:latin typeface="Trebuchet MS"/>
                <a:cs typeface="Trebuchet MS"/>
              </a:rPr>
              <a:t>VALUE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3083927"/>
            <a:ext cx="819785" cy="11480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445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2500" spc="459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dirty="0" sz="2500" spc="325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2500" spc="-420">
                <a:solidFill>
                  <a:srgbClr val="231F20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</a:pPr>
            <a:r>
              <a:rPr dirty="0" sz="2500" spc="195">
                <a:solidFill>
                  <a:srgbClr val="231F20"/>
                </a:solidFill>
                <a:latin typeface="Trebuchet MS"/>
                <a:cs typeface="Trebuchet MS"/>
              </a:rPr>
              <a:t>SEX: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4655969"/>
            <a:ext cx="1819910" cy="186308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2500" spc="150">
                <a:solidFill>
                  <a:srgbClr val="231F20"/>
                </a:solidFill>
                <a:latin typeface="Trebuchet MS"/>
                <a:cs typeface="Trebuchet MS"/>
              </a:rPr>
              <a:t>CP:</a:t>
            </a:r>
            <a:endParaRPr sz="2500">
              <a:latin typeface="Trebuchet MS"/>
              <a:cs typeface="Trebuchet MS"/>
            </a:endParaRPr>
          </a:p>
          <a:p>
            <a:pPr algn="r" marR="5715">
              <a:lnSpc>
                <a:spcPct val="100000"/>
              </a:lnSpc>
              <a:spcBef>
                <a:spcPts val="2810"/>
              </a:spcBef>
            </a:pPr>
            <a:r>
              <a:rPr dirty="0" sz="2500" spc="250">
                <a:solidFill>
                  <a:srgbClr val="231F20"/>
                </a:solidFill>
                <a:latin typeface="Trebuchet MS"/>
                <a:cs typeface="Trebuchet MS"/>
              </a:rPr>
              <a:t>TRESTBPS:</a:t>
            </a:r>
            <a:endParaRPr sz="2500">
              <a:latin typeface="Trebuchet MS"/>
              <a:cs typeface="Trebuchet MS"/>
            </a:endParaRPr>
          </a:p>
          <a:p>
            <a:pPr algn="r" marR="48260">
              <a:lnSpc>
                <a:spcPct val="100000"/>
              </a:lnSpc>
              <a:spcBef>
                <a:spcPts val="2630"/>
              </a:spcBef>
            </a:pPr>
            <a:r>
              <a:rPr dirty="0" sz="2500" spc="260">
                <a:solidFill>
                  <a:srgbClr val="231F20"/>
                </a:solidFill>
                <a:latin typeface="Trebuchet MS"/>
                <a:cs typeface="Trebuchet MS"/>
              </a:rPr>
              <a:t>CHOL: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-38878" y="6846421"/>
            <a:ext cx="174815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204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2500" spc="32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dirty="0" sz="2500" spc="445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2500" spc="30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dirty="0" sz="2500" spc="445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2500" spc="565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dirty="0" sz="2500" spc="32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dirty="0" sz="2500" spc="-420">
                <a:solidFill>
                  <a:srgbClr val="231F20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3023" y="7680604"/>
            <a:ext cx="59563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565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dirty="0" sz="2500" spc="445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2500" spc="-420">
                <a:solidFill>
                  <a:srgbClr val="231F20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0723" y="3788345"/>
            <a:ext cx="3159760" cy="46164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476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2050" spc="195">
                <a:solidFill>
                  <a:srgbClr val="231F20"/>
                </a:solidFill>
                <a:latin typeface="Trebuchet MS"/>
                <a:cs typeface="Trebuchet MS"/>
              </a:rPr>
              <a:t>ENTER</a:t>
            </a:r>
            <a:r>
              <a:rPr dirty="0" sz="2050" spc="3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15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2050" spc="3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240">
                <a:solidFill>
                  <a:srgbClr val="231F20"/>
                </a:solidFill>
                <a:latin typeface="Trebuchet MS"/>
                <a:cs typeface="Trebuchet MS"/>
              </a:rPr>
              <a:t>VALUE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0723" y="4622524"/>
            <a:ext cx="3159760" cy="46164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5206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r>
              <a:rPr dirty="0" sz="2050" spc="195">
                <a:solidFill>
                  <a:srgbClr val="231F20"/>
                </a:solidFill>
                <a:latin typeface="Trebuchet MS"/>
                <a:cs typeface="Trebuchet MS"/>
              </a:rPr>
              <a:t>ENTER</a:t>
            </a:r>
            <a:r>
              <a:rPr dirty="0" sz="2050" spc="3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15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2050" spc="3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240">
                <a:solidFill>
                  <a:srgbClr val="231F20"/>
                </a:solidFill>
                <a:latin typeface="Trebuchet MS"/>
                <a:cs typeface="Trebuchet MS"/>
              </a:rPr>
              <a:t>VALUE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0723" y="5360387"/>
            <a:ext cx="3159760" cy="46164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3619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4"/>
              </a:spcBef>
            </a:pPr>
            <a:r>
              <a:rPr dirty="0" sz="2050" spc="195">
                <a:solidFill>
                  <a:srgbClr val="231F20"/>
                </a:solidFill>
                <a:latin typeface="Trebuchet MS"/>
                <a:cs typeface="Trebuchet MS"/>
              </a:rPr>
              <a:t>ENTER</a:t>
            </a:r>
            <a:r>
              <a:rPr dirty="0" sz="2050" spc="3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15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2050" spc="3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240">
                <a:solidFill>
                  <a:srgbClr val="231F20"/>
                </a:solidFill>
                <a:latin typeface="Trebuchet MS"/>
                <a:cs typeface="Trebuchet MS"/>
              </a:rPr>
              <a:t>VALUE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0723" y="6075116"/>
            <a:ext cx="3159760" cy="46164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609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dirty="0" sz="2050" spc="195">
                <a:solidFill>
                  <a:srgbClr val="231F20"/>
                </a:solidFill>
                <a:latin typeface="Trebuchet MS"/>
                <a:cs typeface="Trebuchet MS"/>
              </a:rPr>
              <a:t>ENTER</a:t>
            </a:r>
            <a:r>
              <a:rPr dirty="0" sz="2050" spc="3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15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2050" spc="3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240">
                <a:solidFill>
                  <a:srgbClr val="231F20"/>
                </a:solidFill>
                <a:latin typeface="Trebuchet MS"/>
                <a:cs typeface="Trebuchet MS"/>
              </a:rPr>
              <a:t>VALUE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0723" y="6812979"/>
            <a:ext cx="3159760" cy="46164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622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90"/>
              </a:spcBef>
            </a:pPr>
            <a:r>
              <a:rPr dirty="0" sz="2050" spc="195">
                <a:solidFill>
                  <a:srgbClr val="231F20"/>
                </a:solidFill>
                <a:latin typeface="Trebuchet MS"/>
                <a:cs typeface="Trebuchet MS"/>
              </a:rPr>
              <a:t>ENTER</a:t>
            </a:r>
            <a:r>
              <a:rPr dirty="0" sz="2050" spc="3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15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2050" spc="3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240">
                <a:solidFill>
                  <a:srgbClr val="231F20"/>
                </a:solidFill>
                <a:latin typeface="Trebuchet MS"/>
                <a:cs typeface="Trebuchet MS"/>
              </a:rPr>
              <a:t>VALUE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0723" y="7647154"/>
            <a:ext cx="3159760" cy="46164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882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dirty="0" sz="2050" spc="195">
                <a:solidFill>
                  <a:srgbClr val="231F20"/>
                </a:solidFill>
                <a:latin typeface="Trebuchet MS"/>
                <a:cs typeface="Trebuchet MS"/>
              </a:rPr>
              <a:t>ENTER</a:t>
            </a:r>
            <a:r>
              <a:rPr dirty="0" sz="2050" spc="3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15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2050" spc="3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050" spc="240">
                <a:solidFill>
                  <a:srgbClr val="231F20"/>
                </a:solidFill>
                <a:latin typeface="Trebuchet MS"/>
                <a:cs typeface="Trebuchet MS"/>
              </a:rPr>
              <a:t>VALUE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9474" y="153682"/>
            <a:ext cx="4203700" cy="17367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445134" marR="5080" indent="-433070">
              <a:lnSpc>
                <a:spcPts val="6590"/>
              </a:lnSpc>
              <a:spcBef>
                <a:spcPts val="490"/>
              </a:spcBef>
            </a:pPr>
            <a:r>
              <a:rPr dirty="0" sz="5700" spc="15">
                <a:latin typeface="Georgia"/>
                <a:cs typeface="Georgia"/>
              </a:rPr>
              <a:t>heart</a:t>
            </a:r>
            <a:r>
              <a:rPr dirty="0" sz="5700" spc="-195">
                <a:latin typeface="Georgia"/>
                <a:cs typeface="Georgia"/>
              </a:rPr>
              <a:t> </a:t>
            </a:r>
            <a:r>
              <a:rPr dirty="0" sz="5700">
                <a:latin typeface="Georgia"/>
                <a:cs typeface="Georgia"/>
              </a:rPr>
              <a:t>disease </a:t>
            </a:r>
            <a:r>
              <a:rPr dirty="0" sz="5700" spc="-1360">
                <a:latin typeface="Georgia"/>
                <a:cs typeface="Georgia"/>
              </a:rPr>
              <a:t> </a:t>
            </a:r>
            <a:r>
              <a:rPr dirty="0" sz="5700" spc="5">
                <a:latin typeface="Georgia"/>
                <a:cs typeface="Georgia"/>
              </a:rPr>
              <a:t>prediction</a:t>
            </a:r>
            <a:endParaRPr sz="5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KISHORE_17</dc:creator>
  <cp:keywords>DAFfTX1piNg,BAFPqYwmt0E</cp:keywords>
  <dc:title>t e a m</dc:title>
  <dcterms:created xsi:type="dcterms:W3CDTF">2023-04-06T08:50:32Z</dcterms:created>
  <dcterms:modified xsi:type="dcterms:W3CDTF">2023-04-06T08:50:32Z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2023-04-06T00:00:00Z</vt:filetime>
  </property>
</Properties>
</file>