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2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9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18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2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2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59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0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3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61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62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9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Customer Lead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Data-Driven Approach to Lead Conversion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Overview of the project</a:t>
            </a:r>
          </a:p>
          <a:p>
            <a:r>
              <a:t>- Importance of analyzing customer leads</a:t>
            </a:r>
          </a:p>
          <a:p>
            <a:r>
              <a:t>- Objectives: Improve lead conversion rates, identify key factors affecting conversions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Source: Leads.csv</a:t>
            </a:r>
          </a:p>
          <a:p>
            <a:r>
              <a:rPr dirty="0"/>
              <a:t>- Key columns: Lead ID,</a:t>
            </a:r>
            <a:r>
              <a:rPr lang="en-IN" dirty="0"/>
              <a:t> Email</a:t>
            </a:r>
            <a:r>
              <a:rPr dirty="0"/>
              <a:t>, Lead Source, Lead </a:t>
            </a:r>
            <a:r>
              <a:rPr dirty="0" err="1"/>
              <a:t>Score,</a:t>
            </a:r>
            <a:r>
              <a:rPr lang="en-US" dirty="0" err="1"/>
              <a:t>Current_occupation</a:t>
            </a:r>
            <a:r>
              <a:rPr lang="en-US" dirty="0"/>
              <a:t>,</a:t>
            </a:r>
            <a:r>
              <a:rPr dirty="0"/>
              <a:t> Converted</a:t>
            </a:r>
          </a:p>
          <a:p>
            <a:r>
              <a:rPr dirty="0"/>
              <a:t>- Data preprocessing steps (handling missing values, duplicates, etc.)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Distribution of lead sources</a:t>
            </a:r>
          </a:p>
          <a:p>
            <a:r>
              <a:t>- Lead score distribution</a:t>
            </a:r>
          </a:p>
          <a:p>
            <a:r>
              <a:t>- Conversion rate analysis</a:t>
            </a:r>
          </a:p>
          <a:p>
            <a:r>
              <a:t>- Insights from exploratory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Top-performing lead sources</a:t>
            </a:r>
          </a:p>
          <a:p>
            <a:r>
              <a:t>- Relationship between lead score and conversion rate</a:t>
            </a:r>
          </a:p>
          <a:p>
            <a:r>
              <a:t>- Any significant trends or correlations found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Bar chart: Lead sources vs. number of leads</a:t>
            </a:r>
          </a:p>
          <a:p>
            <a:r>
              <a:t>- Histogram: Lead score distribution</a:t>
            </a:r>
          </a:p>
          <a:p>
            <a:r>
              <a:t>- Pie chart: Conversion rate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Summary of key insights</a:t>
            </a:r>
          </a:p>
          <a:p>
            <a:r>
              <a:t>- Strategies to improve lead conversion</a:t>
            </a:r>
          </a:p>
          <a:p>
            <a:r>
              <a:t>- Future work and potential improvements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</TotalTime>
  <Words>164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Customer Lead Analysis</vt:lpstr>
      <vt:lpstr>Introduction</vt:lpstr>
      <vt:lpstr>Dataset Overview</vt:lpstr>
      <vt:lpstr>Exploratory Data Analysis (EDA)</vt:lpstr>
      <vt:lpstr>Key Findings</vt:lpstr>
      <vt:lpstr>Visualizations</vt:lpstr>
      <vt:lpstr>Conclusion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Lead Analysis</dc:title>
  <dc:subject/>
  <dc:creator/>
  <cp:keywords/>
  <dc:description>generated using python-pptx</dc:description>
  <cp:lastModifiedBy>user</cp:lastModifiedBy>
  <cp:revision>3</cp:revision>
  <dcterms:created xsi:type="dcterms:W3CDTF">2013-01-27T09:14:16Z</dcterms:created>
  <dcterms:modified xsi:type="dcterms:W3CDTF">2025-01-25T11:14:44Z</dcterms:modified>
  <cp:category/>
</cp:coreProperties>
</file>