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659989"/>
            <a:ext cx="5917679" cy="3117392"/>
          </a:xfrm>
        </p:spPr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DATASPARK-Illuminating-Insights-for-Global-Electronics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 err="1">
                <a:solidFill>
                  <a:srgbClr val="FF0000"/>
                </a:solidFill>
                <a:effectLst/>
                <a:latin typeface="-apple-system"/>
              </a:rPr>
              <a:t>Analyze</a:t>
            </a:r>
            <a:r>
              <a:rPr lang="en-IN" b="0" i="0" dirty="0">
                <a:solidFill>
                  <a:srgbClr val="FF0000"/>
                </a:solidFill>
                <a:effectLst/>
                <a:latin typeface="-apple-system"/>
              </a:rPr>
              <a:t> various datasets related to customers, products, sales, stores, and currency exchange rates to generate actionable insights for business improvement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provides an analysis of customer demographics, sales trends, and geographic performance to identify key insights and areas of opportunity.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Gender Distribution: 50.58% Male, 49% Female</a:t>
            </a:r>
          </a:p>
          <a:p>
            <a:r>
              <a:rPr dirty="0"/>
              <a:t>• Age Groups:</a:t>
            </a:r>
          </a:p>
          <a:p>
            <a:r>
              <a:rPr dirty="0"/>
              <a:t>   - 20-30: 29.97%</a:t>
            </a:r>
          </a:p>
          <a:p>
            <a:r>
              <a:rPr dirty="0"/>
              <a:t>   - 31-50: 29.64%</a:t>
            </a:r>
          </a:p>
          <a:p>
            <a:r>
              <a:rPr dirty="0"/>
              <a:t>   - 51-70: 27.4%</a:t>
            </a:r>
          </a:p>
          <a:p>
            <a:r>
              <a:rPr dirty="0"/>
              <a:t>   - 71-90: 12.92%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 show a declining trend from 2017 to 2021.</a:t>
            </a:r>
          </a:p>
          <a:p>
            <a:r>
              <a:t>• Top sales categories include:</a:t>
            </a:r>
          </a:p>
          <a:p>
            <a:r>
              <a:t>   - Computers (28.05K units)</a:t>
            </a:r>
          </a:p>
          <a:p>
            <a:r>
              <a:t>   - Cell Phones (20.32K units)</a:t>
            </a:r>
          </a:p>
          <a:p>
            <a:r>
              <a:t>   - Media (18.34K units)</a:t>
            </a:r>
          </a:p>
          <a:p>
            <a:r>
              <a:t>• Total customers: 125.768K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countries:</a:t>
            </a:r>
          </a:p>
          <a:p>
            <a:r>
              <a:t>   - United States (most stores and sales)</a:t>
            </a:r>
          </a:p>
          <a:p>
            <a:r>
              <a:t>   - UK, Germany, Canada</a:t>
            </a:r>
          </a:p>
          <a:p>
            <a:r>
              <a:t>• Top states:</a:t>
            </a:r>
          </a:p>
          <a:p>
            <a:r>
              <a:t>   - California</a:t>
            </a:r>
          </a:p>
          <a:p>
            <a:r>
              <a:t>   - Texas</a:t>
            </a:r>
          </a:p>
          <a:p>
            <a:r>
              <a:t>   - Ontario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younger customers (20-50 years age group).</a:t>
            </a:r>
          </a:p>
          <a:p>
            <a:r>
              <a:t>• Address declining sales trends by:</a:t>
            </a:r>
          </a:p>
          <a:p>
            <a:r>
              <a:t>   - Promoting top-performing categories (Computers, Phones).</a:t>
            </a:r>
          </a:p>
          <a:p>
            <a:r>
              <a:t>   - Expanding in underperforming regions.</a:t>
            </a:r>
          </a:p>
          <a:p>
            <a:r>
              <a:t>• Conduct further analysis to address profitability issues.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220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Century Gothic</vt:lpstr>
      <vt:lpstr>Wingdings 3</vt:lpstr>
      <vt:lpstr>Ion Boardroom</vt:lpstr>
      <vt:lpstr>DATASPARK-Illuminating-Insights-for-Global-Electronics </vt:lpstr>
      <vt:lpstr>Overview</vt:lpstr>
      <vt:lpstr>Customer Demographics</vt:lpstr>
      <vt:lpstr>Sales Trends</vt:lpstr>
      <vt:lpstr>Geographic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DATASPARK-Illuminating-Insights-for-Global-Electronics 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2024-11-19T11:27:38Z</dcterms:modified>
  <cp:category/>
</cp:coreProperties>
</file>