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94618"/>
  </p:normalViewPr>
  <p:slideViewPr>
    <p:cSldViewPr snapToGrid="0" snapToObjects="1">
      <p:cViewPr varScale="1">
        <p:scale>
          <a:sx n="127" d="100"/>
          <a:sy n="12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1B73-6F87-8E44-8376-27F7FF3E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37B9-4D81-AE44-A968-9BD1CAEE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AD70-684E-3943-8D66-E1FF5F9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A5B1-11B7-DE41-82A2-1E14522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5726-05DA-474C-BD7A-93B58B5F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79D7-845E-CB42-96A9-DE4C590C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323CC-2CA7-3742-AD88-5A47189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7210-645F-D046-94A6-8EAEAC34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2DB3-093B-2A4B-AEA9-057357C7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B995-8994-9241-AB98-60C8FBB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BE33-918C-F54B-B284-D508AFF7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501B4-2196-6B45-AC41-36A9D9B8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579A-9147-9B42-AD3D-F7BFDB05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2C31-23E9-D04C-8368-A7BAAC1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A62B-96C8-2240-96A1-3698CEE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A32-F06A-7D4D-BD23-B8FA4F4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5CB2-286D-8C41-858B-FECF7C9F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3A7E-506F-874D-BA1A-49E2CE2D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9EEF-6767-D447-960C-60564483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DA4-AC2B-1542-A9E7-6EAB5E5E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7FDE-69F5-9447-96D3-1727F011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C5E9-7898-2642-9AD1-635F1239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53A0-9279-184A-BA55-814939E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45B4-8280-1D4B-B9DF-9934481C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0967-18CA-CE41-9AEC-9D459F3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632-16FA-3646-AD7F-A3E4039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18A8-69C5-2A4D-A0DF-F9C04757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4CAE5-D12F-B44A-AD68-C6C0138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D808-D113-EF41-A16F-3353460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4A37-C4E0-3948-A862-2B817AC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8C523-F122-6D47-8248-C760A89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B7F-8737-0E44-B8CA-A61BF257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D2E2-3295-1148-B93F-81C9A045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48B9-853B-6440-9CEB-C761FDA9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D093-095A-3D45-B588-641F6D9B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5C7B-6B0F-B84B-AD98-B1FFB852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EC90E-966A-954B-ABBF-A4A18F7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D2492-11A9-8F46-B685-E3A3E206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7485-2AA5-A145-BFC9-2F1CE4B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CC7-F30A-9E48-BC59-1A3BC34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14B0C-E0C2-2E4D-9DD6-F0C48525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EAEE-60D1-644E-993E-1CC0DA0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8213-90E8-B346-9F91-17E8A2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4939-A513-4F4D-8988-661A4908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D126-C7FB-6049-B16E-304FB84A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4749-97D1-D444-AFD1-ED2B7C8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396-7FCD-1A4C-8737-6A2BBCF3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F597-32FD-F147-8253-E34EFAF5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B215-E8B0-9948-8CF3-1B83FD29E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2450-1417-6647-8703-1E558DAF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E536-59C0-D344-8277-4DBBEA0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858C-13CA-7E41-B922-03B7F799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2F14-3B52-1B4F-B68D-A480B9A4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92E4-8EA4-224C-89A3-691B444E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E768-91A0-5A41-B915-13E22208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C530-C0E5-474F-B251-3DFAA5B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2C0F-99E8-D84E-B095-BE341EF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2C6E-6DB0-6045-8F84-559C96AC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1AC67-18F2-A143-AFE4-7E5434A5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8967-F838-744D-9209-F41A680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DF49-C7F8-D745-9091-A0B895B74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E7CE-2713-1040-A5A4-CE45DCEDD4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9FCA-52ED-9E48-AAFB-54020D1E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7B4B-33F1-E740-9A3B-C5A88600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9F92DB-CA98-9F4D-AE08-45528DC1EAF0}"/>
              </a:ext>
            </a:extLst>
          </p:cNvPr>
          <p:cNvSpPr/>
          <p:nvPr/>
        </p:nvSpPr>
        <p:spPr>
          <a:xfrm>
            <a:off x="336331" y="441434"/>
            <a:ext cx="1156137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E2AD9A-20A4-FC4C-B2F2-4493EA6F855D}"/>
              </a:ext>
            </a:extLst>
          </p:cNvPr>
          <p:cNvSpPr/>
          <p:nvPr/>
        </p:nvSpPr>
        <p:spPr>
          <a:xfrm>
            <a:off x="4529959" y="2406869"/>
            <a:ext cx="1124607" cy="11246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Σ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0C564-94A4-8348-B385-AE6ED3E2E762}"/>
              </a:ext>
            </a:extLst>
          </p:cNvPr>
          <p:cNvSpPr/>
          <p:nvPr/>
        </p:nvSpPr>
        <p:spPr>
          <a:xfrm>
            <a:off x="903890" y="1213945"/>
            <a:ext cx="1534509" cy="635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80606-0BB0-9D41-AD81-BF7A0AD5D410}"/>
              </a:ext>
            </a:extLst>
          </p:cNvPr>
          <p:cNvSpPr/>
          <p:nvPr/>
        </p:nvSpPr>
        <p:spPr>
          <a:xfrm>
            <a:off x="509752" y="2088931"/>
            <a:ext cx="1928648" cy="635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Input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9337E-D9F1-0A49-B33F-87CFADAD219F}"/>
              </a:ext>
            </a:extLst>
          </p:cNvPr>
          <p:cNvSpPr/>
          <p:nvPr/>
        </p:nvSpPr>
        <p:spPr>
          <a:xfrm>
            <a:off x="1397876" y="3670738"/>
            <a:ext cx="1040524" cy="6358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55CE80-EC2E-1D48-964A-995A64137F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38399" y="1531883"/>
            <a:ext cx="2091560" cy="14372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A55-39A0-E946-97D4-A4DA8E37D1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8400" y="2406869"/>
            <a:ext cx="2091559" cy="5623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577E-6399-4047-92DA-43E6A0CD86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38400" y="2969174"/>
            <a:ext cx="2091559" cy="10195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2AF44-58C2-1A4D-AF92-DC99F132497D}"/>
              </a:ext>
            </a:extLst>
          </p:cNvPr>
          <p:cNvSpPr/>
          <p:nvPr/>
        </p:nvSpPr>
        <p:spPr>
          <a:xfrm>
            <a:off x="509752" y="2890345"/>
            <a:ext cx="1928648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9CB59-AF90-104C-A592-799692B02EEE}"/>
              </a:ext>
            </a:extLst>
          </p:cNvPr>
          <p:cNvSpPr/>
          <p:nvPr/>
        </p:nvSpPr>
        <p:spPr>
          <a:xfrm>
            <a:off x="2903482" y="1489841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33A5E-55B7-2F43-9608-8D32F883EEEB}"/>
              </a:ext>
            </a:extLst>
          </p:cNvPr>
          <p:cNvSpPr/>
          <p:nvPr/>
        </p:nvSpPr>
        <p:spPr>
          <a:xfrm>
            <a:off x="2903482" y="2058715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b="1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B46CD-5128-1B4B-9A24-D13799AC04FC}"/>
              </a:ext>
            </a:extLst>
          </p:cNvPr>
          <p:cNvSpPr/>
          <p:nvPr/>
        </p:nvSpPr>
        <p:spPr>
          <a:xfrm>
            <a:off x="2903482" y="3526221"/>
            <a:ext cx="819807" cy="712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w</a:t>
            </a:r>
            <a:r>
              <a:rPr lang="en-US" sz="2800" b="1" baseline="-25000" dirty="0" err="1">
                <a:solidFill>
                  <a:srgbClr val="7030A0"/>
                </a:solidFill>
              </a:rPr>
              <a:t>N</a:t>
            </a:r>
            <a:endParaRPr lang="en-US" sz="2800" b="1" baseline="-25000" dirty="0">
              <a:solidFill>
                <a:srgbClr val="7030A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6A5D3F2-1DC9-E845-910F-134A8FAF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53" y="1531883"/>
            <a:ext cx="3159505" cy="30593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501A0B-ACD1-034B-A579-7B6B8DE6BE6E}"/>
              </a:ext>
            </a:extLst>
          </p:cNvPr>
          <p:cNvSpPr/>
          <p:nvPr/>
        </p:nvSpPr>
        <p:spPr>
          <a:xfrm>
            <a:off x="6531686" y="609599"/>
            <a:ext cx="3145718" cy="112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40FF"/>
                </a:solidFill>
              </a:rPr>
              <a:t>Activation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F7BDB1-6435-CF4A-952A-6D83E133ECF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5654566" y="2969173"/>
            <a:ext cx="5118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BCAF5-E7ED-8548-BF6B-379B500672BD}"/>
              </a:ext>
            </a:extLst>
          </p:cNvPr>
          <p:cNvCxnSpPr>
            <a:cxnSpLocks/>
          </p:cNvCxnSpPr>
          <p:nvPr/>
        </p:nvCxnSpPr>
        <p:spPr>
          <a:xfrm>
            <a:off x="9677404" y="2969173"/>
            <a:ext cx="5118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4FD27-A3F4-624E-AC67-F604DF475DE5}"/>
              </a:ext>
            </a:extLst>
          </p:cNvPr>
          <p:cNvSpPr/>
          <p:nvPr/>
        </p:nvSpPr>
        <p:spPr>
          <a:xfrm>
            <a:off x="9544458" y="2328041"/>
            <a:ext cx="3145718" cy="112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Neuron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97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E5C21C-4848-8445-917F-BE924B01E5C0}"/>
              </a:ext>
            </a:extLst>
          </p:cNvPr>
          <p:cNvSpPr/>
          <p:nvPr/>
        </p:nvSpPr>
        <p:spPr>
          <a:xfrm>
            <a:off x="244115" y="1075174"/>
            <a:ext cx="983438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766E64-ECD1-F14C-87B0-9BCE29AB0106}"/>
              </a:ext>
            </a:extLst>
          </p:cNvPr>
          <p:cNvGrpSpPr/>
          <p:nvPr/>
        </p:nvGrpSpPr>
        <p:grpSpPr>
          <a:xfrm>
            <a:off x="3328666" y="1352444"/>
            <a:ext cx="6519236" cy="4927776"/>
            <a:chOff x="4417937" y="1520907"/>
            <a:chExt cx="5348726" cy="40430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65FC60-B741-F342-8F57-2999568EA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937" y="1520907"/>
              <a:ext cx="5348726" cy="4043008"/>
            </a:xfrm>
            <a:prstGeom prst="rect">
              <a:avLst/>
            </a:prstGeom>
          </p:spPr>
        </p:pic>
        <p:sp>
          <p:nvSpPr>
            <p:cNvPr id="7" name="Rectangle: Rounded Corners 158">
              <a:extLst>
                <a:ext uri="{FF2B5EF4-FFF2-40B4-BE49-F238E27FC236}">
                  <a16:creationId xmlns:a16="http://schemas.microsoft.com/office/drawing/2014/main" id="{BAD5B38E-9096-2245-941E-3C5799882B4A}"/>
                </a:ext>
              </a:extLst>
            </p:cNvPr>
            <p:cNvSpPr/>
            <p:nvPr/>
          </p:nvSpPr>
          <p:spPr>
            <a:xfrm>
              <a:off x="4417937" y="2906486"/>
              <a:ext cx="3517749" cy="731520"/>
            </a:xfrm>
            <a:prstGeom prst="roundRect">
              <a:avLst/>
            </a:prstGeom>
            <a:noFill/>
            <a:ln w="571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3F982E-164A-1A47-B14E-61FBE5FCE96B}"/>
              </a:ext>
            </a:extLst>
          </p:cNvPr>
          <p:cNvGrpSpPr/>
          <p:nvPr/>
        </p:nvGrpSpPr>
        <p:grpSpPr>
          <a:xfrm>
            <a:off x="401934" y="3041242"/>
            <a:ext cx="2792137" cy="2322600"/>
            <a:chOff x="6517768" y="2478704"/>
            <a:chExt cx="2815361" cy="232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F0FBA8-88A4-3F46-967F-22ACE59E3CC0}"/>
                    </a:ext>
                  </a:extLst>
                </p:cNvPr>
                <p:cNvSpPr txBox="1"/>
                <p:nvPr/>
              </p:nvSpPr>
              <p:spPr>
                <a:xfrm>
                  <a:off x="6546001" y="2478704"/>
                  <a:ext cx="2758897" cy="732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Nonlinearity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D757EFD-B196-4439-8611-10544318F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001" y="2478704"/>
                  <a:ext cx="2758897" cy="732573"/>
                </a:xfrm>
                <a:prstGeom prst="rect">
                  <a:avLst/>
                </a:prstGeom>
                <a:blipFill>
                  <a:blip r:embed="rId4"/>
                  <a:stretch>
                    <a:fillRect t="-5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DA6B0B-F291-0A47-85B2-97B2939CD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13"/>
            <a:stretch/>
          </p:blipFill>
          <p:spPr>
            <a:xfrm>
              <a:off x="6517768" y="3230629"/>
              <a:ext cx="2815361" cy="157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8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8D283-84A7-B54A-A527-1724E86AC3A2}"/>
              </a:ext>
            </a:extLst>
          </p:cNvPr>
          <p:cNvGrpSpPr/>
          <p:nvPr/>
        </p:nvGrpSpPr>
        <p:grpSpPr>
          <a:xfrm>
            <a:off x="3438834" y="3036579"/>
            <a:ext cx="987456" cy="990342"/>
            <a:chOff x="1341927" y="1872195"/>
            <a:chExt cx="1936572" cy="19422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6AF381-DFA1-A64B-8B20-F5C7DEC0E238}"/>
                </a:ext>
              </a:extLst>
            </p:cNvPr>
            <p:cNvSpPr/>
            <p:nvPr/>
          </p:nvSpPr>
          <p:spPr>
            <a:xfrm>
              <a:off x="1341927" y="1872195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06AFB-0EA8-A645-9EDE-56B8554E5006}"/>
                </a:ext>
              </a:extLst>
            </p:cNvPr>
            <p:cNvSpPr/>
            <p:nvPr/>
          </p:nvSpPr>
          <p:spPr>
            <a:xfrm>
              <a:off x="1826070" y="1872195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72CE98-BE8C-F646-BB9A-7904B25B78AE}"/>
                </a:ext>
              </a:extLst>
            </p:cNvPr>
            <p:cNvSpPr/>
            <p:nvPr/>
          </p:nvSpPr>
          <p:spPr>
            <a:xfrm>
              <a:off x="2310213" y="1872195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F4787-7BD4-BC4F-82D4-5C7BFC743CD2}"/>
                </a:ext>
              </a:extLst>
            </p:cNvPr>
            <p:cNvSpPr/>
            <p:nvPr/>
          </p:nvSpPr>
          <p:spPr>
            <a:xfrm>
              <a:off x="2794356" y="1872195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A088D7-DE76-7842-A6CF-F89CA99F88F8}"/>
                </a:ext>
              </a:extLst>
            </p:cNvPr>
            <p:cNvSpPr/>
            <p:nvPr/>
          </p:nvSpPr>
          <p:spPr>
            <a:xfrm>
              <a:off x="1341927" y="2361998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A3E35-AA78-AF45-94C3-F91063CC513A}"/>
                </a:ext>
              </a:extLst>
            </p:cNvPr>
            <p:cNvSpPr/>
            <p:nvPr/>
          </p:nvSpPr>
          <p:spPr>
            <a:xfrm>
              <a:off x="1826070" y="2361998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65429F-12D9-3A43-8C2B-652B9568CA01}"/>
                </a:ext>
              </a:extLst>
            </p:cNvPr>
            <p:cNvSpPr/>
            <p:nvPr/>
          </p:nvSpPr>
          <p:spPr>
            <a:xfrm>
              <a:off x="2310213" y="2361998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DB0ACE-6B17-2E46-9F3A-1A7713F75134}"/>
                </a:ext>
              </a:extLst>
            </p:cNvPr>
            <p:cNvSpPr/>
            <p:nvPr/>
          </p:nvSpPr>
          <p:spPr>
            <a:xfrm>
              <a:off x="2794356" y="2361998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BA28B5-3731-7E4A-A1A7-8E89AFFE417F}"/>
                </a:ext>
              </a:extLst>
            </p:cNvPr>
            <p:cNvSpPr/>
            <p:nvPr/>
          </p:nvSpPr>
          <p:spPr>
            <a:xfrm>
              <a:off x="1341927" y="2846141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BDB61C-C871-FF4C-8339-B31136B373D9}"/>
                </a:ext>
              </a:extLst>
            </p:cNvPr>
            <p:cNvSpPr/>
            <p:nvPr/>
          </p:nvSpPr>
          <p:spPr>
            <a:xfrm>
              <a:off x="1826070" y="2846141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4B1690-E1B6-F44C-B9DC-A94A252308D9}"/>
                </a:ext>
              </a:extLst>
            </p:cNvPr>
            <p:cNvSpPr/>
            <p:nvPr/>
          </p:nvSpPr>
          <p:spPr>
            <a:xfrm>
              <a:off x="2310213" y="2846141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71DBC1-9485-7B46-911E-22D97B9D0AD4}"/>
                </a:ext>
              </a:extLst>
            </p:cNvPr>
            <p:cNvSpPr/>
            <p:nvPr/>
          </p:nvSpPr>
          <p:spPr>
            <a:xfrm>
              <a:off x="2794356" y="2846141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081D15-1324-DF4D-84CB-1DC9794BCE7B}"/>
                </a:ext>
              </a:extLst>
            </p:cNvPr>
            <p:cNvSpPr/>
            <p:nvPr/>
          </p:nvSpPr>
          <p:spPr>
            <a:xfrm>
              <a:off x="1341927" y="333028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2248D2-AFCB-BB45-BAF2-D037D102E133}"/>
                </a:ext>
              </a:extLst>
            </p:cNvPr>
            <p:cNvSpPr/>
            <p:nvPr/>
          </p:nvSpPr>
          <p:spPr>
            <a:xfrm>
              <a:off x="1826070" y="333028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2F966A-A2D9-E344-B347-C5E5AE3312C1}"/>
                </a:ext>
              </a:extLst>
            </p:cNvPr>
            <p:cNvSpPr/>
            <p:nvPr/>
          </p:nvSpPr>
          <p:spPr>
            <a:xfrm>
              <a:off x="2310213" y="333028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6E7C63-D94B-6E43-8CFE-1978DBB16224}"/>
                </a:ext>
              </a:extLst>
            </p:cNvPr>
            <p:cNvSpPr/>
            <p:nvPr/>
          </p:nvSpPr>
          <p:spPr>
            <a:xfrm>
              <a:off x="2794356" y="333028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8D7756-4DF3-2540-99DF-C9405CBD93DC}"/>
              </a:ext>
            </a:extLst>
          </p:cNvPr>
          <p:cNvGrpSpPr/>
          <p:nvPr/>
        </p:nvGrpSpPr>
        <p:grpSpPr>
          <a:xfrm rot="16200000" flipV="1">
            <a:off x="3897113" y="4388085"/>
            <a:ext cx="3980350" cy="248772"/>
            <a:chOff x="3979621" y="2024594"/>
            <a:chExt cx="7746288" cy="4841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0A6EDD-8564-F541-AF8F-29C30742EF0B}"/>
                </a:ext>
              </a:extLst>
            </p:cNvPr>
            <p:cNvSpPr/>
            <p:nvPr/>
          </p:nvSpPr>
          <p:spPr>
            <a:xfrm>
              <a:off x="3979621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FC402F-A60A-E14B-873A-27EA335215DB}"/>
                </a:ext>
              </a:extLst>
            </p:cNvPr>
            <p:cNvSpPr/>
            <p:nvPr/>
          </p:nvSpPr>
          <p:spPr>
            <a:xfrm>
              <a:off x="4463764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B88BCA-FF05-8C44-AE66-13766530BE42}"/>
                </a:ext>
              </a:extLst>
            </p:cNvPr>
            <p:cNvSpPr/>
            <p:nvPr/>
          </p:nvSpPr>
          <p:spPr>
            <a:xfrm>
              <a:off x="4947907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FBAEF6-54B5-1C43-915B-63BDDDAE6599}"/>
                </a:ext>
              </a:extLst>
            </p:cNvPr>
            <p:cNvSpPr/>
            <p:nvPr/>
          </p:nvSpPr>
          <p:spPr>
            <a:xfrm>
              <a:off x="5432050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398DE-4AB5-4942-AB7F-975CE2E822A6}"/>
                </a:ext>
              </a:extLst>
            </p:cNvPr>
            <p:cNvSpPr/>
            <p:nvPr/>
          </p:nvSpPr>
          <p:spPr>
            <a:xfrm>
              <a:off x="5916193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007BE5-3BB2-A24C-AF93-596A8505009B}"/>
                </a:ext>
              </a:extLst>
            </p:cNvPr>
            <p:cNvSpPr/>
            <p:nvPr/>
          </p:nvSpPr>
          <p:spPr>
            <a:xfrm>
              <a:off x="6400336" y="2024594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C64FFD-DF1A-B947-991C-82E4FCFD96EB}"/>
                </a:ext>
              </a:extLst>
            </p:cNvPr>
            <p:cNvSpPr/>
            <p:nvPr/>
          </p:nvSpPr>
          <p:spPr>
            <a:xfrm>
              <a:off x="6884479" y="2024594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8DDAE9-BE0B-5346-B0C5-43810829825E}"/>
                </a:ext>
              </a:extLst>
            </p:cNvPr>
            <p:cNvSpPr/>
            <p:nvPr/>
          </p:nvSpPr>
          <p:spPr>
            <a:xfrm>
              <a:off x="7368622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CFE1D-C80E-9F4F-9391-E310A557B3E1}"/>
                </a:ext>
              </a:extLst>
            </p:cNvPr>
            <p:cNvSpPr/>
            <p:nvPr/>
          </p:nvSpPr>
          <p:spPr>
            <a:xfrm>
              <a:off x="7852765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0B8507-4255-A449-A42F-8699664D31C6}"/>
                </a:ext>
              </a:extLst>
            </p:cNvPr>
            <p:cNvSpPr/>
            <p:nvPr/>
          </p:nvSpPr>
          <p:spPr>
            <a:xfrm>
              <a:off x="8336908" y="2024594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E53845-5821-064E-9078-E1F2DF503A8A}"/>
                </a:ext>
              </a:extLst>
            </p:cNvPr>
            <p:cNvSpPr/>
            <p:nvPr/>
          </p:nvSpPr>
          <p:spPr>
            <a:xfrm>
              <a:off x="8821051" y="2024594"/>
              <a:ext cx="484143" cy="484143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22CCA4-9B44-3549-BDCF-3354CC97971D}"/>
                </a:ext>
              </a:extLst>
            </p:cNvPr>
            <p:cNvSpPr/>
            <p:nvPr/>
          </p:nvSpPr>
          <p:spPr>
            <a:xfrm>
              <a:off x="9305194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D6C52B-A4EF-C641-9046-479F4E65132E}"/>
                </a:ext>
              </a:extLst>
            </p:cNvPr>
            <p:cNvSpPr/>
            <p:nvPr/>
          </p:nvSpPr>
          <p:spPr>
            <a:xfrm>
              <a:off x="9789337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5C1CF7-9CEE-7F49-A7B8-9034BDA9148A}"/>
                </a:ext>
              </a:extLst>
            </p:cNvPr>
            <p:cNvSpPr/>
            <p:nvPr/>
          </p:nvSpPr>
          <p:spPr>
            <a:xfrm>
              <a:off x="10273480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5FF318-0585-2E48-8BB5-D13819015BD5}"/>
                </a:ext>
              </a:extLst>
            </p:cNvPr>
            <p:cNvSpPr/>
            <p:nvPr/>
          </p:nvSpPr>
          <p:spPr>
            <a:xfrm>
              <a:off x="10757623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FB67-3C6A-CA4C-9806-897EF89FD7B0}"/>
                </a:ext>
              </a:extLst>
            </p:cNvPr>
            <p:cNvSpPr/>
            <p:nvPr/>
          </p:nvSpPr>
          <p:spPr>
            <a:xfrm>
              <a:off x="11241766" y="2024594"/>
              <a:ext cx="484143" cy="4841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A915F2-96A1-A04F-BCAD-08EDDA250832}"/>
              </a:ext>
            </a:extLst>
          </p:cNvPr>
          <p:cNvSpPr/>
          <p:nvPr/>
        </p:nvSpPr>
        <p:spPr>
          <a:xfrm>
            <a:off x="2843447" y="1681190"/>
            <a:ext cx="2178230" cy="1149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Input Image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(28x28)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D36E38-FCD6-DB4D-A530-310BB39DDD48}"/>
              </a:ext>
            </a:extLst>
          </p:cNvPr>
          <p:cNvSpPr/>
          <p:nvPr/>
        </p:nvSpPr>
        <p:spPr>
          <a:xfrm>
            <a:off x="4805198" y="1690688"/>
            <a:ext cx="2178230" cy="56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Flatten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(1x784)</a:t>
            </a:r>
            <a:endParaRPr lang="en-KW" sz="2400" b="1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96ED4B-A86C-4E4F-BE4D-0C03A2D5068D}"/>
              </a:ext>
            </a:extLst>
          </p:cNvPr>
          <p:cNvSpPr/>
          <p:nvPr/>
        </p:nvSpPr>
        <p:spPr>
          <a:xfrm>
            <a:off x="7509725" y="1681190"/>
            <a:ext cx="2178230" cy="56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Predict</a:t>
            </a:r>
            <a:endParaRPr lang="en-KW" sz="2400" b="1" dirty="0">
              <a:solidFill>
                <a:schemeClr val="accent1"/>
              </a:solidFill>
            </a:endParaRPr>
          </a:p>
        </p:txBody>
      </p:sp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AED69AB1-DC6D-BE4A-89CE-009E089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83" y="2311067"/>
            <a:ext cx="3533114" cy="4402805"/>
          </a:xfrm>
          <a:prstGeom prst="rect">
            <a:avLst/>
          </a:prstGeom>
        </p:spPr>
      </p:pic>
      <p:sp>
        <p:nvSpPr>
          <p:cNvPr id="42" name="Rectangle: Rounded Corners 46">
            <a:extLst>
              <a:ext uri="{FF2B5EF4-FFF2-40B4-BE49-F238E27FC236}">
                <a16:creationId xmlns:a16="http://schemas.microsoft.com/office/drawing/2014/main" id="{7E2A05DE-52A0-6842-9D91-C6A86CCD66CE}"/>
              </a:ext>
            </a:extLst>
          </p:cNvPr>
          <p:cNvSpPr/>
          <p:nvPr/>
        </p:nvSpPr>
        <p:spPr>
          <a:xfrm>
            <a:off x="9719355" y="3136494"/>
            <a:ext cx="507826" cy="2755348"/>
          </a:xfrm>
          <a:prstGeom prst="roundRect">
            <a:avLst/>
          </a:prstGeom>
          <a:noFill/>
          <a:ln w="38100">
            <a:solidFill>
              <a:srgbClr val="FF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BF2AE8-8657-9F40-9938-55C467E628B8}"/>
              </a:ext>
            </a:extLst>
          </p:cNvPr>
          <p:cNvSpPr/>
          <p:nvPr/>
        </p:nvSpPr>
        <p:spPr>
          <a:xfrm>
            <a:off x="9010273" y="2213385"/>
            <a:ext cx="1925990" cy="93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rgbClr val="FF00FF"/>
                </a:solidFill>
              </a:rPr>
              <a:t>softmax</a:t>
            </a:r>
            <a:r>
              <a:rPr lang="en-US" sz="2400" b="1" dirty="0">
                <a:solidFill>
                  <a:srgbClr val="FF00FF"/>
                </a:solidFill>
              </a:rPr>
              <a:t> units</a:t>
            </a:r>
            <a:endParaRPr lang="en-KW" sz="2400" b="1" dirty="0">
              <a:solidFill>
                <a:srgbClr val="FF00FF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239FAC-3602-7147-97EC-4CF28CA47D4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973268" y="2646681"/>
            <a:ext cx="0" cy="489813"/>
          </a:xfrm>
          <a:prstGeom prst="straightConnector1">
            <a:avLst/>
          </a:prstGeom>
          <a:ln w="38100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2AB553-6D18-0B46-8653-5AAFA664F66E}"/>
              </a:ext>
            </a:extLst>
          </p:cNvPr>
          <p:cNvGrpSpPr/>
          <p:nvPr/>
        </p:nvGrpSpPr>
        <p:grpSpPr>
          <a:xfrm>
            <a:off x="389373" y="1633085"/>
            <a:ext cx="3328515" cy="665705"/>
            <a:chOff x="813916" y="1396722"/>
            <a:chExt cx="3328515" cy="66570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DDC13B-A2C8-4142-A4F6-314811F4A6DC}"/>
                </a:ext>
              </a:extLst>
            </p:cNvPr>
            <p:cNvSpPr/>
            <p:nvPr/>
          </p:nvSpPr>
          <p:spPr>
            <a:xfrm>
              <a:off x="813916" y="1396724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941480-15B3-3A40-BDAB-AEB0AE7A2285}"/>
                </a:ext>
              </a:extLst>
            </p:cNvPr>
            <p:cNvSpPr/>
            <p:nvPr/>
          </p:nvSpPr>
          <p:spPr>
            <a:xfrm>
              <a:off x="1479619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912DE-3878-5545-95BB-91C9475A73C5}"/>
                </a:ext>
              </a:extLst>
            </p:cNvPr>
            <p:cNvSpPr/>
            <p:nvPr/>
          </p:nvSpPr>
          <p:spPr>
            <a:xfrm>
              <a:off x="2145322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661962-A50F-8A46-8AC0-047383B07F01}"/>
                </a:ext>
              </a:extLst>
            </p:cNvPr>
            <p:cNvSpPr/>
            <p:nvPr/>
          </p:nvSpPr>
          <p:spPr>
            <a:xfrm>
              <a:off x="2811025" y="1396722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A6C74D-5E7E-E843-92E3-78A6CC5D120F}"/>
                </a:ext>
              </a:extLst>
            </p:cNvPr>
            <p:cNvSpPr/>
            <p:nvPr/>
          </p:nvSpPr>
          <p:spPr>
            <a:xfrm>
              <a:off x="3476728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0A03264-CB30-C54A-BE04-9ADD83F0B644}"/>
              </a:ext>
            </a:extLst>
          </p:cNvPr>
          <p:cNvGrpSpPr/>
          <p:nvPr/>
        </p:nvGrpSpPr>
        <p:grpSpPr>
          <a:xfrm>
            <a:off x="266280" y="150790"/>
            <a:ext cx="1577592" cy="1313877"/>
            <a:chOff x="723482" y="2622620"/>
            <a:chExt cx="1577592" cy="131387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FFC601-3E68-754C-951C-4080C7482654}"/>
                </a:ext>
              </a:extLst>
            </p:cNvPr>
            <p:cNvSpPr/>
            <p:nvPr/>
          </p:nvSpPr>
          <p:spPr>
            <a:xfrm>
              <a:off x="723482" y="2622620"/>
              <a:ext cx="1577592" cy="944545"/>
            </a:xfrm>
            <a:prstGeom prst="rect">
              <a:avLst/>
            </a:prstGeom>
            <a:solidFill>
              <a:srgbClr val="FF40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9BE15A-2F20-B945-949C-89C8E7A2F308}"/>
                </a:ext>
              </a:extLst>
            </p:cNvPr>
            <p:cNvSpPr txBox="1"/>
            <p:nvPr/>
          </p:nvSpPr>
          <p:spPr>
            <a:xfrm>
              <a:off x="943051" y="3567165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dirty="0"/>
                <a:t>0.5       0.5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A3CB3D-621C-AB40-95A3-E8CE9F9F6959}"/>
              </a:ext>
            </a:extLst>
          </p:cNvPr>
          <p:cNvGrpSpPr/>
          <p:nvPr/>
        </p:nvGrpSpPr>
        <p:grpSpPr>
          <a:xfrm>
            <a:off x="389373" y="263807"/>
            <a:ext cx="3328515" cy="665705"/>
            <a:chOff x="813916" y="1396722"/>
            <a:chExt cx="3328515" cy="66570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3F8ABE8-1E79-8E48-90E2-EFCAD18849C8}"/>
                </a:ext>
              </a:extLst>
            </p:cNvPr>
            <p:cNvSpPr/>
            <p:nvPr/>
          </p:nvSpPr>
          <p:spPr>
            <a:xfrm>
              <a:off x="813916" y="1396724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304BC80-3ED0-2549-A0D2-455E7B00B016}"/>
                </a:ext>
              </a:extLst>
            </p:cNvPr>
            <p:cNvSpPr/>
            <p:nvPr/>
          </p:nvSpPr>
          <p:spPr>
            <a:xfrm>
              <a:off x="1479619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09CFD15-E374-8F4B-969F-5572236A9997}"/>
                </a:ext>
              </a:extLst>
            </p:cNvPr>
            <p:cNvSpPr/>
            <p:nvPr/>
          </p:nvSpPr>
          <p:spPr>
            <a:xfrm>
              <a:off x="2145322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F1F203F-253F-304D-8060-1804D520199B}"/>
                </a:ext>
              </a:extLst>
            </p:cNvPr>
            <p:cNvSpPr/>
            <p:nvPr/>
          </p:nvSpPr>
          <p:spPr>
            <a:xfrm>
              <a:off x="2811025" y="1396722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6FA1887-4E71-DB4F-B9C0-C2C367D20444}"/>
                </a:ext>
              </a:extLst>
            </p:cNvPr>
            <p:cNvSpPr/>
            <p:nvPr/>
          </p:nvSpPr>
          <p:spPr>
            <a:xfrm>
              <a:off x="3476728" y="1396723"/>
              <a:ext cx="665703" cy="665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3C3227F-0A66-3A4D-B497-14C302F73E0E}"/>
              </a:ext>
            </a:extLst>
          </p:cNvPr>
          <p:cNvGrpSpPr/>
          <p:nvPr/>
        </p:nvGrpSpPr>
        <p:grpSpPr>
          <a:xfrm>
            <a:off x="4383591" y="150788"/>
            <a:ext cx="3328515" cy="2148000"/>
            <a:chOff x="5049294" y="150788"/>
            <a:chExt cx="3328515" cy="21480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304D4D-B81F-AC4E-B7D7-6301A022A02E}"/>
                </a:ext>
              </a:extLst>
            </p:cNvPr>
            <p:cNvGrpSpPr/>
            <p:nvPr/>
          </p:nvGrpSpPr>
          <p:grpSpPr>
            <a:xfrm>
              <a:off x="5049294" y="1633083"/>
              <a:ext cx="3328515" cy="665705"/>
              <a:chOff x="813916" y="1396722"/>
              <a:chExt cx="3328515" cy="665705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95379F8-08B1-DE45-885D-B07927EECC02}"/>
                  </a:ext>
                </a:extLst>
              </p:cNvPr>
              <p:cNvSpPr/>
              <p:nvPr/>
            </p:nvSpPr>
            <p:spPr>
              <a:xfrm>
                <a:off x="813916" y="1396724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2A5EAA2-AE44-B742-AAFB-54C31C402529}"/>
                  </a:ext>
                </a:extLst>
              </p:cNvPr>
              <p:cNvSpPr/>
              <p:nvPr/>
            </p:nvSpPr>
            <p:spPr>
              <a:xfrm>
                <a:off x="1479619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3E1E68B-A13F-6B44-B9A6-C99B91D1B376}"/>
                  </a:ext>
                </a:extLst>
              </p:cNvPr>
              <p:cNvSpPr/>
              <p:nvPr/>
            </p:nvSpPr>
            <p:spPr>
              <a:xfrm>
                <a:off x="2145322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8A64CF4-7BB5-3B4E-BA03-0F9F071850FB}"/>
                  </a:ext>
                </a:extLst>
              </p:cNvPr>
              <p:cNvSpPr/>
              <p:nvPr/>
            </p:nvSpPr>
            <p:spPr>
              <a:xfrm>
                <a:off x="2811025" y="1396722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E2DB66F-52B8-CA47-9B7A-EDABC97E5BAC}"/>
                  </a:ext>
                </a:extLst>
              </p:cNvPr>
              <p:cNvSpPr/>
              <p:nvPr/>
            </p:nvSpPr>
            <p:spPr>
              <a:xfrm>
                <a:off x="3476728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7485ED9-A256-2442-9CA0-61916DAC2F2C}"/>
                </a:ext>
              </a:extLst>
            </p:cNvPr>
            <p:cNvGrpSpPr/>
            <p:nvPr/>
          </p:nvGrpSpPr>
          <p:grpSpPr>
            <a:xfrm>
              <a:off x="5599440" y="150788"/>
              <a:ext cx="1577592" cy="1313877"/>
              <a:chOff x="723482" y="2622620"/>
              <a:chExt cx="1577592" cy="1313877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179597C-30DB-114D-9271-07B3DEE13C2C}"/>
                  </a:ext>
                </a:extLst>
              </p:cNvPr>
              <p:cNvSpPr/>
              <p:nvPr/>
            </p:nvSpPr>
            <p:spPr>
              <a:xfrm>
                <a:off x="723482" y="2622620"/>
                <a:ext cx="1577592" cy="944545"/>
              </a:xfrm>
              <a:prstGeom prst="rect">
                <a:avLst/>
              </a:prstGeom>
              <a:solidFill>
                <a:srgbClr val="FF40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4B6AD7-8C85-154B-BFB5-4FF096E2C9F0}"/>
                  </a:ext>
                </a:extLst>
              </p:cNvPr>
              <p:cNvSpPr txBox="1"/>
              <p:nvPr/>
            </p:nvSpPr>
            <p:spPr>
              <a:xfrm>
                <a:off x="943051" y="3567165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W" dirty="0"/>
                  <a:t>0.5       0.5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3AF828-AD77-114B-A0E1-8E37B80A4495}"/>
                </a:ext>
              </a:extLst>
            </p:cNvPr>
            <p:cNvGrpSpPr/>
            <p:nvPr/>
          </p:nvGrpSpPr>
          <p:grpSpPr>
            <a:xfrm>
              <a:off x="5049294" y="263805"/>
              <a:ext cx="3328515" cy="665705"/>
              <a:chOff x="813916" y="1396722"/>
              <a:chExt cx="3328515" cy="66570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1D9C77-3DD0-3344-BF65-02548569DF39}"/>
                  </a:ext>
                </a:extLst>
              </p:cNvPr>
              <p:cNvSpPr/>
              <p:nvPr/>
            </p:nvSpPr>
            <p:spPr>
              <a:xfrm>
                <a:off x="813916" y="1396724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4F2AF83-C789-334F-8FB9-A96CA2E71231}"/>
                  </a:ext>
                </a:extLst>
              </p:cNvPr>
              <p:cNvSpPr/>
              <p:nvPr/>
            </p:nvSpPr>
            <p:spPr>
              <a:xfrm>
                <a:off x="1479619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E1741-AC71-3844-9503-0E2A381D3091}"/>
                  </a:ext>
                </a:extLst>
              </p:cNvPr>
              <p:cNvSpPr/>
              <p:nvPr/>
            </p:nvSpPr>
            <p:spPr>
              <a:xfrm>
                <a:off x="2145322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6F3FF4C-C597-784E-A078-4538B9973D5E}"/>
                  </a:ext>
                </a:extLst>
              </p:cNvPr>
              <p:cNvSpPr/>
              <p:nvPr/>
            </p:nvSpPr>
            <p:spPr>
              <a:xfrm>
                <a:off x="2811025" y="1396722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83C61F5-38D6-184F-BCC4-6734A53FA2C4}"/>
                  </a:ext>
                </a:extLst>
              </p:cNvPr>
              <p:cNvSpPr/>
              <p:nvPr/>
            </p:nvSpPr>
            <p:spPr>
              <a:xfrm>
                <a:off x="3476728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9A58DF0-875B-4C49-85EF-9B8D300F7CB5}"/>
              </a:ext>
            </a:extLst>
          </p:cNvPr>
          <p:cNvGrpSpPr/>
          <p:nvPr/>
        </p:nvGrpSpPr>
        <p:grpSpPr>
          <a:xfrm>
            <a:off x="8288868" y="170882"/>
            <a:ext cx="3328515" cy="2127904"/>
            <a:chOff x="388113" y="3097012"/>
            <a:chExt cx="3328515" cy="212790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090F518-2C22-EF47-A54A-F7103753401C}"/>
                </a:ext>
              </a:extLst>
            </p:cNvPr>
            <p:cNvGrpSpPr/>
            <p:nvPr/>
          </p:nvGrpSpPr>
          <p:grpSpPr>
            <a:xfrm>
              <a:off x="388113" y="4559211"/>
              <a:ext cx="3328515" cy="665705"/>
              <a:chOff x="813916" y="1396722"/>
              <a:chExt cx="3328515" cy="665705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83DC273-23F4-2546-A39E-DD3EFD3DCC44}"/>
                  </a:ext>
                </a:extLst>
              </p:cNvPr>
              <p:cNvSpPr/>
              <p:nvPr/>
            </p:nvSpPr>
            <p:spPr>
              <a:xfrm>
                <a:off x="813916" y="1396724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A7639A9-4850-0F4A-B1AE-B826E9C17708}"/>
                  </a:ext>
                </a:extLst>
              </p:cNvPr>
              <p:cNvSpPr/>
              <p:nvPr/>
            </p:nvSpPr>
            <p:spPr>
              <a:xfrm>
                <a:off x="1479619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EFB7898-AA9E-0948-97AE-7197DB2ACF3E}"/>
                  </a:ext>
                </a:extLst>
              </p:cNvPr>
              <p:cNvSpPr/>
              <p:nvPr/>
            </p:nvSpPr>
            <p:spPr>
              <a:xfrm>
                <a:off x="2145322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2.5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A7721A0-946A-5440-B840-53DB174356DC}"/>
                  </a:ext>
                </a:extLst>
              </p:cNvPr>
              <p:cNvSpPr/>
              <p:nvPr/>
            </p:nvSpPr>
            <p:spPr>
              <a:xfrm>
                <a:off x="2811025" y="1396722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435C4B6-8EFE-DF4C-A5D3-B317137FB92F}"/>
                  </a:ext>
                </a:extLst>
              </p:cNvPr>
              <p:cNvSpPr/>
              <p:nvPr/>
            </p:nvSpPr>
            <p:spPr>
              <a:xfrm>
                <a:off x="3476728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1FBD0E8-64E2-7A4A-83FF-2EC88F71DAAA}"/>
                </a:ext>
              </a:extLst>
            </p:cNvPr>
            <p:cNvGrpSpPr/>
            <p:nvPr/>
          </p:nvGrpSpPr>
          <p:grpSpPr>
            <a:xfrm>
              <a:off x="1624302" y="3097012"/>
              <a:ext cx="1577592" cy="1313877"/>
              <a:chOff x="723482" y="2622620"/>
              <a:chExt cx="1577592" cy="1313877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3A69EAD-30D3-4641-8AE5-73893408D46C}"/>
                  </a:ext>
                </a:extLst>
              </p:cNvPr>
              <p:cNvSpPr/>
              <p:nvPr/>
            </p:nvSpPr>
            <p:spPr>
              <a:xfrm>
                <a:off x="723482" y="2622620"/>
                <a:ext cx="1577592" cy="944545"/>
              </a:xfrm>
              <a:prstGeom prst="rect">
                <a:avLst/>
              </a:prstGeom>
              <a:solidFill>
                <a:srgbClr val="FF40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W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AEDD22D-142B-9144-8058-C83640A06731}"/>
                  </a:ext>
                </a:extLst>
              </p:cNvPr>
              <p:cNvSpPr txBox="1"/>
              <p:nvPr/>
            </p:nvSpPr>
            <p:spPr>
              <a:xfrm>
                <a:off x="943051" y="3567165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W" dirty="0"/>
                  <a:t>0.5       0.5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542C03B-FEC0-6F41-B04F-BAFD344D9613}"/>
                </a:ext>
              </a:extLst>
            </p:cNvPr>
            <p:cNvGrpSpPr/>
            <p:nvPr/>
          </p:nvGrpSpPr>
          <p:grpSpPr>
            <a:xfrm>
              <a:off x="388113" y="3189933"/>
              <a:ext cx="3328515" cy="665705"/>
              <a:chOff x="813916" y="1396722"/>
              <a:chExt cx="3328515" cy="665705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5DF6283-F64C-DF45-99D0-6C8E7EB23502}"/>
                  </a:ext>
                </a:extLst>
              </p:cNvPr>
              <p:cNvSpPr/>
              <p:nvPr/>
            </p:nvSpPr>
            <p:spPr>
              <a:xfrm>
                <a:off x="813916" y="1396724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574236C-30ED-4246-95BA-3D810A0BF7E9}"/>
                  </a:ext>
                </a:extLst>
              </p:cNvPr>
              <p:cNvSpPr/>
              <p:nvPr/>
            </p:nvSpPr>
            <p:spPr>
              <a:xfrm>
                <a:off x="1479619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6EEEA54-599C-2F48-A20A-5461BCF7A450}"/>
                  </a:ext>
                </a:extLst>
              </p:cNvPr>
              <p:cNvSpPr/>
              <p:nvPr/>
            </p:nvSpPr>
            <p:spPr>
              <a:xfrm>
                <a:off x="2145322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045BE36-E090-A548-A3DC-C2FF46976373}"/>
                  </a:ext>
                </a:extLst>
              </p:cNvPr>
              <p:cNvSpPr/>
              <p:nvPr/>
            </p:nvSpPr>
            <p:spPr>
              <a:xfrm>
                <a:off x="2811025" y="1396722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BF19D3A-A87A-0847-90A4-CF496627FBD5}"/>
                  </a:ext>
                </a:extLst>
              </p:cNvPr>
              <p:cNvSpPr/>
              <p:nvPr/>
            </p:nvSpPr>
            <p:spPr>
              <a:xfrm>
                <a:off x="3476728" y="1396723"/>
                <a:ext cx="665703" cy="665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W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4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68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Khajah</dc:creator>
  <cp:lastModifiedBy>Mohammad Khajah</cp:lastModifiedBy>
  <cp:revision>18</cp:revision>
  <dcterms:created xsi:type="dcterms:W3CDTF">2019-12-07T14:00:48Z</dcterms:created>
  <dcterms:modified xsi:type="dcterms:W3CDTF">2021-12-13T04:09:00Z</dcterms:modified>
</cp:coreProperties>
</file>