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/>
    <p:restoredTop sz="94722"/>
  </p:normalViewPr>
  <p:slideViewPr>
    <p:cSldViewPr snapToGrid="0" snapToObjects="1">
      <p:cViewPr>
        <p:scale>
          <a:sx n="74" d="100"/>
          <a:sy n="74" d="100"/>
        </p:scale>
        <p:origin x="168" y="1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C29B-5B5F-FB47-AF06-31965CE47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1508D-11E9-8C4C-A274-5EE49DBE4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DCCF7-0F06-1F4B-BCA3-9609940D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852D-101F-914B-B23B-FD7C8CE362EB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A571C-BE2B-564A-B4CA-DA5303AB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F3802-3C22-6848-9DAB-CCF01650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5EA7-A221-5246-B913-874396F8F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5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CD27-B41E-C641-AB41-7B78B05C9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B11A6-C04C-E84C-BB4B-D0432053B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F76FF-C679-F64F-A3B3-A3B4DD69D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852D-101F-914B-B23B-FD7C8CE362EB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85365-22ED-1442-AD30-F9D9873D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2EDD6-3BDB-D944-9F2F-C4BA5DA0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5EA7-A221-5246-B913-874396F8F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8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CDA31-3A4C-7C40-8C0B-51317BB48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F1F54-7ED4-D048-8B8B-7A20C8DE5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E5E6D-4C71-F243-8C54-6B73653A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852D-101F-914B-B23B-FD7C8CE362EB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BC5F6-C4AB-9E46-9A78-ACAA46009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5A98C-0427-F047-BA02-676C77FF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5EA7-A221-5246-B913-874396F8F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6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71FBC-BB7F-0A44-8262-084DD105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31BBC-CCF1-374B-98D4-6B0454ECB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5083D-59F9-CF4F-B6CE-EA3EB96C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852D-101F-914B-B23B-FD7C8CE362EB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39526-DFDB-9844-B002-D8855A70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469F5-6FF0-4B47-91A2-8DEAE7F3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5EA7-A221-5246-B913-874396F8F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8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0584-8ADA-604B-B5F1-FB5E9779A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DB0A9-7D16-184F-89AF-1B02ABDF8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D869A-7423-1A45-83BB-9077ECCCC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852D-101F-914B-B23B-FD7C8CE362EB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6B565-B7CE-E64D-A145-A5970906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4127D-86C3-204A-9B81-5424746C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5EA7-A221-5246-B913-874396F8F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6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7F0C-B625-2445-B8EB-CA1D01D3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8BDA4-43A4-5043-9E10-05DC25927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2E7D6-1615-BC42-89A8-FE61E9FF8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800D1-0E16-5A4D-8C61-80FD76D0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852D-101F-914B-B23B-FD7C8CE362EB}" type="datetimeFigureOut">
              <a:rPr lang="en-US" smtClean="0"/>
              <a:t>12/7/19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3C07C-C35D-FF48-B892-052BB09F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893BB-9640-D845-8901-693B45B3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5EA7-A221-5246-B913-874396F8F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3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0A0A-54D9-1249-8B0B-CA4BB5D41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596E6-E90C-BB44-A4E1-D5704EC3E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ABB5C-4094-EA4C-B8AF-4063C7410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0A8ED-8F59-3B4A-899F-EBCA4854C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7DB0B-6EA4-8944-A2B8-581123747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5D03E-2B62-6E47-B5C5-202AEFEF9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852D-101F-914B-B23B-FD7C8CE362EB}" type="datetimeFigureOut">
              <a:rPr lang="en-US" smtClean="0"/>
              <a:t>12/7/19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72BB7-F077-E545-AAEB-3218FF8A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A9807-4918-5D4D-AFA3-ADBB8F9E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5EA7-A221-5246-B913-874396F8F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4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029E-347C-7348-A7C7-895F75AE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61A738-D25D-A44B-96F1-D51F8DD7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852D-101F-914B-B23B-FD7C8CE362EB}" type="datetimeFigureOut">
              <a:rPr lang="en-US" smtClean="0"/>
              <a:t>12/7/19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86858-42FE-284F-988C-7A944C95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1FCB5-D0A3-A444-9733-695CF2E4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5EA7-A221-5246-B913-874396F8F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7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A7B00-0AEB-AF43-9307-C2C62F7F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852D-101F-914B-B23B-FD7C8CE362EB}" type="datetimeFigureOut">
              <a:rPr lang="en-US" smtClean="0"/>
              <a:t>12/7/19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166B2-5444-3947-988F-C0901403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3FC2A-10F6-FB4C-B2CC-5731E0BE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5EA7-A221-5246-B913-874396F8F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7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ADBF-577E-C048-AD9E-61E43AA2E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B4DAA-767C-D84C-B19A-018A8704E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87101-2137-D04D-9023-26918C206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5DFCE-2671-1942-8D60-522B940E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852D-101F-914B-B23B-FD7C8CE362EB}" type="datetimeFigureOut">
              <a:rPr lang="en-US" smtClean="0"/>
              <a:t>12/7/19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52397-D224-A149-9B92-612966518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64AF0-3101-4248-A109-867B974F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5EA7-A221-5246-B913-874396F8F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2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6226-A344-DB4C-B167-9640B40B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66828-3DC7-DE41-BC0C-E3DDC086A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C404E-F4F6-E442-B4B0-F506B53CB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E2EF4-579D-7E4D-ACA9-D4139341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852D-101F-914B-B23B-FD7C8CE362EB}" type="datetimeFigureOut">
              <a:rPr lang="en-US" smtClean="0"/>
              <a:t>12/7/19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0A581-9533-AB42-AB6D-93BB8115D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B3D81-C1F4-C64F-BCA5-93A12038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5EA7-A221-5246-B913-874396F8F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9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E547D-C9BF-3843-B03C-6BE6B9A04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03C69-79AD-E14C-AB57-B5D3FDD24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BB197-86CA-3546-899C-11B325318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3852D-101F-914B-B23B-FD7C8CE362EB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6ECE8-AE94-614F-B9D1-770F0460F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DDCE3-B80E-174C-A276-B8B691520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E5EA7-A221-5246-B913-874396F8F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AACB-78E7-3F47-81B4-B751A56F4D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832-1541-BC40-8ECC-84B59A8330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6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003C-BEBC-E143-AE9B-AC3DC3DE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the Binary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7123FA-7977-B947-A494-C8E0A3A84D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Accuracy: </a:t>
                </a:r>
                <a:r>
                  <a:rPr lang="en-US" dirty="0"/>
                  <a:t>how often do you predict correctly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b="1" dirty="0"/>
                  <a:t>Computing accuracy requires “hard” decisions</a:t>
                </a:r>
              </a:p>
              <a:p>
                <a:r>
                  <a:rPr lang="en-US" b="1" dirty="0"/>
                  <a:t>But a binary NN classifier outputs a “soft” decision: the probability of a positive class</a:t>
                </a:r>
              </a:p>
              <a:p>
                <a:r>
                  <a:rPr lang="en-US" b="1" dirty="0"/>
                  <a:t>Idea: if probability is greater than a threshold, output 1, otherwise 0</a:t>
                </a:r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7123FA-7977-B947-A494-C8E0A3A84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44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8CE8-76D9-0646-9695-F842FD86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5145410-E567-9D45-8A23-5DF405B683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654127"/>
              </p:ext>
            </p:extLst>
          </p:nvPr>
        </p:nvGraphicFramePr>
        <p:xfrm>
          <a:off x="838200" y="1825625"/>
          <a:ext cx="105155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180">
                  <a:extLst>
                    <a:ext uri="{9D8B030D-6E8A-4147-A177-3AD203B41FA5}">
                      <a16:colId xmlns:a16="http://schemas.microsoft.com/office/drawing/2014/main" val="3572044719"/>
                    </a:ext>
                  </a:extLst>
                </a:gridCol>
                <a:gridCol w="1187631">
                  <a:extLst>
                    <a:ext uri="{9D8B030D-6E8A-4147-A177-3AD203B41FA5}">
                      <a16:colId xmlns:a16="http://schemas.microsoft.com/office/drawing/2014/main" val="984000108"/>
                    </a:ext>
                  </a:extLst>
                </a:gridCol>
                <a:gridCol w="1187631">
                  <a:extLst>
                    <a:ext uri="{9D8B030D-6E8A-4147-A177-3AD203B41FA5}">
                      <a16:colId xmlns:a16="http://schemas.microsoft.com/office/drawing/2014/main" val="3396200031"/>
                    </a:ext>
                  </a:extLst>
                </a:gridCol>
                <a:gridCol w="1187631">
                  <a:extLst>
                    <a:ext uri="{9D8B030D-6E8A-4147-A177-3AD203B41FA5}">
                      <a16:colId xmlns:a16="http://schemas.microsoft.com/office/drawing/2014/main" val="1472611603"/>
                    </a:ext>
                  </a:extLst>
                </a:gridCol>
                <a:gridCol w="1187631">
                  <a:extLst>
                    <a:ext uri="{9D8B030D-6E8A-4147-A177-3AD203B41FA5}">
                      <a16:colId xmlns:a16="http://schemas.microsoft.com/office/drawing/2014/main" val="1822773269"/>
                    </a:ext>
                  </a:extLst>
                </a:gridCol>
                <a:gridCol w="1187631">
                  <a:extLst>
                    <a:ext uri="{9D8B030D-6E8A-4147-A177-3AD203B41FA5}">
                      <a16:colId xmlns:a16="http://schemas.microsoft.com/office/drawing/2014/main" val="3088994714"/>
                    </a:ext>
                  </a:extLst>
                </a:gridCol>
                <a:gridCol w="1187631">
                  <a:extLst>
                    <a:ext uri="{9D8B030D-6E8A-4147-A177-3AD203B41FA5}">
                      <a16:colId xmlns:a16="http://schemas.microsoft.com/office/drawing/2014/main" val="2292556149"/>
                    </a:ext>
                  </a:extLst>
                </a:gridCol>
                <a:gridCol w="1187631">
                  <a:extLst>
                    <a:ext uri="{9D8B030D-6E8A-4147-A177-3AD203B41FA5}">
                      <a16:colId xmlns:a16="http://schemas.microsoft.com/office/drawing/2014/main" val="2129128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05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81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Threshold @ 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87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Threshold @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253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Threshold @ 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68317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83F5F5-F3C4-4C49-9756-07F886096438}"/>
              </a:ext>
            </a:extLst>
          </p:cNvPr>
          <p:cNvSpPr txBox="1">
            <a:spLocks/>
          </p:cNvSpPr>
          <p:nvPr/>
        </p:nvSpPr>
        <p:spPr>
          <a:xfrm>
            <a:off x="838200" y="4037161"/>
            <a:ext cx="10515600" cy="2139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Accuracy @ 0.25 is 71%, @ 0.50 is 71%, and @ 0.75 is 57%</a:t>
            </a:r>
          </a:p>
          <a:p>
            <a:r>
              <a:rPr lang="en-US" b="1" dirty="0"/>
              <a:t>So how good is the classifier?</a:t>
            </a:r>
          </a:p>
          <a:p>
            <a:r>
              <a:rPr lang="en-US" b="1" dirty="0"/>
              <a:t>Idea: sweep </a:t>
            </a:r>
            <a:r>
              <a:rPr lang="en-US" b="1"/>
              <a:t>the thresholds!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023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9C7D-3D8C-DD4D-BAB5-C1CBFF79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0B2C9-FB26-694F-824B-1A68E7B9A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90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132</Words>
  <Application>Microsoft Macintosh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Evaluating the Binary Classifier</vt:lpstr>
      <vt:lpstr>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Khajah</dc:creator>
  <cp:lastModifiedBy>Mohammad Khajah</cp:lastModifiedBy>
  <cp:revision>6</cp:revision>
  <dcterms:created xsi:type="dcterms:W3CDTF">2019-12-07T14:45:51Z</dcterms:created>
  <dcterms:modified xsi:type="dcterms:W3CDTF">2019-12-07T15:15:37Z</dcterms:modified>
</cp:coreProperties>
</file>