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1B73-6F87-8E44-8376-27F7FF3E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37B9-4D81-AE44-A968-9BD1CAEE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AD70-684E-3943-8D66-E1FF5F9A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A5B1-11B7-DE41-82A2-1E14522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5726-05DA-474C-BD7A-93B58B5F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79D7-845E-CB42-96A9-DE4C590C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323CC-2CA7-3742-AD88-5A471898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7210-645F-D046-94A6-8EAEAC34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2DB3-093B-2A4B-AEA9-057357C7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B995-8994-9241-AB98-60C8FBB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BE33-918C-F54B-B284-D508AFF7F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501B4-2196-6B45-AC41-36A9D9B82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579A-9147-9B42-AD3D-F7BFDB05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2C31-23E9-D04C-8368-A7BAAC11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A62B-96C8-2240-96A1-3698CEE2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A32-F06A-7D4D-BD23-B8FA4F4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5CB2-286D-8C41-858B-FECF7C9F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3A7E-506F-874D-BA1A-49E2CE2D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9EEF-6767-D447-960C-60564483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FDA4-AC2B-1542-A9E7-6EAB5E5E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7FDE-69F5-9447-96D3-1727F011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1C5E9-7898-2642-9AD1-635F1239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53A0-9279-184A-BA55-814939E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45B4-8280-1D4B-B9DF-9934481C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0967-18CA-CE41-9AEC-9D459F3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0632-16FA-3646-AD7F-A3E40398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18A8-69C5-2A4D-A0DF-F9C04757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4CAE5-D12F-B44A-AD68-C6C01388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D808-D113-EF41-A16F-33534607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4A37-C4E0-3948-A862-2B817AC7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8C523-F122-6D47-8248-C760A896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2B7F-8737-0E44-B8CA-A61BF257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D2E2-3295-1148-B93F-81C9A045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48B9-853B-6440-9CEB-C761FDA9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D093-095A-3D45-B588-641F6D9B4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D5C7B-6B0F-B84B-AD98-B1FFB852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EC90E-966A-954B-ABBF-A4A18F73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D2492-11A9-8F46-B685-E3A3E206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7485-2AA5-A145-BFC9-2F1CE4B0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0CC7-F30A-9E48-BC59-1A3BC34A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14B0C-E0C2-2E4D-9DD6-F0C48525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EAEE-60D1-644E-993E-1CC0DA0A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48213-90E8-B346-9F91-17E8A2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E4939-A513-4F4D-8988-661A4908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D126-C7FB-6049-B16E-304FB84A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4749-97D1-D444-AFD1-ED2B7C8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396-7FCD-1A4C-8737-6A2BBCF3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F597-32FD-F147-8253-E34EFAF5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CB215-E8B0-9948-8CF3-1B83FD29E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2450-1417-6647-8703-1E558DAF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AE536-59C0-D344-8277-4DBBEA04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7858C-13CA-7E41-B922-03B7F799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2F14-3B52-1B4F-B68D-A480B9A4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C92E4-8EA4-224C-89A3-691B444EA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4E768-91A0-5A41-B915-13E22208F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C530-C0E5-474F-B251-3DFAA5B6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D2C0F-99E8-D84E-B095-BE341EF9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2C6E-6DB0-6045-8F84-559C96AC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1AC67-18F2-A143-AFE4-7E5434A5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D8967-F838-744D-9209-F41A6803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DF49-C7F8-D745-9091-A0B895B74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E7CE-2713-1040-A5A4-CE45DCEDD4AF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9FCA-52ED-9E48-AAFB-54020D1E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7B4B-33F1-E740-9A3B-C5A88600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4E2AD9A-20A4-FC4C-B2F2-4493EA6F855D}"/>
              </a:ext>
            </a:extLst>
          </p:cNvPr>
          <p:cNvSpPr/>
          <p:nvPr/>
        </p:nvSpPr>
        <p:spPr>
          <a:xfrm>
            <a:off x="5339255" y="2638097"/>
            <a:ext cx="1124607" cy="11246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Σ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0C564-94A4-8348-B385-AE6ED3E2E762}"/>
              </a:ext>
            </a:extLst>
          </p:cNvPr>
          <p:cNvSpPr/>
          <p:nvPr/>
        </p:nvSpPr>
        <p:spPr>
          <a:xfrm>
            <a:off x="1713186" y="1445173"/>
            <a:ext cx="1534509" cy="635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80606-0BB0-9D41-AD81-BF7A0AD5D410}"/>
              </a:ext>
            </a:extLst>
          </p:cNvPr>
          <p:cNvSpPr/>
          <p:nvPr/>
        </p:nvSpPr>
        <p:spPr>
          <a:xfrm>
            <a:off x="1319048" y="2320159"/>
            <a:ext cx="1928648" cy="635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Input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9337E-D9F1-0A49-B33F-87CFADAD219F}"/>
              </a:ext>
            </a:extLst>
          </p:cNvPr>
          <p:cNvSpPr/>
          <p:nvPr/>
        </p:nvSpPr>
        <p:spPr>
          <a:xfrm>
            <a:off x="2207172" y="3901966"/>
            <a:ext cx="1040524" cy="6358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55CE80-EC2E-1D48-964A-995A64137F2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47695" y="1763111"/>
            <a:ext cx="2091560" cy="14372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A55-39A0-E946-97D4-A4DA8E37D1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47696" y="2638097"/>
            <a:ext cx="2091559" cy="5623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577E-6399-4047-92DA-43E6A0CD86A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47696" y="3200402"/>
            <a:ext cx="2091559" cy="10195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2AF44-58C2-1A4D-AF92-DC99F132497D}"/>
              </a:ext>
            </a:extLst>
          </p:cNvPr>
          <p:cNvSpPr/>
          <p:nvPr/>
        </p:nvSpPr>
        <p:spPr>
          <a:xfrm>
            <a:off x="1319048" y="3121573"/>
            <a:ext cx="1928648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9CB59-AF90-104C-A592-799692B02EEE}"/>
              </a:ext>
            </a:extLst>
          </p:cNvPr>
          <p:cNvSpPr/>
          <p:nvPr/>
        </p:nvSpPr>
        <p:spPr>
          <a:xfrm>
            <a:off x="3712778" y="1721069"/>
            <a:ext cx="580697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33A5E-55B7-2F43-9608-8D32F883EEEB}"/>
              </a:ext>
            </a:extLst>
          </p:cNvPr>
          <p:cNvSpPr/>
          <p:nvPr/>
        </p:nvSpPr>
        <p:spPr>
          <a:xfrm>
            <a:off x="3712778" y="2289943"/>
            <a:ext cx="580697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en-US" b="1" baseline="-25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5B46CD-5128-1B4B-9A24-D13799AC04FC}"/>
              </a:ext>
            </a:extLst>
          </p:cNvPr>
          <p:cNvSpPr/>
          <p:nvPr/>
        </p:nvSpPr>
        <p:spPr>
          <a:xfrm>
            <a:off x="3712778" y="3757449"/>
            <a:ext cx="819807" cy="712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w</a:t>
            </a:r>
            <a:r>
              <a:rPr lang="en-US" sz="2800" b="1" baseline="-25000" dirty="0" err="1">
                <a:solidFill>
                  <a:srgbClr val="7030A0"/>
                </a:solidFill>
              </a:rPr>
              <a:t>N</a:t>
            </a:r>
            <a:endParaRPr lang="en-US" sz="2800" b="1" baseline="-25000" dirty="0">
              <a:solidFill>
                <a:srgbClr val="7030A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6A5D3F2-1DC9-E845-910F-134A8FAF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14" y="2081049"/>
            <a:ext cx="3159505" cy="30593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3501A0B-ACD1-034B-A579-7B6B8DE6BE6E}"/>
              </a:ext>
            </a:extLst>
          </p:cNvPr>
          <p:cNvSpPr/>
          <p:nvPr/>
        </p:nvSpPr>
        <p:spPr>
          <a:xfrm>
            <a:off x="7255347" y="1158765"/>
            <a:ext cx="3145718" cy="112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40FF"/>
                </a:solidFill>
              </a:rPr>
              <a:t>Activation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F7BDB1-6435-CF4A-952A-6D83E133ECF3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6463862" y="3200401"/>
            <a:ext cx="5118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2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Khajah</dc:creator>
  <cp:lastModifiedBy>Mohammad Khajah</cp:lastModifiedBy>
  <cp:revision>9</cp:revision>
  <dcterms:created xsi:type="dcterms:W3CDTF">2019-12-07T14:00:48Z</dcterms:created>
  <dcterms:modified xsi:type="dcterms:W3CDTF">2019-12-07T14:39:15Z</dcterms:modified>
</cp:coreProperties>
</file>