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E454-EDF2-2F89-8027-3C6B1ADF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B7F5C-ABC5-D2AA-A6CB-96BE26AEE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5A9F-8602-C403-66D0-FAD69115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10D8-B1B5-7660-19BB-19CD8809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095F-4FC7-020A-2B45-0109082F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151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21FD-38F2-D580-5F9F-CFA0620C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87BAA-2A59-0A58-F721-B7300C19F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5224-F203-F1B7-1EFB-02BEEF83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66787-BE2B-0F42-C6A6-EDF2A401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284C-229E-7231-A05F-3C4EAB62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22578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2176F-24FE-8E3A-B15F-C8B9BB5AF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FCD3-F555-3C2F-CE31-E6062E666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E6A6-9C27-CFD3-9D37-08CE57C4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4EED4-DD32-F8B0-665B-C5B0ABC8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3625-5E83-17A0-155A-BA617B89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57924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A4C3-2101-E283-7514-94562804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B374-D52E-7881-8A34-73F793FF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29A3-E674-A4CC-216E-A6077C82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F823-2811-CCC4-24D8-1E7C8061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767B-8841-564C-ACD9-67958342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52224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6E87-F5A6-1BF9-00EF-565AC03C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21B76-D262-1F1A-1297-2CACAD1FC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CB10-62C6-3F16-9CBF-16C70D4A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57B8A-D731-D665-6642-1581B6DE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D0AA4-F14B-D92D-C70A-A1444AF0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58445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4863-718A-64EE-A625-3B0D672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6CE6-BADD-0AD0-1FE3-1493AFA5B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F4C1B-FA21-98F5-C07C-C3F358901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21EC2-4587-7EFE-3A84-FC93B020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E48D-79B9-734E-B24F-4C5D8671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2CCFA-C5CA-08C7-4BAC-5338D2A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58621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6647-84BD-EF40-AB50-166853B7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E0E0E-F4CA-A5C5-535D-ABCD7E3A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596A-3E20-E679-D460-BEBB6EDC6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1E731-CB36-2B5C-198C-3603E755F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FF45E-74F0-8EE2-E3FC-40E25E45D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64D55-239E-C5C0-3EFF-BD0F7034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2A44F-E50E-F820-BFEE-4BD03E3F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18932-84AC-E504-1650-E4218E59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9507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114E-D468-75F9-6312-FE4DB6BB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D3F31-0CB3-667D-7A24-66A8A17D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0EF63-DE4F-486F-7C57-6F22B0B4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A5FD4-A1AD-6E8A-FB7D-20FB4D29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946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75F52-AABB-0157-1C95-AF3BD70F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E63A1-0FA9-011D-C84F-1D60E954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A703D-5F3A-A131-9A38-A1D42136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59542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8BF3-9012-980C-C986-E5FC6A78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A50C-326A-3026-6E07-E8D4015F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E5E6A-72B4-0ED6-9F36-4BC657006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8D28D-0AFF-B147-D48B-803E18E9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BBCFC-CD47-FAC2-B8B5-D207FE18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79EE8-C7C6-7938-C6DB-7E486C80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68787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4333-9B4F-3A60-E573-2AE9A871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60E79-90E6-573A-939F-1623FED7E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3D721-B65F-E82E-427E-8B15C5DB8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0D975-2656-B34F-C0FD-E60B7DAA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AA31A-76B9-0230-65B9-425275C9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62A9A-8001-5731-7DC4-6007EBF9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48512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63B2B-0D90-1EB6-7309-22EF0BB1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EE19-CDAD-ADBC-E425-4013165D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306D-134A-C3AE-B7B0-B00163CA7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C2476-53A7-7643-9EAB-D4BAA96030F5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25949-3CED-FFE8-2C72-74D906C7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F4F-FF5D-2F98-A969-15BF11E43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7D4F1-1058-EB43-8A24-804060C92844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9588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2D89-2A7E-BDEA-F4BD-B2E4494C6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Introduction to 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7D986-F988-EA33-E364-4FF9F81C7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b="1" dirty="0"/>
              <a:t>Dr. Mohammad M. Khajah</a:t>
            </a:r>
          </a:p>
          <a:p>
            <a:r>
              <a:rPr lang="en-KW" b="1" dirty="0"/>
              <a:t>Systems and Software Development Department</a:t>
            </a:r>
          </a:p>
          <a:p>
            <a:r>
              <a:rPr lang="en-KW" b="1" dirty="0"/>
              <a:t>Kuwait Institute for Scientific Research</a:t>
            </a:r>
          </a:p>
        </p:txBody>
      </p:sp>
    </p:spTree>
    <p:extLst>
      <p:ext uri="{BB962C8B-B14F-4D97-AF65-F5344CB8AC3E}">
        <p14:creationId xmlns:p14="http://schemas.microsoft.com/office/powerpoint/2010/main" val="341510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C823-B9BF-D820-D7A0-2738F3D4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80C8-2A60-815F-689E-BA07FDB9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Need to have a working experience with a programming language such as C, C++, Javascript, R, Matlab, Python, etc.</a:t>
            </a:r>
          </a:p>
          <a:p>
            <a:pPr marL="0" indent="0">
              <a:buNone/>
            </a:pPr>
            <a:endParaRPr lang="en-KW" dirty="0"/>
          </a:p>
          <a:p>
            <a:r>
              <a:rPr lang="en-KW" dirty="0"/>
              <a:t>Course materials, slides and code, are on: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KISRDevelopment</a:t>
            </a:r>
            <a:r>
              <a:rPr lang="en-US" dirty="0"/>
              <a:t>/python-ml-2025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Course is organized in blocks, with each block followed by a code demonstration. Try to follow-along, but if you can’t the code is available on the </a:t>
            </a:r>
            <a:r>
              <a:rPr lang="en-US"/>
              <a:t>link above.</a:t>
            </a:r>
            <a:endParaRPr lang="en-US" dirty="0"/>
          </a:p>
          <a:p>
            <a:pPr marL="0" indent="0">
              <a:buNone/>
            </a:pPr>
            <a:endParaRPr lang="en-KW" dirty="0"/>
          </a:p>
          <a:p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106493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100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Introduction to Machine Learning with Python</vt:lpstr>
      <vt:lpstr>Preliminaries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12</cp:revision>
  <dcterms:created xsi:type="dcterms:W3CDTF">2025-10-01T04:33:48Z</dcterms:created>
  <dcterms:modified xsi:type="dcterms:W3CDTF">2025-10-18T14:06:48Z</dcterms:modified>
</cp:coreProperties>
</file>