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79" r:id="rId3"/>
    <p:sldId id="280" r:id="rId4"/>
    <p:sldId id="278" r:id="rId5"/>
  </p:sldIdLst>
  <p:sldSz cx="12192000" cy="6858000"/>
  <p:notesSz cx="6858000" cy="9144000"/>
  <p:defaultTextStyle>
    <a:defPPr>
      <a:defRPr lang="en-K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74"/>
    <p:restoredTop sz="80070"/>
  </p:normalViewPr>
  <p:slideViewPr>
    <p:cSldViewPr snapToGrid="0">
      <p:cViewPr varScale="1">
        <p:scale>
          <a:sx n="153" d="100"/>
          <a:sy n="153" d="100"/>
        </p:scale>
        <p:origin x="176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DAF9C-BFBB-7344-81B1-BA27AD60250B}" type="datetimeFigureOut">
              <a:rPr lang="en-KW" smtClean="0"/>
              <a:t>19/10/2025</a:t>
            </a:fld>
            <a:endParaRPr lang="en-K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CAF34-6B4C-E54E-8A71-2DCA512F23AC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2890047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DFC9F-3FEE-244A-F999-EBE418F571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696D3-E3C8-8005-0F74-73AF9061DB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B7DE9-8CE4-8B35-96EF-114B2AC43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19/10/2025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3BB4D-C488-D49F-8F4E-A06CFA196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68E6F-4158-3173-2FF2-460CF787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1808927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61E83-D0C9-A30E-9054-8F8418FC4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3B61F0-3850-6152-C323-4290E7C24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38A54-2448-BCEE-2F39-B97BFF318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19/10/2025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3C73F-94D9-BC4B-5B1C-1D108679C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815D3-8A27-CEFA-DBCC-9653139A4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3003489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659B5C-57B7-5723-29C8-829FBC685F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9F4A64-D5C2-AD64-5D55-070EA508D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A10F4-5017-8D28-A65C-0A4975B41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19/10/2025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5A4C3-369B-DE65-08B8-5D85DF4BB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19BC1-3503-992F-C324-4F978C314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4015476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7820E-0794-40B7-3EE5-E4B39330A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K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34351-3D0D-BF14-0D5B-679664D17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  <a:lvl2pPr>
              <a:defRPr b="1">
                <a:solidFill>
                  <a:srgbClr val="7030A0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KW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631A2-EAAE-6ACB-F4D4-7515C1507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19/10/2025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6B446-E56C-1FEC-235C-2834246C8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AFFA1-90D5-5E85-D9B2-73548BC1D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178747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119B6-967D-25A1-EA0E-FB990E54B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8708B-C405-B344-39CF-4B2EC81F5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09D3A-BC32-B076-50CC-A0519B03B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19/10/2025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9881B-C3C1-AEA8-D905-3B09E720A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54EF5-B0F4-9935-BAFD-25F723E1C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3770940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3CECE-A557-2EA8-C9F9-9961A816E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ECBB8-8A8C-AF32-F17F-F0CDAECBDE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F3B24-1F34-901E-2F82-98F504607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2B0A3-EF2D-FA9C-33C5-D38F9FCC4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19/10/2025</a:t>
            </a:fld>
            <a:endParaRPr lang="en-K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AB99C2-9A2B-DB64-82A2-E0209C90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C09A1-2960-416F-EBF8-D55BDBA4E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2695044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EDEF8-038D-7834-6209-C2A429ABE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138ED-CD04-918E-3416-48073A757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0FA666-9B70-8184-F3C8-365A96554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4863D6-A67F-AC83-0F6E-D165EBC677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4905A8-86AE-3855-AAE8-A8AF640EF6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24D39B-ACAB-1CCB-EB5F-A7787134C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19/10/2025</a:t>
            </a:fld>
            <a:endParaRPr lang="en-K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A968B2-7704-A144-F071-5C7106A26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1163C4-B312-E8A1-AAEA-C04E837EF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3616923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377E2-3547-CBB3-209D-376E78C3A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E6FEC2-C79E-CD82-94BB-6E3B70673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19/10/2025</a:t>
            </a:fld>
            <a:endParaRPr lang="en-K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E928F1-E5BB-D61D-7D55-574CAA728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CD2419-FC3A-4FF1-ADDB-80310C4CA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3769531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23F98D-9DCB-D04F-1304-1261674F5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19/10/2025</a:t>
            </a:fld>
            <a:endParaRPr lang="en-K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382328-DCE1-F392-6F10-11158E942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AC5402-FEB5-A5AC-E766-3CE8858D4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2787116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70EBA-1B9E-C9EB-2AEB-1056A28F5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8B520-7670-DFB7-E67F-9FF193A13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7A22F-3B40-32A7-450D-7900DEC0A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EFBB0-D546-4C3D-05F9-BA2CC417D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19/10/2025</a:t>
            </a:fld>
            <a:endParaRPr lang="en-K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D591F-74DD-C836-F2FD-3D2CC7AEF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E8F9F-FA95-BB44-CBB3-D1CEC83C8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809109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2636B-66DA-3672-5C55-90B3F3ECA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09A154-828D-5527-60D6-27056B3BE5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03C6F8-B1CB-084C-A99B-3F5881200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B9D2AB-2C09-6601-6504-3FB78C967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19/10/2025</a:t>
            </a:fld>
            <a:endParaRPr lang="en-K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24D3B-3843-A1FF-6CB7-43E271B62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054B6E-E964-9A60-F11B-7777E97AD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1218949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614A35-6333-5A38-881D-92447D7F1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A2A0A-9A15-AF59-D197-31710751D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1B62D-BF38-77EA-FB49-6A345C9173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78BAB4-45D1-EE48-BF00-BF3F291908FD}" type="datetimeFigureOut">
              <a:rPr lang="en-KW" smtClean="0"/>
              <a:t>19/10/2025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9E836-83C3-5E8C-7A20-323C544322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48206-E860-1902-21BA-53BD22E2B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47488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43776-8520-D894-E08F-ECB183D9BF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KW" b="1" dirty="0"/>
              <a:t>Machine Learning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858F23-CC65-7302-3FAD-EE84686DE8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KW" b="1" dirty="0"/>
              <a:t>Dr. Mohammad M. Khajah</a:t>
            </a:r>
          </a:p>
          <a:p>
            <a:r>
              <a:rPr lang="en-KW" b="1" dirty="0"/>
              <a:t>Systems and Software Development Department</a:t>
            </a:r>
          </a:p>
          <a:p>
            <a:r>
              <a:rPr lang="en-KW" b="1" dirty="0"/>
              <a:t>October 2025</a:t>
            </a:r>
          </a:p>
        </p:txBody>
      </p:sp>
    </p:spTree>
    <p:extLst>
      <p:ext uri="{BB962C8B-B14F-4D97-AF65-F5344CB8AC3E}">
        <p14:creationId xmlns:p14="http://schemas.microsoft.com/office/powerpoint/2010/main" val="2124809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BD43C5-F969-2D2B-E484-3768B2704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772CA-3133-73A7-D064-2A34A7FF7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Preliminaries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AF2A4-BC2E-21FD-9AA0-B01A26BDD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KW" dirty="0"/>
              <a:t>Need to have a working experience with a programming language such as C, C++, Javascript, R, Matlab, Python, etc.</a:t>
            </a:r>
          </a:p>
          <a:p>
            <a:r>
              <a:rPr lang="en-KW" dirty="0"/>
              <a:t>Course materials, slides and code, will be regularly updated and are available at: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0B0F0"/>
                </a:solidFill>
              </a:rPr>
              <a:t>https://</a:t>
            </a:r>
            <a:r>
              <a:rPr lang="en-US" dirty="0" err="1">
                <a:solidFill>
                  <a:srgbClr val="00B0F0"/>
                </a:solidFill>
              </a:rPr>
              <a:t>github.com</a:t>
            </a:r>
            <a:r>
              <a:rPr lang="en-US" dirty="0">
                <a:solidFill>
                  <a:srgbClr val="00B0F0"/>
                </a:solidFill>
              </a:rPr>
              <a:t>/</a:t>
            </a:r>
            <a:r>
              <a:rPr lang="en-US" dirty="0" err="1">
                <a:solidFill>
                  <a:srgbClr val="00B0F0"/>
                </a:solidFill>
              </a:rPr>
              <a:t>KISRDevelopment</a:t>
            </a:r>
            <a:r>
              <a:rPr lang="en-US" dirty="0">
                <a:solidFill>
                  <a:srgbClr val="00B0F0"/>
                </a:solidFill>
              </a:rPr>
              <a:t>/python-ml-2025</a:t>
            </a:r>
          </a:p>
          <a:p>
            <a:pPr lvl="1"/>
            <a:r>
              <a:rPr lang="en-US" dirty="0"/>
              <a:t>You can download the whole package as a zip file</a:t>
            </a:r>
          </a:p>
          <a:p>
            <a:pPr lvl="1"/>
            <a:r>
              <a:rPr lang="en-US" dirty="0"/>
              <a:t>Or use </a:t>
            </a:r>
            <a:r>
              <a:rPr lang="en-US" i="1" dirty="0"/>
              <a:t>git</a:t>
            </a:r>
            <a:r>
              <a:rPr lang="en-US" dirty="0"/>
              <a:t> if you know how to use it</a:t>
            </a:r>
          </a:p>
          <a:p>
            <a:r>
              <a:rPr lang="en-US" dirty="0"/>
              <a:t>Course is organized in blocks, with each block followed by a code demonstration. </a:t>
            </a:r>
          </a:p>
          <a:p>
            <a:r>
              <a:rPr lang="en-US" dirty="0"/>
              <a:t>Try to follow-along, but if you can’t, the code is available on the link above.</a:t>
            </a:r>
          </a:p>
        </p:txBody>
      </p:sp>
    </p:spTree>
    <p:extLst>
      <p:ext uri="{BB962C8B-B14F-4D97-AF65-F5344CB8AC3E}">
        <p14:creationId xmlns:p14="http://schemas.microsoft.com/office/powerpoint/2010/main" val="813584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11739-2DCD-99A2-2209-E4E7C0C90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0064"/>
            <a:ext cx="10515600" cy="1325563"/>
          </a:xfrm>
        </p:spPr>
        <p:txBody>
          <a:bodyPr/>
          <a:lstStyle/>
          <a:p>
            <a:r>
              <a:rPr lang="en-KW" dirty="0"/>
              <a:t>Installing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DE6F7-1EEC-F67C-504C-96E853947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W" dirty="0"/>
              <a:t>Install the uv tool on your system (</a:t>
            </a:r>
            <a:r>
              <a:rPr lang="en-US" dirty="0"/>
              <a:t>https://</a:t>
            </a:r>
            <a:r>
              <a:rPr lang="en-US" dirty="0" err="1"/>
              <a:t>docs.astral.sh</a:t>
            </a:r>
            <a:r>
              <a:rPr lang="en-US" dirty="0"/>
              <a:t>/</a:t>
            </a:r>
            <a:r>
              <a:rPr lang="en-US" dirty="0" err="1"/>
              <a:t>uv</a:t>
            </a:r>
            <a:r>
              <a:rPr lang="en-US" dirty="0"/>
              <a:t>)</a:t>
            </a:r>
          </a:p>
          <a:p>
            <a:r>
              <a:rPr lang="en-US" dirty="0"/>
              <a:t>Open up a new terminal or command prompt:</a:t>
            </a:r>
          </a:p>
          <a:p>
            <a:pPr lvl="1"/>
            <a:r>
              <a:rPr lang="en-US" dirty="0"/>
              <a:t>Install Python 3.12: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uv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python install 3.1</a:t>
            </a:r>
          </a:p>
          <a:p>
            <a:pPr lvl="1"/>
            <a:r>
              <a:rPr lang="en-US" dirty="0"/>
              <a:t>Create virtual environment: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uv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venv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--python 3.12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dirty="0"/>
              <a:t>Activate virtual environment: </a:t>
            </a:r>
          </a:p>
          <a:p>
            <a:pPr lvl="2"/>
            <a:r>
              <a:rPr lang="en-US" b="1" dirty="0">
                <a:solidFill>
                  <a:schemeClr val="accent5"/>
                </a:solidFill>
              </a:rPr>
              <a:t>On Windows: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.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</a:rPr>
              <a:t>venv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\Scripts\activate</a:t>
            </a:r>
          </a:p>
          <a:p>
            <a:pPr lvl="2"/>
            <a:r>
              <a:rPr lang="en-US" b="1" dirty="0">
                <a:solidFill>
                  <a:schemeClr val="accent5"/>
                </a:solidFill>
              </a:rPr>
              <a:t>On Mac/Linux: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. .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</a:rPr>
              <a:t>venv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/bin/activate</a:t>
            </a:r>
          </a:p>
          <a:p>
            <a:pPr lvl="1"/>
            <a:r>
              <a:rPr lang="en-US" dirty="0"/>
              <a:t>Install required libraries: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uv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pip install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numpy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pandas matplotlib seaborn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jupyterlab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scikit-learn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jax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statsmodels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KW" dirty="0"/>
          </a:p>
        </p:txBody>
      </p:sp>
    </p:spTree>
    <p:extLst>
      <p:ext uri="{BB962C8B-B14F-4D97-AF65-F5344CB8AC3E}">
        <p14:creationId xmlns:p14="http://schemas.microsoft.com/office/powerpoint/2010/main" val="3883921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08F50-D225-FD4A-6804-000453DEB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Jupyter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514BA-565F-D750-6A8E-9441A3563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W" dirty="0"/>
              <a:t>An interactive Python interpreter where you can mix documentation + code</a:t>
            </a:r>
          </a:p>
          <a:p>
            <a:r>
              <a:rPr lang="en-KW" dirty="0"/>
              <a:t>Web-based interface</a:t>
            </a:r>
          </a:p>
          <a:p>
            <a:r>
              <a:rPr lang="en-KW" dirty="0"/>
              <a:t>To launch on Windows:</a:t>
            </a:r>
          </a:p>
          <a:p>
            <a:pPr lvl="1"/>
            <a:r>
              <a:rPr lang="en-KW" dirty="0"/>
              <a:t>Right click on the windows logo in the taskbar</a:t>
            </a:r>
          </a:p>
          <a:p>
            <a:pPr lvl="1"/>
            <a:r>
              <a:rPr lang="en-KW" dirty="0"/>
              <a:t>Click “Command Prompt”</a:t>
            </a:r>
          </a:p>
          <a:p>
            <a:pPr lvl="1"/>
            <a:r>
              <a:rPr lang="en-KW" dirty="0"/>
              <a:t>Activate virtual environment: </a:t>
            </a:r>
            <a:r>
              <a:rPr lang="en-KW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.venv\scripts\activate</a:t>
            </a:r>
            <a:endParaRPr lang="en-KW" dirty="0">
              <a:solidFill>
                <a:schemeClr val="accent5">
                  <a:lumMod val="50000"/>
                </a:schemeClr>
              </a:solidFill>
              <a:latin typeface="+mj-lt"/>
              <a:cs typeface="Consolas" panose="020B0609020204030204" pitchFamily="49" charset="0"/>
            </a:endParaRPr>
          </a:p>
          <a:p>
            <a:pPr lvl="1"/>
            <a:r>
              <a:rPr lang="en-KW" dirty="0">
                <a:latin typeface="+mj-lt"/>
                <a:cs typeface="Consolas" panose="020B0609020204030204" pitchFamily="49" charset="0"/>
              </a:rPr>
              <a:t>Run Jupyter:</a:t>
            </a:r>
            <a:r>
              <a:rPr lang="en-KW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KW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jupyter lab</a:t>
            </a:r>
          </a:p>
          <a:p>
            <a:pPr lvl="1"/>
            <a:r>
              <a:rPr lang="en-KW" dirty="0">
                <a:latin typeface="+mj-lt"/>
                <a:cs typeface="Consolas" panose="020B0609020204030204" pitchFamily="49" charset="0"/>
              </a:rPr>
              <a:t>The browser should launch after a few seconds </a:t>
            </a:r>
          </a:p>
          <a:p>
            <a:pPr lvl="1"/>
            <a:endParaRPr lang="en-KW" dirty="0"/>
          </a:p>
        </p:txBody>
      </p:sp>
    </p:spTree>
    <p:extLst>
      <p:ext uri="{BB962C8B-B14F-4D97-AF65-F5344CB8AC3E}">
        <p14:creationId xmlns:p14="http://schemas.microsoft.com/office/powerpoint/2010/main" val="3533639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1117</TotalTime>
  <Words>265</Words>
  <Application>Microsoft Macintosh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Consolas</vt:lpstr>
      <vt:lpstr>Office Theme</vt:lpstr>
      <vt:lpstr>Machine Learning with Python</vt:lpstr>
      <vt:lpstr>Preliminaries</vt:lpstr>
      <vt:lpstr>Installing Python</vt:lpstr>
      <vt:lpstr>Jupyter Notebook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 Khajah</dc:creator>
  <cp:lastModifiedBy>Mohammad Khajah</cp:lastModifiedBy>
  <cp:revision>62</cp:revision>
  <dcterms:created xsi:type="dcterms:W3CDTF">2025-10-01T15:15:52Z</dcterms:created>
  <dcterms:modified xsi:type="dcterms:W3CDTF">2025-10-19T05:18:48Z</dcterms:modified>
</cp:coreProperties>
</file>