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92" r:id="rId3"/>
    <p:sldId id="293" r:id="rId4"/>
    <p:sldId id="294" r:id="rId5"/>
    <p:sldId id="291" r:id="rId6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23"/>
    <p:restoredTop sz="80087"/>
  </p:normalViewPr>
  <p:slideViewPr>
    <p:cSldViewPr snapToGrid="0">
      <p:cViewPr varScale="1">
        <p:scale>
          <a:sx n="92" d="100"/>
          <a:sy n="92" d="100"/>
        </p:scale>
        <p:origin x="17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5: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210C-58D0-5714-06FB-D3FBB768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Evaluating on All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69616-13BD-D621-48F7-A6B000B6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091"/>
          <a:stretch/>
        </p:blipFill>
        <p:spPr>
          <a:xfrm>
            <a:off x="838202" y="2216781"/>
            <a:ext cx="3145076" cy="3392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4BDD9B-5FAF-FFE3-2521-03EB6103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91"/>
          <a:stretch/>
        </p:blipFill>
        <p:spPr>
          <a:xfrm>
            <a:off x="8208724" y="2216781"/>
            <a:ext cx="3145076" cy="3392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BAC1FF-4688-5CC8-6DE9-F3BF679F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216781"/>
            <a:ext cx="10515599" cy="33929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E758BB-34B2-F0D2-07F0-59D7168BF47D}"/>
              </a:ext>
            </a:extLst>
          </p:cNvPr>
          <p:cNvSpPr txBox="1"/>
          <p:nvPr/>
        </p:nvSpPr>
        <p:spPr>
          <a:xfrm>
            <a:off x="4313172" y="6135778"/>
            <a:ext cx="356565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7030A0"/>
                </a:solidFill>
              </a:rPr>
              <a:t>So this is best, right?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4A204-E915-BDD8-6DF1-5CC5A24A5158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6096000" y="5609685"/>
            <a:ext cx="1" cy="52609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55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6298-9DE0-C60A-56A5-48BA4B91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9E64-FD89-37A1-6B08-348DE1B7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The Problem: Testing on New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8048F1-3140-8AB3-A63F-091CA3A2B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599" cy="4331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BFD71A-DFDD-EE56-92F3-A2D5FD4EE8EE}"/>
              </a:ext>
            </a:extLst>
          </p:cNvPr>
          <p:cNvSpPr txBox="1"/>
          <p:nvPr/>
        </p:nvSpPr>
        <p:spPr>
          <a:xfrm>
            <a:off x="484109" y="6022056"/>
            <a:ext cx="11223778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7030A0"/>
                </a:solidFill>
              </a:rPr>
              <a:t>Evaluation MUST be done on data the model has not been trained on</a:t>
            </a:r>
          </a:p>
        </p:txBody>
      </p:sp>
    </p:spTree>
    <p:extLst>
      <p:ext uri="{BB962C8B-B14F-4D97-AF65-F5344CB8AC3E}">
        <p14:creationId xmlns:p14="http://schemas.microsoft.com/office/powerpoint/2010/main" val="288053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27D-8077-42A9-80B0-7559A901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Generalization to New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5D8A-7EDE-387F-E5A4-7CCFAA99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106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One solution: </a:t>
            </a:r>
            <a:r>
              <a:rPr lang="en-KW" dirty="0"/>
              <a:t>random training/testing split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KW" dirty="0"/>
              <a:t>Split data randomly into training and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KW" dirty="0"/>
              <a:t>Train on training dataset and evaluate MSE on testing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KW" dirty="0"/>
              <a:t>Repeat multiple times and average the MSEs</a:t>
            </a:r>
          </a:p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Better: </a:t>
            </a:r>
            <a:r>
              <a:rPr lang="en-KW" dirty="0"/>
              <a:t>cross-validation (CV)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W" dirty="0"/>
              <a:t>Shuffle and split into N folds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W" dirty="0"/>
              <a:t>Train on N-1 folds (green boxes) and test on the blue box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KW" dirty="0"/>
              <a:t>Average MSEs from blue boxes</a:t>
            </a:r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D2665-6A15-8E72-0BA8-E181ADDC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269" y="2643051"/>
            <a:ext cx="4766441" cy="27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34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Demonstrate how K-fold validation works</a:t>
            </a:r>
          </a:p>
          <a:p>
            <a:r>
              <a:rPr lang="en-KW" dirty="0"/>
              <a:t>Modify our code to train on some dataset and evaluate some other dataset</a:t>
            </a:r>
          </a:p>
          <a:p>
            <a:r>
              <a:rPr lang="en-KW" dirty="0"/>
              <a:t>Apply CV to obtain the average MSE and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6544</TotalTime>
  <Words>136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Block 5: Evaluation</vt:lpstr>
      <vt:lpstr>Evaluating on All Data</vt:lpstr>
      <vt:lpstr>The Problem: Testing on New Data</vt:lpstr>
      <vt:lpstr>Generalization to New Data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109</cp:revision>
  <dcterms:created xsi:type="dcterms:W3CDTF">2025-10-01T15:15:52Z</dcterms:created>
  <dcterms:modified xsi:type="dcterms:W3CDTF">2025-10-07T17:32:46Z</dcterms:modified>
</cp:coreProperties>
</file>