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78" r:id="rId5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80136"/>
  </p:normalViewPr>
  <p:slideViewPr>
    <p:cSldViewPr snapToGrid="0">
      <p:cViewPr varScale="1">
        <p:scale>
          <a:sx n="101" d="100"/>
          <a:sy n="101" d="100"/>
        </p:scale>
        <p:origin x="1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b="1" dirty="0"/>
              <a:t>Machine Learning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KW" b="1" dirty="0"/>
              <a:t>Dr. Mohammad M. Khajah</a:t>
            </a:r>
          </a:p>
          <a:p>
            <a:r>
              <a:rPr lang="en-KW" b="1" dirty="0"/>
              <a:t>Systems and Software Development Department</a:t>
            </a:r>
          </a:p>
          <a:p>
            <a:r>
              <a:rPr lang="en-KW" b="1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43C5-F969-2D2B-E484-3768B270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72CA-3133-73A7-D064-2A34A7F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F2A4-BC2E-21FD-9AA0-B01A26BD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W" dirty="0"/>
              <a:t>Need to have a working experience with a programming language such as C, C++, Javascript, R, Matlab, Python, etc.</a:t>
            </a:r>
          </a:p>
          <a:p>
            <a:r>
              <a:rPr lang="en-KW" dirty="0"/>
              <a:t>Course materials, slides and code, will be regularly updated and are available at: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</a:rPr>
              <a:t>https://</a:t>
            </a:r>
            <a:r>
              <a:rPr lang="en-US" dirty="0" err="1">
                <a:solidFill>
                  <a:srgbClr val="00B0F0"/>
                </a:solidFill>
              </a:rPr>
              <a:t>github.com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KISRDevelopment</a:t>
            </a:r>
            <a:r>
              <a:rPr lang="en-US" dirty="0">
                <a:solidFill>
                  <a:srgbClr val="00B0F0"/>
                </a:solidFill>
              </a:rPr>
              <a:t>/python-ml-2025</a:t>
            </a:r>
          </a:p>
          <a:p>
            <a:pPr lvl="1"/>
            <a:r>
              <a:rPr lang="en-US" dirty="0"/>
              <a:t>You can download the whole package as a zip file</a:t>
            </a:r>
          </a:p>
          <a:p>
            <a:r>
              <a:rPr lang="en-US"/>
              <a:t>Course </a:t>
            </a:r>
            <a:r>
              <a:rPr lang="en-US" dirty="0"/>
              <a:t>is organized in blocks, with each block followed by a code demonstration. </a:t>
            </a:r>
          </a:p>
          <a:p>
            <a:r>
              <a:rPr lang="en-US" dirty="0"/>
              <a:t>Try to follow-along, but if you can’t, the code is available on the link above.</a:t>
            </a:r>
          </a:p>
        </p:txBody>
      </p:sp>
    </p:spTree>
    <p:extLst>
      <p:ext uri="{BB962C8B-B14F-4D97-AF65-F5344CB8AC3E}">
        <p14:creationId xmlns:p14="http://schemas.microsoft.com/office/powerpoint/2010/main" val="8135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739-2DCD-99A2-2209-E4E7C0C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64"/>
            <a:ext cx="10515600" cy="1325563"/>
          </a:xfrm>
        </p:spPr>
        <p:txBody>
          <a:bodyPr/>
          <a:lstStyle/>
          <a:p>
            <a:r>
              <a:rPr lang="en-KW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E6F7-1EEC-F67C-504C-96E85394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Install the uv tool on your system (</a:t>
            </a:r>
            <a:r>
              <a:rPr lang="en-US" dirty="0"/>
              <a:t>https://</a:t>
            </a:r>
            <a:r>
              <a:rPr lang="en-US" dirty="0" err="1"/>
              <a:t>docs.astral.sh</a:t>
            </a:r>
            <a:r>
              <a:rPr lang="en-US" dirty="0"/>
              <a:t>/</a:t>
            </a:r>
            <a:r>
              <a:rPr lang="en-US" dirty="0" err="1"/>
              <a:t>uv</a:t>
            </a:r>
            <a:r>
              <a:rPr lang="en-US" dirty="0"/>
              <a:t>)</a:t>
            </a:r>
          </a:p>
          <a:p>
            <a:r>
              <a:rPr lang="en-US" dirty="0"/>
              <a:t>Open a new terminal or command prompt:</a:t>
            </a:r>
          </a:p>
          <a:p>
            <a:pPr lvl="1"/>
            <a:r>
              <a:rPr lang="en-US" dirty="0"/>
              <a:t>Install Python 3.12: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install 3.1</a:t>
            </a:r>
          </a:p>
          <a:p>
            <a:pPr lvl="1"/>
            <a:r>
              <a:rPr lang="en-US" dirty="0"/>
              <a:t>Create virtual environment: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--python 3.12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/>
              <a:t>Activate virtual environment: 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Windows: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\Scripts\activate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Mac/Linux: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 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/bin/activate</a:t>
            </a:r>
          </a:p>
          <a:p>
            <a:pPr lvl="1"/>
            <a:r>
              <a:rPr lang="en-US" dirty="0"/>
              <a:t>Install required libraries: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pip install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pandas matplotlib seaborn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scikit-learn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statsmodels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8839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50-D225-FD4A-6804-000453D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14BA-565F-D750-6A8E-9441A35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An interactive Python interpreter where you can mix documentation + code</a:t>
            </a:r>
          </a:p>
          <a:p>
            <a:r>
              <a:rPr lang="en-KW" dirty="0"/>
              <a:t>Web-based interface</a:t>
            </a:r>
          </a:p>
          <a:p>
            <a:r>
              <a:rPr lang="en-KW" dirty="0"/>
              <a:t>To launch on Windows:</a:t>
            </a:r>
          </a:p>
          <a:p>
            <a:pPr lvl="1"/>
            <a:r>
              <a:rPr lang="en-KW" dirty="0"/>
              <a:t>Right click on the windows logo in the taskbar</a:t>
            </a:r>
          </a:p>
          <a:p>
            <a:pPr lvl="1"/>
            <a:r>
              <a:rPr lang="en-KW" dirty="0"/>
              <a:t>Click “Command Prompt”</a:t>
            </a:r>
          </a:p>
          <a:p>
            <a:pPr lvl="1"/>
            <a:r>
              <a:rPr lang="en-KW" dirty="0"/>
              <a:t>Activate virtual environment: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.venv\scripts\activate</a:t>
            </a:r>
            <a:endParaRPr lang="en-KW" dirty="0">
              <a:solidFill>
                <a:schemeClr val="accent5">
                  <a:lumMod val="5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Run Jupyter:</a:t>
            </a:r>
            <a:r>
              <a:rPr lang="en-K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 lab</a:t>
            </a: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The browser should launch after a few seconds 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5336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254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Machine Learning with Python</vt:lpstr>
      <vt:lpstr>Preliminaries</vt:lpstr>
      <vt:lpstr>Installing Python</vt:lpstr>
      <vt:lpstr>Jupyter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64</cp:revision>
  <dcterms:created xsi:type="dcterms:W3CDTF">2025-10-01T15:15:52Z</dcterms:created>
  <dcterms:modified xsi:type="dcterms:W3CDTF">2025-10-19T05:19:51Z</dcterms:modified>
</cp:coreProperties>
</file>