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4" r:id="rId4"/>
    <p:sldId id="267" r:id="rId5"/>
    <p:sldId id="266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Franklin Gothic" panose="02000000000000000000" pitchFamily="2" charset="0"/>
      <p:bold r:id="rId16"/>
    </p:embeddedFont>
    <p:embeddedFont>
      <p:font typeface="Libre Franklin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 /><Relationship Id="rId13" Type="http://schemas.openxmlformats.org/officeDocument/2006/relationships/font" Target="fonts/font6.fntdata" /><Relationship Id="rId18" Type="http://schemas.openxmlformats.org/officeDocument/2006/relationships/font" Target="fonts/font11.fntdata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12" Type="http://schemas.openxmlformats.org/officeDocument/2006/relationships/font" Target="fonts/font5.fntdata" /><Relationship Id="rId17" Type="http://schemas.openxmlformats.org/officeDocument/2006/relationships/font" Target="fonts/font10.fntdata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font" Target="fonts/font9.fntdata" /><Relationship Id="rId20" Type="http://schemas.openxmlformats.org/officeDocument/2006/relationships/font" Target="fonts/font13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4.fntdata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font" Target="fonts/font8.fntdata" /><Relationship Id="rId23" Type="http://customschemas.google.com/relationships/presentationmetadata" Target="metadata" /><Relationship Id="rId10" Type="http://schemas.openxmlformats.org/officeDocument/2006/relationships/font" Target="fonts/font3.fntdata" /><Relationship Id="rId19" Type="http://schemas.openxmlformats.org/officeDocument/2006/relationships/font" Target="fonts/font12.fntdata" /><Relationship Id="rId4" Type="http://schemas.openxmlformats.org/officeDocument/2006/relationships/slide" Target="slides/slide3.xml" /><Relationship Id="rId9" Type="http://schemas.openxmlformats.org/officeDocument/2006/relationships/font" Target="fonts/font2.fntdata" /><Relationship Id="rId14" Type="http://schemas.openxmlformats.org/officeDocument/2006/relationships/font" Target="fonts/font7.fntdata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3F85-0CBA-426F-B833-338807EF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8463-2E28-4D80-B136-0ABF12F5A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E032-E219-44B5-BEC0-D81C261C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83116-B65E-4222-A785-B9885D95DD5B}" type="datetimeFigureOut">
              <a:rPr lang="en-IN" smtClean="0"/>
              <a:t>03-06-2022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16996-90E1-4FA5-8D19-DA842567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8E66-9F8F-4BA0-8CFD-66D36878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E17AA-EF9F-4B3B-8F3D-BFA2FEDD61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6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E452OEn0MXzmKrp1U7kolo/DRUNKEN-DESIGNERS?page-id=0%3A1&amp;node-id=117%3A2&amp;viewport=360%2C329%2C0.05&amp;scaling=scale-down&amp;starting-point-node-id=117%3A2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.png" /><Relationship Id="rId5" Type="http://schemas.openxmlformats.org/officeDocument/2006/relationships/image" Target="../media/image2.png" /><Relationship Id="rId4" Type="http://schemas.openxmlformats.org/officeDocument/2006/relationships/image" Target="../media/image1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433203" y="949864"/>
            <a:ext cx="11436242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Title</a:t>
            </a:r>
            <a:br>
              <a:rPr lang="en-US" sz="3600" b="1" dirty="0"/>
            </a:br>
            <a:r>
              <a:rPr lang="en-US" sz="3600" b="1" dirty="0"/>
              <a:t>DRUNKEN DESIGNERS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959626" y="1977887"/>
            <a:ext cx="7096538" cy="39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details: 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N.KISHORE (AI &amp; DS)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J.KIRAN  (MECHANICAL)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RUBA (ECE)</a:t>
            </a:r>
            <a:endParaRPr lang="en-US" sz="1200"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USER INTERFACE LINK:  </a:t>
            </a:r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  <a:hlinkClick r:id="rId3"/>
              </a:rPr>
              <a:t>https://www.figma.com/proto/E452OEn0MXzmKrp1U7kolo/DRUNKEN-DESIGNERS?page-id=0%3A1&amp;node-id=117%3A2&amp;viewport=360%2C329%2C0.05&amp;scaling=scale-down&amp;starting-point-node-id=117%3A2</a:t>
            </a:r>
            <a:endParaRPr lang="en-US" dirty="0">
              <a:solidFill>
                <a:schemeClr val="tx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2"/>
              </a:solidFill>
            </a:endParaRPr>
          </a:p>
          <a:p>
            <a:pPr marL="0" lvl="0" indent="0"/>
            <a: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Theme Name: INTERIOR DESIGNING WEBSITE</a:t>
            </a:r>
            <a:br>
              <a:rPr lang="en-US" dirty="0">
                <a:solidFill>
                  <a:schemeClr val="tx2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875" y="58057"/>
            <a:ext cx="941740" cy="8548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2" y="58057"/>
            <a:ext cx="821324" cy="8048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64" y="58057"/>
            <a:ext cx="1606993" cy="6952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Interior design is the art and science of enhancing the interior of a building to achieve a healthier and more aesthetically pleasing environment for the people using the space.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understanding the user choice and for their convince we tried to innovate on this concept of interior designing.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549" y="1690688"/>
            <a:ext cx="10726807" cy="4486275"/>
          </a:xfrm>
        </p:spPr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provide an immersing experience in interior designing through our website with an user friendly interface.</a:t>
            </a:r>
          </a:p>
          <a:p>
            <a:pPr marL="50800" indent="0">
              <a:buNone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Through our website we try to offer 3D design consultation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provide an real time experience of choosing the theme for their dream home.</a:t>
            </a:r>
          </a:p>
          <a:p>
            <a:pPr marL="50800" indent="0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To offer the best experience at the user’s comfort zone.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1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6FECD-2906-C86E-9894-46AF187A32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2DF521-ED5B-4248-8BC4-0F54AE927042}"/>
              </a:ext>
            </a:extLst>
          </p:cNvPr>
          <p:cNvSpPr/>
          <p:nvPr/>
        </p:nvSpPr>
        <p:spPr>
          <a:xfrm>
            <a:off x="5066245" y="241921"/>
            <a:ext cx="1453929" cy="22041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E4867-3E2A-138F-4284-E0501CCE7D1E}"/>
              </a:ext>
            </a:extLst>
          </p:cNvPr>
          <p:cNvSpPr/>
          <p:nvPr/>
        </p:nvSpPr>
        <p:spPr>
          <a:xfrm>
            <a:off x="4323160" y="617567"/>
            <a:ext cx="70104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0AD31-6E76-0E1C-161B-7BF2BEAEFE23}"/>
              </a:ext>
            </a:extLst>
          </p:cNvPr>
          <p:cNvSpPr/>
          <p:nvPr/>
        </p:nvSpPr>
        <p:spPr>
          <a:xfrm>
            <a:off x="6551176" y="617567"/>
            <a:ext cx="94488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1001FD-4758-0964-2DEF-7082766B62D3}"/>
              </a:ext>
            </a:extLst>
          </p:cNvPr>
          <p:cNvSpPr/>
          <p:nvPr/>
        </p:nvSpPr>
        <p:spPr>
          <a:xfrm>
            <a:off x="5442690" y="617567"/>
            <a:ext cx="70104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22ED8-3783-E146-824C-10594A76668E}"/>
              </a:ext>
            </a:extLst>
          </p:cNvPr>
          <p:cNvSpPr/>
          <p:nvPr/>
        </p:nvSpPr>
        <p:spPr>
          <a:xfrm>
            <a:off x="9098045" y="1005181"/>
            <a:ext cx="1655500" cy="246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REGISTER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4A687-1CBC-9286-34A6-A3E719E6CC56}"/>
              </a:ext>
            </a:extLst>
          </p:cNvPr>
          <p:cNvSpPr/>
          <p:nvPr/>
        </p:nvSpPr>
        <p:spPr>
          <a:xfrm>
            <a:off x="1070063" y="986147"/>
            <a:ext cx="1453929" cy="246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 PAGE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B65271-F9DD-ADB1-3B4D-9FA3C0102AA4}"/>
              </a:ext>
            </a:extLst>
          </p:cNvPr>
          <p:cNvSpPr/>
          <p:nvPr/>
        </p:nvSpPr>
        <p:spPr>
          <a:xfrm>
            <a:off x="2425478" y="1646169"/>
            <a:ext cx="864126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8B119D-A28C-CA30-E71C-5AC1C45771C9}"/>
              </a:ext>
            </a:extLst>
          </p:cNvPr>
          <p:cNvSpPr/>
          <p:nvPr/>
        </p:nvSpPr>
        <p:spPr>
          <a:xfrm>
            <a:off x="1347994" y="1646169"/>
            <a:ext cx="70104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ABOUT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96E104-36F9-E5CF-6E10-3F2DC98656EA}"/>
              </a:ext>
            </a:extLst>
          </p:cNvPr>
          <p:cNvSpPr/>
          <p:nvPr/>
        </p:nvSpPr>
        <p:spPr>
          <a:xfrm>
            <a:off x="270510" y="1646169"/>
            <a:ext cx="70104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63C8BD-1A5C-A15E-AC38-0AF9404C03D5}"/>
              </a:ext>
            </a:extLst>
          </p:cNvPr>
          <p:cNvSpPr/>
          <p:nvPr/>
        </p:nvSpPr>
        <p:spPr>
          <a:xfrm>
            <a:off x="6120853" y="2101649"/>
            <a:ext cx="2525285" cy="246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SUBSCRIBER HOME 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66450B-FCFE-EF5A-4A27-29BDE2A4036B}"/>
              </a:ext>
            </a:extLst>
          </p:cNvPr>
          <p:cNvSpPr/>
          <p:nvPr/>
        </p:nvSpPr>
        <p:spPr>
          <a:xfrm>
            <a:off x="9542908" y="1646169"/>
            <a:ext cx="94488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REGISTER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38664A-4292-2E6F-9959-08F822B92463}"/>
              </a:ext>
            </a:extLst>
          </p:cNvPr>
          <p:cNvSpPr/>
          <p:nvPr/>
        </p:nvSpPr>
        <p:spPr>
          <a:xfrm>
            <a:off x="3103658" y="2674770"/>
            <a:ext cx="112627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LIVING ROOM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BC588F-E245-E2B3-1643-017D025ABF40}"/>
              </a:ext>
            </a:extLst>
          </p:cNvPr>
          <p:cNvSpPr/>
          <p:nvPr/>
        </p:nvSpPr>
        <p:spPr>
          <a:xfrm>
            <a:off x="4599906" y="2676707"/>
            <a:ext cx="1204747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DINING ROOM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3586E8-9FE5-F2D9-8049-A56E39AF9532}"/>
              </a:ext>
            </a:extLst>
          </p:cNvPr>
          <p:cNvSpPr/>
          <p:nvPr/>
        </p:nvSpPr>
        <p:spPr>
          <a:xfrm>
            <a:off x="9070468" y="2660575"/>
            <a:ext cx="94488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LAVATORY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95483-04DB-F38E-D869-5754C214F4FE}"/>
              </a:ext>
            </a:extLst>
          </p:cNvPr>
          <p:cNvSpPr/>
          <p:nvPr/>
        </p:nvSpPr>
        <p:spPr>
          <a:xfrm>
            <a:off x="6174631" y="2674770"/>
            <a:ext cx="94488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BEDROOM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E1A85C-D023-3524-A902-7926992320E3}"/>
              </a:ext>
            </a:extLst>
          </p:cNvPr>
          <p:cNvSpPr/>
          <p:nvPr/>
        </p:nvSpPr>
        <p:spPr>
          <a:xfrm>
            <a:off x="7556142" y="2673668"/>
            <a:ext cx="944880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SCULLERY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7457CB-49C2-1BA2-4068-9579471AEC27}"/>
              </a:ext>
            </a:extLst>
          </p:cNvPr>
          <p:cNvSpPr/>
          <p:nvPr/>
        </p:nvSpPr>
        <p:spPr>
          <a:xfrm>
            <a:off x="2106018" y="3226169"/>
            <a:ext cx="1614819" cy="34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LIVING ROOM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38689B-0148-C3DB-E074-25D88D2B5410}"/>
              </a:ext>
            </a:extLst>
          </p:cNvPr>
          <p:cNvSpPr/>
          <p:nvPr/>
        </p:nvSpPr>
        <p:spPr>
          <a:xfrm>
            <a:off x="4121862" y="3226169"/>
            <a:ext cx="1515221" cy="3491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DINING ROOM PAGE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2533D2-1AA3-0B96-F614-B3602D771975}"/>
              </a:ext>
            </a:extLst>
          </p:cNvPr>
          <p:cNvSpPr/>
          <p:nvPr/>
        </p:nvSpPr>
        <p:spPr>
          <a:xfrm>
            <a:off x="6038108" y="3226170"/>
            <a:ext cx="1555390" cy="349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BEDROOM PAGE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C66FE3-0F37-0AB6-18DC-1D44DC8810A5}"/>
              </a:ext>
            </a:extLst>
          </p:cNvPr>
          <p:cNvSpPr/>
          <p:nvPr/>
        </p:nvSpPr>
        <p:spPr>
          <a:xfrm>
            <a:off x="7979541" y="3226169"/>
            <a:ext cx="1555390" cy="3490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SCULLERY PAGE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D9788D-F436-C63F-DDEC-7182F5C80E9F}"/>
              </a:ext>
            </a:extLst>
          </p:cNvPr>
          <p:cNvSpPr/>
          <p:nvPr/>
        </p:nvSpPr>
        <p:spPr>
          <a:xfrm>
            <a:off x="9802900" y="3223924"/>
            <a:ext cx="1555390" cy="348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LAVATORY PAGE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1D003A-1703-E110-26F1-9B4D87D7DF79}"/>
              </a:ext>
            </a:extLst>
          </p:cNvPr>
          <p:cNvSpPr/>
          <p:nvPr/>
        </p:nvSpPr>
        <p:spPr>
          <a:xfrm>
            <a:off x="8248144" y="4199146"/>
            <a:ext cx="1018183" cy="220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MY DESIGN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2AEDE7-E2CF-4F5A-FB51-CD6E8B80CC0D}"/>
              </a:ext>
            </a:extLst>
          </p:cNvPr>
          <p:cNvSpPr/>
          <p:nvPr/>
        </p:nvSpPr>
        <p:spPr>
          <a:xfrm>
            <a:off x="4368057" y="4185157"/>
            <a:ext cx="1018183" cy="24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BOOKMARK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EA0B81-2947-1CDF-1E43-82899F5247A6}"/>
              </a:ext>
            </a:extLst>
          </p:cNvPr>
          <p:cNvSpPr/>
          <p:nvPr/>
        </p:nvSpPr>
        <p:spPr>
          <a:xfrm>
            <a:off x="5786050" y="4672690"/>
            <a:ext cx="2059506" cy="2464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CUSTOMIZE PAGE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C37737-5584-451F-D13F-885396DDA27A}"/>
              </a:ext>
            </a:extLst>
          </p:cNvPr>
          <p:cNvSpPr/>
          <p:nvPr/>
        </p:nvSpPr>
        <p:spPr>
          <a:xfrm>
            <a:off x="5295561" y="5374382"/>
            <a:ext cx="1018183" cy="24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CUSTOMIZE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5A2618-F51E-6CEF-264E-568D2F12987D}"/>
              </a:ext>
            </a:extLst>
          </p:cNvPr>
          <p:cNvSpPr/>
          <p:nvPr/>
        </p:nvSpPr>
        <p:spPr>
          <a:xfrm>
            <a:off x="7221778" y="5410799"/>
            <a:ext cx="1413087" cy="2464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GET QUATATION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2869D0-836F-BD6B-D5F8-C7B52AB60DC2}"/>
              </a:ext>
            </a:extLst>
          </p:cNvPr>
          <p:cNvSpPr/>
          <p:nvPr/>
        </p:nvSpPr>
        <p:spPr>
          <a:xfrm>
            <a:off x="7091021" y="5892709"/>
            <a:ext cx="1777038" cy="2476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QUATATION PAGE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771CBB-4C5A-C041-5303-8BC63E3813BC}"/>
              </a:ext>
            </a:extLst>
          </p:cNvPr>
          <p:cNvSpPr/>
          <p:nvPr/>
        </p:nvSpPr>
        <p:spPr>
          <a:xfrm>
            <a:off x="7664256" y="6464477"/>
            <a:ext cx="728653" cy="247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SUBMIT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E64783-B1DF-F8BB-F7E1-C6D2C5B47AD4}"/>
              </a:ext>
            </a:extLst>
          </p:cNvPr>
          <p:cNvSpPr/>
          <p:nvPr/>
        </p:nvSpPr>
        <p:spPr>
          <a:xfrm>
            <a:off x="10450768" y="5889755"/>
            <a:ext cx="605554" cy="247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88A9AE-C1EE-4964-4EA7-D94AD13771B5}"/>
              </a:ext>
            </a:extLst>
          </p:cNvPr>
          <p:cNvSpPr/>
          <p:nvPr/>
        </p:nvSpPr>
        <p:spPr>
          <a:xfrm>
            <a:off x="264489" y="303053"/>
            <a:ext cx="605554" cy="247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3BE94A-947E-3338-1948-0E06C5F36FAE}"/>
              </a:ext>
            </a:extLst>
          </p:cNvPr>
          <p:cNvSpPr/>
          <p:nvPr/>
        </p:nvSpPr>
        <p:spPr>
          <a:xfrm>
            <a:off x="3351741" y="1092071"/>
            <a:ext cx="605554" cy="247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71D7E9-B745-4210-BD1F-76AEC6C057CA}"/>
              </a:ext>
            </a:extLst>
          </p:cNvPr>
          <p:cNvSpPr/>
          <p:nvPr/>
        </p:nvSpPr>
        <p:spPr>
          <a:xfrm>
            <a:off x="663691" y="3274510"/>
            <a:ext cx="605554" cy="247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494356-3124-3E46-E465-04D30AA4A959}"/>
              </a:ext>
            </a:extLst>
          </p:cNvPr>
          <p:cNvSpPr/>
          <p:nvPr/>
        </p:nvSpPr>
        <p:spPr>
          <a:xfrm>
            <a:off x="663691" y="4741453"/>
            <a:ext cx="605554" cy="2476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BACK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BE291C-6450-CF23-6145-B0D55E484157}"/>
              </a:ext>
            </a:extLst>
          </p:cNvPr>
          <p:cNvCxnSpPr>
            <a:stCxn id="4" idx="2"/>
            <a:endCxn id="13" idx="0"/>
          </p:cNvCxnSpPr>
          <p:nvPr/>
        </p:nvCxnSpPr>
        <p:spPr>
          <a:xfrm>
            <a:off x="5793210" y="462335"/>
            <a:ext cx="0" cy="15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D5934F-DF28-7CF6-8906-8A8829B6694F}"/>
              </a:ext>
            </a:extLst>
          </p:cNvPr>
          <p:cNvCxnSpPr>
            <a:stCxn id="4" idx="1"/>
          </p:cNvCxnSpPr>
          <p:nvPr/>
        </p:nvCxnSpPr>
        <p:spPr>
          <a:xfrm flipH="1">
            <a:off x="4617233" y="352128"/>
            <a:ext cx="4490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797ABE-ABB7-B159-1366-0C29ED70006A}"/>
              </a:ext>
            </a:extLst>
          </p:cNvPr>
          <p:cNvCxnSpPr>
            <a:stCxn id="4" idx="3"/>
          </p:cNvCxnSpPr>
          <p:nvPr/>
        </p:nvCxnSpPr>
        <p:spPr>
          <a:xfrm>
            <a:off x="6520174" y="352128"/>
            <a:ext cx="469905" cy="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754FB2F-F416-C511-B38D-DFADDEC17EEE}"/>
              </a:ext>
            </a:extLst>
          </p:cNvPr>
          <p:cNvCxnSpPr>
            <a:cxnSpLocks/>
          </p:cNvCxnSpPr>
          <p:nvPr/>
        </p:nvCxnSpPr>
        <p:spPr>
          <a:xfrm>
            <a:off x="4599906" y="161483"/>
            <a:ext cx="0" cy="41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B10DA9-2D31-757D-D174-50134DADA0A9}"/>
              </a:ext>
            </a:extLst>
          </p:cNvPr>
          <p:cNvCxnSpPr>
            <a:cxnSpLocks/>
          </p:cNvCxnSpPr>
          <p:nvPr/>
        </p:nvCxnSpPr>
        <p:spPr>
          <a:xfrm>
            <a:off x="6990080" y="128948"/>
            <a:ext cx="0" cy="448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DCAD7F-DC8B-180A-650F-CF575D2A11C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793210" y="837981"/>
            <a:ext cx="0" cy="27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F5D82B4-3AC3-9498-7CD5-FDA401014B9D}"/>
              </a:ext>
            </a:extLst>
          </p:cNvPr>
          <p:cNvCxnSpPr>
            <a:cxnSpLocks/>
          </p:cNvCxnSpPr>
          <p:nvPr/>
        </p:nvCxnSpPr>
        <p:spPr>
          <a:xfrm>
            <a:off x="7527061" y="727774"/>
            <a:ext cx="2398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DDFE33-94DA-25CB-C4A1-E461260D5108}"/>
              </a:ext>
            </a:extLst>
          </p:cNvPr>
          <p:cNvCxnSpPr>
            <a:endCxn id="14" idx="0"/>
          </p:cNvCxnSpPr>
          <p:nvPr/>
        </p:nvCxnSpPr>
        <p:spPr>
          <a:xfrm>
            <a:off x="9925795" y="727774"/>
            <a:ext cx="0" cy="27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749603-5D25-67EF-6AB3-FC87E5414F5C}"/>
              </a:ext>
            </a:extLst>
          </p:cNvPr>
          <p:cNvCxnSpPr>
            <a:stCxn id="14" idx="2"/>
          </p:cNvCxnSpPr>
          <p:nvPr/>
        </p:nvCxnSpPr>
        <p:spPr>
          <a:xfrm>
            <a:off x="9925795" y="1251605"/>
            <a:ext cx="0" cy="32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A77F4E-F134-9354-4836-ABAF9C0640A9}"/>
              </a:ext>
            </a:extLst>
          </p:cNvPr>
          <p:cNvCxnSpPr>
            <a:stCxn id="20" idx="3"/>
          </p:cNvCxnSpPr>
          <p:nvPr/>
        </p:nvCxnSpPr>
        <p:spPr>
          <a:xfrm>
            <a:off x="10487788" y="1756376"/>
            <a:ext cx="11250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0F4BEC7-EADC-2346-25E0-739CA928F64E}"/>
              </a:ext>
            </a:extLst>
          </p:cNvPr>
          <p:cNvCxnSpPr>
            <a:cxnSpLocks/>
          </p:cNvCxnSpPr>
          <p:nvPr/>
        </p:nvCxnSpPr>
        <p:spPr>
          <a:xfrm flipV="1">
            <a:off x="11643360" y="236023"/>
            <a:ext cx="3727" cy="15203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3895CD-F5A0-9C41-21C7-BA4116CBEFAD}"/>
              </a:ext>
            </a:extLst>
          </p:cNvPr>
          <p:cNvCxnSpPr/>
          <p:nvPr/>
        </p:nvCxnSpPr>
        <p:spPr>
          <a:xfrm flipH="1">
            <a:off x="7125228" y="236023"/>
            <a:ext cx="4521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EF6CAD5-04BD-EB6B-F44D-8D50F48BB8BA}"/>
              </a:ext>
            </a:extLst>
          </p:cNvPr>
          <p:cNvCxnSpPr/>
          <p:nvPr/>
        </p:nvCxnSpPr>
        <p:spPr>
          <a:xfrm flipH="1">
            <a:off x="1645920" y="727774"/>
            <a:ext cx="2584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14CF1F5-6035-07B6-CB46-4C0B5DE68E10}"/>
              </a:ext>
            </a:extLst>
          </p:cNvPr>
          <p:cNvSpPr/>
          <p:nvPr/>
        </p:nvSpPr>
        <p:spPr>
          <a:xfrm>
            <a:off x="5118854" y="1105690"/>
            <a:ext cx="1453929" cy="2204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LOGIN PAGE1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74E4971-1F9C-6897-0449-729E35A93988}"/>
              </a:ext>
            </a:extLst>
          </p:cNvPr>
          <p:cNvCxnSpPr/>
          <p:nvPr/>
        </p:nvCxnSpPr>
        <p:spPr>
          <a:xfrm>
            <a:off x="7556142" y="1251605"/>
            <a:ext cx="0" cy="70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69AD47B-141C-F363-82DD-D245BDCEA9D0}"/>
              </a:ext>
            </a:extLst>
          </p:cNvPr>
          <p:cNvCxnSpPr>
            <a:cxnSpLocks/>
          </p:cNvCxnSpPr>
          <p:nvPr/>
        </p:nvCxnSpPr>
        <p:spPr>
          <a:xfrm flipH="1">
            <a:off x="4075646" y="1215896"/>
            <a:ext cx="1043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4DEE943-C90F-EFBE-BEBC-67315052BAB0}"/>
              </a:ext>
            </a:extLst>
          </p:cNvPr>
          <p:cNvCxnSpPr>
            <a:stCxn id="41" idx="0"/>
          </p:cNvCxnSpPr>
          <p:nvPr/>
        </p:nvCxnSpPr>
        <p:spPr>
          <a:xfrm flipV="1">
            <a:off x="3654518" y="161483"/>
            <a:ext cx="0" cy="93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EF63A2A-7CFD-7905-E2DA-B8DC87363200}"/>
              </a:ext>
            </a:extLst>
          </p:cNvPr>
          <p:cNvCxnSpPr/>
          <p:nvPr/>
        </p:nvCxnSpPr>
        <p:spPr>
          <a:xfrm>
            <a:off x="3654518" y="128948"/>
            <a:ext cx="942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FE92791-79BB-4DF3-177C-543C8336F0EE}"/>
              </a:ext>
            </a:extLst>
          </p:cNvPr>
          <p:cNvSpPr/>
          <p:nvPr/>
        </p:nvSpPr>
        <p:spPr>
          <a:xfrm>
            <a:off x="2844725" y="2105029"/>
            <a:ext cx="1614818" cy="2413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SUPPORT PAGE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53266A9-1843-A70C-BF24-6BA5A43C63CA}"/>
              </a:ext>
            </a:extLst>
          </p:cNvPr>
          <p:cNvSpPr/>
          <p:nvPr/>
        </p:nvSpPr>
        <p:spPr>
          <a:xfrm>
            <a:off x="1347994" y="2103460"/>
            <a:ext cx="1362741" cy="2532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ABOUT PAGE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08A8400-CE76-B7CF-5E09-27172FF1942E}"/>
              </a:ext>
            </a:extLst>
          </p:cNvPr>
          <p:cNvSpPr/>
          <p:nvPr/>
        </p:nvSpPr>
        <p:spPr>
          <a:xfrm>
            <a:off x="29892" y="2486171"/>
            <a:ext cx="1824774" cy="3960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NON-SUBSCRIBER HOME PAGE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80698B3-D2C4-2BA7-79BD-85D3B0448000}"/>
              </a:ext>
            </a:extLst>
          </p:cNvPr>
          <p:cNvCxnSpPr>
            <a:stCxn id="85" idx="3"/>
          </p:cNvCxnSpPr>
          <p:nvPr/>
        </p:nvCxnSpPr>
        <p:spPr>
          <a:xfrm flipV="1">
            <a:off x="6572783" y="1215896"/>
            <a:ext cx="983359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8D44023-FB84-CFFE-9B15-D7D6AE1279FD}"/>
              </a:ext>
            </a:extLst>
          </p:cNvPr>
          <p:cNvCxnSpPr>
            <a:endCxn id="17" idx="0"/>
          </p:cNvCxnSpPr>
          <p:nvPr/>
        </p:nvCxnSpPr>
        <p:spPr>
          <a:xfrm>
            <a:off x="1698513" y="1339722"/>
            <a:ext cx="1" cy="30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ECD993D-E6DF-E627-75B6-55176808397B}"/>
              </a:ext>
            </a:extLst>
          </p:cNvPr>
          <p:cNvCxnSpPr>
            <a:endCxn id="15" idx="1"/>
          </p:cNvCxnSpPr>
          <p:nvPr/>
        </p:nvCxnSpPr>
        <p:spPr>
          <a:xfrm>
            <a:off x="688076" y="1108350"/>
            <a:ext cx="381987" cy="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A6F3863-70AA-B3F8-6ABC-B978C3EEFC4F}"/>
              </a:ext>
            </a:extLst>
          </p:cNvPr>
          <p:cNvCxnSpPr>
            <a:cxnSpLocks/>
          </p:cNvCxnSpPr>
          <p:nvPr/>
        </p:nvCxnSpPr>
        <p:spPr>
          <a:xfrm flipV="1">
            <a:off x="2482419" y="1128393"/>
            <a:ext cx="458773" cy="1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B7DB37E-4FAA-928D-1B05-17CD45C3F3C8}"/>
              </a:ext>
            </a:extLst>
          </p:cNvPr>
          <p:cNvCxnSpPr/>
          <p:nvPr/>
        </p:nvCxnSpPr>
        <p:spPr>
          <a:xfrm>
            <a:off x="2937924" y="1128393"/>
            <a:ext cx="0" cy="44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58BD8FD-8A3F-F9A6-F2D6-CC3C039E2CCB}"/>
              </a:ext>
            </a:extLst>
          </p:cNvPr>
          <p:cNvCxnSpPr/>
          <p:nvPr/>
        </p:nvCxnSpPr>
        <p:spPr>
          <a:xfrm>
            <a:off x="1645920" y="768629"/>
            <a:ext cx="0" cy="138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84C6735-696E-3BF9-354D-E1E5E6AA46F6}"/>
              </a:ext>
            </a:extLst>
          </p:cNvPr>
          <p:cNvCxnSpPr/>
          <p:nvPr/>
        </p:nvCxnSpPr>
        <p:spPr>
          <a:xfrm>
            <a:off x="688076" y="1118573"/>
            <a:ext cx="0" cy="3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92B949D-1971-D1D1-0B82-4E512FF58DF5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21030" y="1866583"/>
            <a:ext cx="0" cy="54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E98B604-9410-F998-E6E0-0197C1D6E34E}"/>
              </a:ext>
            </a:extLst>
          </p:cNvPr>
          <p:cNvCxnSpPr/>
          <p:nvPr/>
        </p:nvCxnSpPr>
        <p:spPr>
          <a:xfrm>
            <a:off x="1698513" y="1847824"/>
            <a:ext cx="0" cy="23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F3C495-62B0-2507-D44A-32FAFA6C1D1B}"/>
              </a:ext>
            </a:extLst>
          </p:cNvPr>
          <p:cNvCxnSpPr/>
          <p:nvPr/>
        </p:nvCxnSpPr>
        <p:spPr>
          <a:xfrm>
            <a:off x="2937924" y="1841050"/>
            <a:ext cx="0" cy="23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DAF28F0-3480-956B-DF2C-8D8E1218F30F}"/>
              </a:ext>
            </a:extLst>
          </p:cNvPr>
          <p:cNvCxnSpPr/>
          <p:nvPr/>
        </p:nvCxnSpPr>
        <p:spPr>
          <a:xfrm>
            <a:off x="5039273" y="2801404"/>
            <a:ext cx="0" cy="3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7C33941-FB62-F969-5F55-D44941E7A9CF}"/>
              </a:ext>
            </a:extLst>
          </p:cNvPr>
          <p:cNvCxnSpPr/>
          <p:nvPr/>
        </p:nvCxnSpPr>
        <p:spPr>
          <a:xfrm>
            <a:off x="9895973" y="2801404"/>
            <a:ext cx="0" cy="3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E8BE733-DA95-8870-F743-B1FB398A4212}"/>
              </a:ext>
            </a:extLst>
          </p:cNvPr>
          <p:cNvCxnSpPr/>
          <p:nvPr/>
        </p:nvCxnSpPr>
        <p:spPr>
          <a:xfrm>
            <a:off x="8248144" y="2801404"/>
            <a:ext cx="0" cy="3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AC28FCC-EA43-B387-6104-2C338A928228}"/>
              </a:ext>
            </a:extLst>
          </p:cNvPr>
          <p:cNvCxnSpPr/>
          <p:nvPr/>
        </p:nvCxnSpPr>
        <p:spPr>
          <a:xfrm>
            <a:off x="6737019" y="2801404"/>
            <a:ext cx="0" cy="3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176F113-0BFC-C27C-AC68-A8F9B8E1CDB6}"/>
              </a:ext>
            </a:extLst>
          </p:cNvPr>
          <p:cNvCxnSpPr/>
          <p:nvPr/>
        </p:nvCxnSpPr>
        <p:spPr>
          <a:xfrm>
            <a:off x="3289604" y="2790888"/>
            <a:ext cx="0" cy="364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1FE494-ED2E-ECE0-0634-8F471090186D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3796748" y="3398335"/>
            <a:ext cx="325114" cy="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41F67E-3304-FEC5-3702-968357719C1C}"/>
              </a:ext>
            </a:extLst>
          </p:cNvPr>
          <p:cNvCxnSpPr/>
          <p:nvPr/>
        </p:nvCxnSpPr>
        <p:spPr>
          <a:xfrm flipH="1">
            <a:off x="5706718" y="3398335"/>
            <a:ext cx="293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2B7B3D5-D6FD-1304-C169-916D6227054C}"/>
              </a:ext>
            </a:extLst>
          </p:cNvPr>
          <p:cNvCxnSpPr/>
          <p:nvPr/>
        </p:nvCxnSpPr>
        <p:spPr>
          <a:xfrm flipH="1">
            <a:off x="7664256" y="3398335"/>
            <a:ext cx="18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D48AA0-2D68-8708-37C8-E75ADCB7E354}"/>
              </a:ext>
            </a:extLst>
          </p:cNvPr>
          <p:cNvCxnSpPr>
            <a:cxnSpLocks/>
          </p:cNvCxnSpPr>
          <p:nvPr/>
        </p:nvCxnSpPr>
        <p:spPr>
          <a:xfrm flipH="1" flipV="1">
            <a:off x="9572846" y="3429000"/>
            <a:ext cx="192139" cy="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FE9B41-5679-DA56-0317-4C33F47A6933}"/>
              </a:ext>
            </a:extLst>
          </p:cNvPr>
          <p:cNvCxnSpPr>
            <a:cxnSpLocks/>
          </p:cNvCxnSpPr>
          <p:nvPr/>
        </p:nvCxnSpPr>
        <p:spPr>
          <a:xfrm flipH="1">
            <a:off x="1347994" y="3398335"/>
            <a:ext cx="59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31D96527-2E7C-F993-4E2F-5CFBD8E948D4}"/>
              </a:ext>
            </a:extLst>
          </p:cNvPr>
          <p:cNvCxnSpPr>
            <a:endCxn id="32" idx="1"/>
          </p:cNvCxnSpPr>
          <p:nvPr/>
        </p:nvCxnSpPr>
        <p:spPr>
          <a:xfrm>
            <a:off x="2911104" y="3729084"/>
            <a:ext cx="1456953" cy="579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C4F6F3-1348-0C6E-A5E3-ACDAE2504B7E}"/>
              </a:ext>
            </a:extLst>
          </p:cNvPr>
          <p:cNvCxnSpPr>
            <a:cxnSpLocks/>
          </p:cNvCxnSpPr>
          <p:nvPr/>
        </p:nvCxnSpPr>
        <p:spPr>
          <a:xfrm>
            <a:off x="4879471" y="3656768"/>
            <a:ext cx="1" cy="45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B09393A-6D6B-8203-F6B1-1E363DAA08C5}"/>
              </a:ext>
            </a:extLst>
          </p:cNvPr>
          <p:cNvCxnSpPr/>
          <p:nvPr/>
        </p:nvCxnSpPr>
        <p:spPr>
          <a:xfrm rot="10800000" flipV="1">
            <a:off x="5442691" y="3697356"/>
            <a:ext cx="1373113" cy="579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A3396D05-F1F3-A6F9-83DD-F574E835D29D}"/>
              </a:ext>
            </a:extLst>
          </p:cNvPr>
          <p:cNvCxnSpPr/>
          <p:nvPr/>
        </p:nvCxnSpPr>
        <p:spPr>
          <a:xfrm rot="10800000" flipV="1">
            <a:off x="6174632" y="3656767"/>
            <a:ext cx="2551797" cy="6198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985278E-BD66-FD94-83B5-69ADA262C6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42690" y="3650403"/>
            <a:ext cx="4734980" cy="736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7C38F39-6085-73A4-6167-7A48F2234283}"/>
              </a:ext>
            </a:extLst>
          </p:cNvPr>
          <p:cNvCxnSpPr/>
          <p:nvPr/>
        </p:nvCxnSpPr>
        <p:spPr>
          <a:xfrm flipH="1">
            <a:off x="1387502" y="4860580"/>
            <a:ext cx="4289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5F01841-5FE1-DF41-5DD5-8FD90D9597CD}"/>
              </a:ext>
            </a:extLst>
          </p:cNvPr>
          <p:cNvCxnSpPr/>
          <p:nvPr/>
        </p:nvCxnSpPr>
        <p:spPr>
          <a:xfrm flipV="1">
            <a:off x="966468" y="3572749"/>
            <a:ext cx="0" cy="109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BB5047C-9B76-DD90-79AB-7D4E72028CC9}"/>
              </a:ext>
            </a:extLst>
          </p:cNvPr>
          <p:cNvCxnSpPr>
            <a:cxnSpLocks/>
          </p:cNvCxnSpPr>
          <p:nvPr/>
        </p:nvCxnSpPr>
        <p:spPr>
          <a:xfrm flipH="1">
            <a:off x="2060424" y="1756376"/>
            <a:ext cx="319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292E3C-26C3-8501-30EA-56FB10757FE6}"/>
              </a:ext>
            </a:extLst>
          </p:cNvPr>
          <p:cNvCxnSpPr>
            <a:cxnSpLocks/>
          </p:cNvCxnSpPr>
          <p:nvPr/>
        </p:nvCxnSpPr>
        <p:spPr>
          <a:xfrm flipH="1">
            <a:off x="1017143" y="1756376"/>
            <a:ext cx="261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761FC5A-1178-6B91-8E70-4EC884B04608}"/>
              </a:ext>
            </a:extLst>
          </p:cNvPr>
          <p:cNvCxnSpPr>
            <a:cxnSpLocks/>
          </p:cNvCxnSpPr>
          <p:nvPr/>
        </p:nvCxnSpPr>
        <p:spPr>
          <a:xfrm flipV="1">
            <a:off x="426667" y="617567"/>
            <a:ext cx="0" cy="96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39F8D18-4421-9718-66E9-870939CF3A40}"/>
              </a:ext>
            </a:extLst>
          </p:cNvPr>
          <p:cNvCxnSpPr/>
          <p:nvPr/>
        </p:nvCxnSpPr>
        <p:spPr>
          <a:xfrm flipV="1">
            <a:off x="980399" y="141749"/>
            <a:ext cx="2585736" cy="283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986D995B-AEF4-FF80-8A83-568BB97A9A38}"/>
              </a:ext>
            </a:extLst>
          </p:cNvPr>
          <p:cNvCxnSpPr/>
          <p:nvPr/>
        </p:nvCxnSpPr>
        <p:spPr>
          <a:xfrm rot="10800000" flipV="1">
            <a:off x="3866323" y="2208741"/>
            <a:ext cx="2133615" cy="275209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2CB2E0C-1EC3-F825-3789-B207011143C2}"/>
              </a:ext>
            </a:extLst>
          </p:cNvPr>
          <p:cNvCxnSpPr/>
          <p:nvPr/>
        </p:nvCxnSpPr>
        <p:spPr>
          <a:xfrm>
            <a:off x="3866323" y="2514600"/>
            <a:ext cx="0" cy="14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C14BE9A-8AEB-EA55-A739-976B4D720EC6}"/>
              </a:ext>
            </a:extLst>
          </p:cNvPr>
          <p:cNvCxnSpPr/>
          <p:nvPr/>
        </p:nvCxnSpPr>
        <p:spPr>
          <a:xfrm>
            <a:off x="4879471" y="2562838"/>
            <a:ext cx="0" cy="6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3AA9BC7-662C-05EA-424E-A14B6259842E}"/>
              </a:ext>
            </a:extLst>
          </p:cNvPr>
          <p:cNvCxnSpPr/>
          <p:nvPr/>
        </p:nvCxnSpPr>
        <p:spPr>
          <a:xfrm>
            <a:off x="6551176" y="2443798"/>
            <a:ext cx="0" cy="14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17EF990-E580-B1C1-7981-C35D1CDDE1A8}"/>
              </a:ext>
            </a:extLst>
          </p:cNvPr>
          <p:cNvCxnSpPr/>
          <p:nvPr/>
        </p:nvCxnSpPr>
        <p:spPr>
          <a:xfrm>
            <a:off x="7979540" y="2443798"/>
            <a:ext cx="0" cy="11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49F5AC4D-F195-E7E8-0AC0-8E3EAE7A81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93076" y="2325173"/>
            <a:ext cx="386163" cy="176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7D74C1E-819C-877B-CA3E-E100D8410454}"/>
              </a:ext>
            </a:extLst>
          </p:cNvPr>
          <p:cNvCxnSpPr/>
          <p:nvPr/>
        </p:nvCxnSpPr>
        <p:spPr>
          <a:xfrm>
            <a:off x="8757235" y="2224861"/>
            <a:ext cx="5090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0F5D975A-5C9B-6002-D40F-7C010FAC9E9A}"/>
              </a:ext>
            </a:extLst>
          </p:cNvPr>
          <p:cNvCxnSpPr/>
          <p:nvPr/>
        </p:nvCxnSpPr>
        <p:spPr>
          <a:xfrm flipV="1">
            <a:off x="966468" y="2483951"/>
            <a:ext cx="2830280" cy="671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303E5B1-0568-9152-B1D8-EE9D2C96F61E}"/>
              </a:ext>
            </a:extLst>
          </p:cNvPr>
          <p:cNvCxnSpPr/>
          <p:nvPr/>
        </p:nvCxnSpPr>
        <p:spPr>
          <a:xfrm rot="10800000" flipV="1">
            <a:off x="7922770" y="4422731"/>
            <a:ext cx="746888" cy="313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6E6509D5-9B96-CB45-E344-FE1BA02733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86158" y="3568610"/>
            <a:ext cx="1670165" cy="778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5E33A4FA-7F8B-D8AE-26B8-1C4B3566FA76}"/>
              </a:ext>
            </a:extLst>
          </p:cNvPr>
          <p:cNvCxnSpPr/>
          <p:nvPr/>
        </p:nvCxnSpPr>
        <p:spPr>
          <a:xfrm rot="5400000">
            <a:off x="5837937" y="4914562"/>
            <a:ext cx="501777" cy="3344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1EF663F9-AAB0-796B-8D08-BD6120BD8E34}"/>
              </a:ext>
            </a:extLst>
          </p:cNvPr>
          <p:cNvCxnSpPr/>
          <p:nvPr/>
        </p:nvCxnSpPr>
        <p:spPr>
          <a:xfrm rot="16200000" flipH="1">
            <a:off x="7470345" y="4935835"/>
            <a:ext cx="415808" cy="3643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587E0FF-141D-F815-7FAC-97CBBF243391}"/>
              </a:ext>
            </a:extLst>
          </p:cNvPr>
          <p:cNvCxnSpPr/>
          <p:nvPr/>
        </p:nvCxnSpPr>
        <p:spPr>
          <a:xfrm>
            <a:off x="7860442" y="5734878"/>
            <a:ext cx="0" cy="154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D7448A5-F9F5-A434-18AF-6C5308CD2E1B}"/>
              </a:ext>
            </a:extLst>
          </p:cNvPr>
          <p:cNvCxnSpPr/>
          <p:nvPr/>
        </p:nvCxnSpPr>
        <p:spPr>
          <a:xfrm>
            <a:off x="7860442" y="6193072"/>
            <a:ext cx="0" cy="2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F5D4CC8-2FFE-5C3B-38FE-D97D161668B4}"/>
              </a:ext>
            </a:extLst>
          </p:cNvPr>
          <p:cNvCxnSpPr/>
          <p:nvPr/>
        </p:nvCxnSpPr>
        <p:spPr>
          <a:xfrm>
            <a:off x="8945217" y="6033052"/>
            <a:ext cx="1341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BD952697-F40C-5356-A472-989930DF9FF3}"/>
              </a:ext>
            </a:extLst>
          </p:cNvPr>
          <p:cNvCxnSpPr/>
          <p:nvPr/>
        </p:nvCxnSpPr>
        <p:spPr>
          <a:xfrm rot="10800000">
            <a:off x="7979541" y="4860580"/>
            <a:ext cx="2774005" cy="8742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30D2A56-80DA-7F20-587F-5CF50D17B672}"/>
              </a:ext>
            </a:extLst>
          </p:cNvPr>
          <p:cNvSpPr txBox="1"/>
          <p:nvPr/>
        </p:nvSpPr>
        <p:spPr>
          <a:xfrm>
            <a:off x="189600" y="5785797"/>
            <a:ext cx="4589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mbria" panose="02040503050406030204" pitchFamily="18" charset="0"/>
                <a:ea typeface="Cambria" panose="02040503050406030204" pitchFamily="18" charset="0"/>
              </a:rPr>
              <a:t>FLOW CONTROL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4EC383E-E5AB-A56E-6128-7FF2B74231B7}"/>
              </a:ext>
            </a:extLst>
          </p:cNvPr>
          <p:cNvCxnSpPr>
            <a:endCxn id="39" idx="0"/>
          </p:cNvCxnSpPr>
          <p:nvPr/>
        </p:nvCxnSpPr>
        <p:spPr>
          <a:xfrm>
            <a:off x="10753545" y="5734878"/>
            <a:ext cx="0" cy="1548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FE48F6E-D0C0-F2FB-EAC7-D250C984DB51}"/>
              </a:ext>
            </a:extLst>
          </p:cNvPr>
          <p:cNvCxnSpPr>
            <a:endCxn id="42" idx="0"/>
          </p:cNvCxnSpPr>
          <p:nvPr/>
        </p:nvCxnSpPr>
        <p:spPr>
          <a:xfrm>
            <a:off x="966468" y="3155440"/>
            <a:ext cx="0" cy="119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75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1ECB-449C-49A6-8D58-075EBB6D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RESULTS AND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A746E-80DF-4341-9F14-6E5C444E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We hope u enjoyed our coolll presentation…. 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Bueee sisters and brothers…. 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Please conduct another bootcamp pls…… 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We misss you </a:t>
            </a: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pranay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brooo….🔥🔥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I thank </a:t>
            </a: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shashank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broo </a:t>
            </a: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varshitha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madam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🤣🤣 and finally our </a:t>
            </a: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neela Vardhan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brooo....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Sorry if had missed someone… thank you alll..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Last but the best we thank </a:t>
            </a:r>
            <a:r>
              <a:rPr lang="en-US" b="1">
                <a:latin typeface="Cambria" panose="02040503050406030204" pitchFamily="18" charset="0"/>
                <a:ea typeface="Cambria" panose="02040503050406030204" pitchFamily="18" charset="0"/>
              </a:rPr>
              <a:t>coder shruthi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akka😜😜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4DDC75B-02C2-4541-9912-76D67C1B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284975"/>
            <a:ext cx="1185995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5737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248</Words>
  <Application>Microsoft Office PowerPoint</Application>
  <PresentationFormat>Widescreen</PresentationFormat>
  <Paragraphs>64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Theme1</vt:lpstr>
      <vt:lpstr>Title DRUNKEN DESIGNERS</vt:lpstr>
      <vt:lpstr>INTRODUCTION</vt:lpstr>
      <vt:lpstr>OBJECTIVE</vt:lpstr>
      <vt:lpstr>PowerPoint Presentation</vt:lpstr>
      <vt:lpstr>RESULTS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Sarim Moin</dc:creator>
  <cp:lastModifiedBy>kisshore nachimuthu</cp:lastModifiedBy>
  <cp:revision>5</cp:revision>
  <dcterms:created xsi:type="dcterms:W3CDTF">2022-02-11T07:14:46Z</dcterms:created>
  <dcterms:modified xsi:type="dcterms:W3CDTF">2022-06-03T09:37:39Z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