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F4A70-248B-456F-B3CC-D6C1EE2C760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83294-8061-4984-ACC1-1A281860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7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3294-8061-4984-ACC1-1A281860F4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7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2A79-B6D7-4DBD-9D5D-DAAC800E0221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4937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D503-240D-4F37-87DE-EFA397D285FE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3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CBF-7754-49DB-96FB-D4BB968EAF97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9A63-09C1-4948-8F25-64E319C8B5E5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783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BAFD-FB03-470F-9037-530572285E8F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097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2A7E-3FFD-451B-B695-513D4686AE81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1F98-DD7A-42AA-98AD-61DE2EDCF8E6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3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C33C-B80A-4F7A-827F-6A7B9BCA9E33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A92-3182-40A0-896D-E8790EBD20EE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EF74-8236-492A-A316-C7B1E94AE7B2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1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B413-0C60-459A-8477-9992719EFDCC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1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F753-B723-49AE-B776-68FCB9E75874}" type="datetime1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C46E-A667-4036-9DD2-96AED54B0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47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8202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교통사고 지점 예측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9708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군산대학교</a:t>
            </a:r>
            <a:endParaRPr lang="en-US" altLang="ko-KR" dirty="0" smtClean="0"/>
          </a:p>
          <a:p>
            <a:r>
              <a:rPr lang="ko-KR" altLang="en-US" dirty="0" smtClean="0"/>
              <a:t>온 병 원</a:t>
            </a:r>
            <a:endParaRPr lang="en-US" altLang="ko-KR" dirty="0" smtClean="0"/>
          </a:p>
          <a:p>
            <a:r>
              <a:rPr lang="en-US" altLang="ko-KR" dirty="0" smtClean="0"/>
              <a:t>2017/07/20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0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자동차의 네비게이션 시스템에 교통사고 지점 예측 모델 장착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빈번하게 발생하는 교통사고 지점 통과 전에 알림 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사고 유형 알림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BDC510-F19B-4FCF-8CF7-9C4E888EAE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3701" y="1749085"/>
            <a:ext cx="7190013" cy="23422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0A5D88-132E-4EBD-ADC7-832F947CEF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88794" y="4217046"/>
            <a:ext cx="6219825" cy="15811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독립변인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사고날짜</a:t>
            </a:r>
            <a:r>
              <a:rPr lang="en-US" altLang="ko-KR" dirty="0"/>
              <a:t>, </a:t>
            </a:r>
            <a:r>
              <a:rPr lang="ko-KR" altLang="en-US" dirty="0"/>
              <a:t>사고시간</a:t>
            </a:r>
            <a:r>
              <a:rPr lang="en-US" altLang="ko-KR" dirty="0"/>
              <a:t>(</a:t>
            </a:r>
            <a:r>
              <a:rPr lang="ko-KR" altLang="en-US" dirty="0"/>
              <a:t>시</a:t>
            </a:r>
            <a:r>
              <a:rPr lang="en-US" altLang="ko-KR" dirty="0"/>
              <a:t>), </a:t>
            </a:r>
            <a:r>
              <a:rPr lang="ko-KR" altLang="en-US" dirty="0"/>
              <a:t>사고시간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), </a:t>
            </a:r>
            <a:r>
              <a:rPr lang="ko-KR" altLang="en-US" dirty="0"/>
              <a:t>사고요일 </a:t>
            </a:r>
            <a:endParaRPr lang="en-US" altLang="ko-KR" dirty="0" smtClean="0"/>
          </a:p>
          <a:p>
            <a:r>
              <a:rPr lang="ko-KR" altLang="en-US" dirty="0" smtClean="0"/>
              <a:t>사고유형 </a:t>
            </a:r>
            <a:r>
              <a:rPr lang="en-US" altLang="ko-KR" dirty="0"/>
              <a:t>(</a:t>
            </a:r>
            <a:r>
              <a:rPr lang="ko-KR" altLang="en-US" dirty="0"/>
              <a:t>추돌</a:t>
            </a:r>
            <a:r>
              <a:rPr lang="en-US" altLang="ko-KR" dirty="0"/>
              <a:t>, </a:t>
            </a:r>
            <a:r>
              <a:rPr lang="ko-KR" altLang="en-US" dirty="0"/>
              <a:t>대인</a:t>
            </a:r>
            <a:r>
              <a:rPr lang="en-US" altLang="ko-KR" dirty="0"/>
              <a:t>, </a:t>
            </a:r>
            <a:r>
              <a:rPr lang="ko-KR" altLang="en-US" dirty="0"/>
              <a:t>접촉</a:t>
            </a:r>
            <a:r>
              <a:rPr lang="en-US" altLang="ko-KR" dirty="0"/>
              <a:t>, </a:t>
            </a:r>
            <a:r>
              <a:rPr lang="ko-KR" altLang="en-US" dirty="0"/>
              <a:t>전도</a:t>
            </a:r>
            <a:r>
              <a:rPr lang="en-US" altLang="ko-KR" dirty="0"/>
              <a:t>, </a:t>
            </a:r>
            <a:r>
              <a:rPr lang="ko-KR" altLang="en-US" dirty="0"/>
              <a:t>전복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, </a:t>
            </a:r>
            <a:r>
              <a:rPr lang="ko-KR" altLang="en-US" dirty="0"/>
              <a:t>차대차</a:t>
            </a:r>
            <a:r>
              <a:rPr lang="en-US" altLang="ko-KR" dirty="0"/>
              <a:t>, </a:t>
            </a:r>
            <a:r>
              <a:rPr lang="ko-KR" altLang="en-US" dirty="0"/>
              <a:t>차량단독</a:t>
            </a:r>
            <a:r>
              <a:rPr lang="en-US" altLang="ko-KR" dirty="0"/>
              <a:t>, </a:t>
            </a:r>
            <a:r>
              <a:rPr lang="ko-KR" altLang="en-US" dirty="0"/>
              <a:t>고장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사고주소</a:t>
            </a:r>
            <a:r>
              <a:rPr lang="en-US" altLang="ko-KR" dirty="0"/>
              <a:t>(</a:t>
            </a:r>
            <a:r>
              <a:rPr lang="ko-KR" altLang="en-US" dirty="0"/>
              <a:t>동</a:t>
            </a:r>
            <a:r>
              <a:rPr lang="en-US" altLang="ko-KR" dirty="0"/>
              <a:t>), </a:t>
            </a:r>
            <a:r>
              <a:rPr lang="ko-KR" altLang="en-US" dirty="0"/>
              <a:t>사고주소</a:t>
            </a:r>
            <a:r>
              <a:rPr lang="en-US" altLang="ko-KR" dirty="0"/>
              <a:t>(</a:t>
            </a:r>
            <a:r>
              <a:rPr lang="ko-KR" altLang="en-US" dirty="0"/>
              <a:t>구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smtClean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강수형태</a:t>
            </a:r>
            <a:r>
              <a:rPr lang="en-US" altLang="ko-KR" dirty="0"/>
              <a:t>(</a:t>
            </a:r>
            <a:r>
              <a:rPr lang="ko-KR" altLang="en-US" dirty="0"/>
              <a:t>맑음</a:t>
            </a:r>
            <a:r>
              <a:rPr lang="en-US" altLang="ko-KR" dirty="0"/>
              <a:t>, </a:t>
            </a:r>
            <a:r>
              <a:rPr lang="ko-KR" altLang="en-US" dirty="0"/>
              <a:t>비</a:t>
            </a:r>
            <a:r>
              <a:rPr lang="en-US" altLang="ko-KR" dirty="0"/>
              <a:t>, </a:t>
            </a:r>
            <a:r>
              <a:rPr lang="ko-KR" altLang="en-US" dirty="0"/>
              <a:t>비눈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), </a:t>
            </a:r>
            <a:r>
              <a:rPr lang="ko-KR" altLang="en-US" dirty="0"/>
              <a:t>하늘상태</a:t>
            </a:r>
            <a:r>
              <a:rPr lang="en-US" altLang="ko-KR" dirty="0"/>
              <a:t>(</a:t>
            </a:r>
            <a:r>
              <a:rPr lang="ko-KR" altLang="en-US" dirty="0"/>
              <a:t>맑음</a:t>
            </a:r>
            <a:r>
              <a:rPr lang="en-US" altLang="ko-KR" dirty="0"/>
              <a:t>, </a:t>
            </a:r>
            <a:r>
              <a:rPr lang="ko-KR" altLang="en-US" dirty="0" smtClean="0"/>
              <a:t>구름 조금</a:t>
            </a:r>
            <a:r>
              <a:rPr lang="en-US" altLang="ko-KR" dirty="0" smtClean="0"/>
              <a:t>, </a:t>
            </a:r>
            <a:r>
              <a:rPr lang="ko-KR" altLang="en-US" dirty="0"/>
              <a:t>구름 맑음</a:t>
            </a:r>
            <a:r>
              <a:rPr lang="en-US" altLang="ko-KR" dirty="0"/>
              <a:t>, </a:t>
            </a:r>
            <a:r>
              <a:rPr lang="ko-KR" altLang="en-US" dirty="0"/>
              <a:t>흐림</a:t>
            </a:r>
            <a:r>
              <a:rPr lang="en-US" altLang="ko-KR" dirty="0"/>
              <a:t>),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 smtClean="0"/>
              <a:t>불쾌지수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6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날짜 및 날씨 등의 데이터와 교통사고 지점과의 연관성 파악</a:t>
            </a:r>
            <a:endParaRPr lang="en-US" altLang="ko-KR" dirty="0" smtClean="0"/>
          </a:p>
          <a:p>
            <a:r>
              <a:rPr lang="ko-KR" altLang="en-US" dirty="0" smtClean="0"/>
              <a:t>고빈도 발생 교통사고 지점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정확도로 예측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주민의 경험에 의해서 쉽게 알 수 있음</a:t>
            </a:r>
            <a:endParaRPr lang="en-US" altLang="ko-KR" dirty="0" smtClean="0"/>
          </a:p>
          <a:p>
            <a:r>
              <a:rPr lang="ko-KR" altLang="en-US" dirty="0" smtClean="0"/>
              <a:t>저빈도 발생 교통사고 지점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부재로 정확도의 한계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예상치 못한 지점에 대한 교통사고를 정확히 예측하는 것이 중요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모델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6291072" y="1608800"/>
            <a:ext cx="5291328" cy="467258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유사 속성을 가진 변수들의 군집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Intra-clustering of dependent variables</a:t>
            </a:r>
          </a:p>
          <a:p>
            <a:pPr lvl="1"/>
            <a:r>
              <a:rPr lang="en-US" altLang="ko-KR" sz="2000" dirty="0" smtClean="0"/>
              <a:t>Inter-clustering of independent variables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FNN model for each cluster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Merge the output of the models</a:t>
            </a:r>
          </a:p>
          <a:p>
            <a:pPr lvl="1"/>
            <a:r>
              <a:rPr lang="en-US" altLang="ko-KR" sz="2000" dirty="0" smtClean="0"/>
              <a:t>Max/Softmax vectors</a:t>
            </a:r>
          </a:p>
          <a:p>
            <a:pPr lvl="1"/>
            <a:r>
              <a:rPr lang="en-US" altLang="ko-KR" sz="2000" dirty="0" smtClean="0"/>
              <a:t>Logistic Regression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50F0E9-09C1-40CF-9C6C-6550A0445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0" y="2130745"/>
            <a:ext cx="5591175" cy="334327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결과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E11A0BB7-C84F-4A65-AAE2-A226FD920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406" y="1828799"/>
            <a:ext cx="9805420" cy="3829617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2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저빈도 교통사고 지점 예측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데이터가 적기 때문에 예측이 어려움</a:t>
            </a:r>
            <a:endParaRPr lang="en-US" altLang="ko-KR" dirty="0" smtClean="0"/>
          </a:p>
          <a:p>
            <a:r>
              <a:rPr lang="ko-KR" altLang="en-US" dirty="0" smtClean="0"/>
              <a:t>예측의 정확성을 높이는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저빈도 교통사고 데이터를 모두 모아서 클러스터링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클러스터에 포함된 교통사고 사례에 대한 발생 원인 조사 후 특징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특징을 사용하여 학습 모델에 반영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7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센싱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교통사고 지점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교차로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풍속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노면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도로의 기울기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신호등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교통량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유동인구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C46E-A667-4036-9DD2-96AED54B09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36927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37</TotalTime>
  <Words>239</Words>
  <Application>Microsoft Office PowerPoint</Application>
  <PresentationFormat>와이드스크린</PresentationFormat>
  <Paragraphs>57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New_3D02</vt:lpstr>
      <vt:lpstr>교통사고 지점 예측</vt:lpstr>
      <vt:lpstr>필요성</vt:lpstr>
      <vt:lpstr>데이터</vt:lpstr>
      <vt:lpstr>독립변인</vt:lpstr>
      <vt:lpstr>요구사항</vt:lpstr>
      <vt:lpstr>제안 모델</vt:lpstr>
      <vt:lpstr>실험 결과</vt:lpstr>
      <vt:lpstr>저빈도 교통사고 지점 예측</vt:lpstr>
      <vt:lpstr>센싱 데이터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교통사고 지점 예측 모델</dc:title>
  <dc:creator>on</dc:creator>
  <cp:lastModifiedBy>on</cp:lastModifiedBy>
  <cp:revision>6</cp:revision>
  <cp:lastPrinted>2017-07-20T03:17:34Z</cp:lastPrinted>
  <dcterms:created xsi:type="dcterms:W3CDTF">2017-07-20T02:42:32Z</dcterms:created>
  <dcterms:modified xsi:type="dcterms:W3CDTF">2017-07-20T03:19:32Z</dcterms:modified>
</cp:coreProperties>
</file>