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B891F-FB29-46AB-BC5E-879516E62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6634AE-5EF3-4AA1-88FD-6BCDA0184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C33B9-62B1-4154-B268-8C576941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734A5-BFFC-40E3-8E1F-ECB04FF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3441A-7BC9-4F7E-8E1D-DF3B22B4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7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6899-6540-48A2-A6B1-13EB8399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5FA08-218F-4DAD-BDBB-A55D0E9C7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AFEB5-C1EF-4641-AC9C-D428DC2B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08628-B65A-4C6C-A5AE-D07AE467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A3FE6-1278-442F-8926-38C10890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0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64D009-B7C0-4F89-BF85-A146E214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1D4EE-ED34-4625-9FD4-106718322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895A1-DED8-42FC-A063-E49321D9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71B80-69E0-4002-B265-6FF69CA1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D1A7D-A58A-47C4-97E6-715D23DB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7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89610-43E7-486E-92FF-CDE6F762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981-92BD-4916-8E37-73CE24B7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C5DE-CB28-4EA1-BF32-F481DB48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76F96-DC57-4468-AEB6-43C15600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794E0-90E2-46A8-84FC-0480090C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1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FC72-CDD9-4B2F-87D1-8302F680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D5C01-A8BF-4E1A-8A22-85FBFDB8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4E540-C96E-4492-96B1-ABD5FE5F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A631A-83EE-44AD-BB99-F284A590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2F79D-B1B6-4061-9D5A-EF2B3CE7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4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2F355-7FA2-4E8E-86E3-5E81BB30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7D515-0FD7-4DB8-A0D7-EF498B76C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7FF7B8-372A-4C33-B8FE-D73F880B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A72DB-33ED-4E2E-AC01-64C2C0A4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C9A4C-CA67-4B2D-B27F-DF1CBA00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FB497-59F6-4817-8CC9-46E91674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CEDF6-CBB2-498E-95A7-31916ED6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1A513-5E5A-4563-8610-FD8C9435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DD334-FA67-4F4A-BA5B-766A9176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20371C-46E4-4FC0-A71A-4403A125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C21AA-292F-4667-92CB-0DA83E71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885AC-BD6E-4B17-937F-035273A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63E08E-E591-4B15-9168-54164C6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DE63CE-A12F-4FFB-8009-593F650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3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EC28E-CC2A-49B0-AF90-122FB6D0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EAAF2E-31AE-4516-9A8F-8C94B650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631C78-3F74-4AC5-9351-685A2E4E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B9B006-B65D-4CE8-BD90-1F8BBD27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7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42C3B2-9C6B-4852-B937-88F40442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523C71-A313-4F55-B541-0D24A5C6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7EA4A-0F6E-41FC-9FEE-A97AA07D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5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EF8BB-C189-4019-8E8C-52568BEA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9CD0C-7784-401C-8238-D87B76CB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266C0-F9D5-4D17-92BD-CD6CFACDD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5E332-AAB3-43AB-AAB9-783231AA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FCD4C-A894-4C87-8461-76E912B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506AE-079E-4ACC-B4E8-B49EC380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0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B8D49-0A14-43E4-95FE-86ED3D3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E799FB-EB70-4934-848C-886574EF6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E2FE2-ED7B-41DC-A192-89D43E0EA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5C160-0D86-49B2-B6BA-0B94A2D7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CA0EE-586D-4716-A9D0-CB2F97BA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0E42D-9CA2-46FC-8082-FEE644EE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7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848B63-3DB9-4718-97CF-48FD5B08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04D49-A6FC-44EB-AE83-F8D9AEB3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2C219-57C8-4368-8952-CF5637BA4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57B7-6545-463B-A7F2-288F65E40EE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9C308-3C4E-44A3-9764-C54D84399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662E8-AD9E-4275-871D-CACFE9610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C021-3C71-4487-A15C-AC5CF730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06A68D-5C2C-497A-88D9-ACFEEAF73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9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8D94B8-3FD9-42FA-A4BE-4381A3DF0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D3155A-4406-4315-838F-8975E8E6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4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92B312-D051-4FDD-A3C9-F6F978A3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PARKTAEHOON</dc:creator>
  <cp:lastModifiedBy>PARKTAEHOON</cp:lastModifiedBy>
  <cp:revision>1</cp:revision>
  <dcterms:created xsi:type="dcterms:W3CDTF">2017-11-17T11:57:18Z</dcterms:created>
  <dcterms:modified xsi:type="dcterms:W3CDTF">2017-11-17T11:58:16Z</dcterms:modified>
</cp:coreProperties>
</file>