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B"/>
    <a:srgbClr val="221E1F"/>
    <a:srgbClr val="5070D5"/>
    <a:srgbClr val="FF7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CA8E-55A0-40B0-AB0D-F1E0C3A5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25A74-0BCC-4774-8B6F-EF3DB1EC5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8A89-FBE7-4C26-BE25-3AA5F2B5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8CC84-5B58-4E61-A89C-4462C85F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DC0BE-9F8D-4F61-98D6-3321943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265E-09D6-4D4B-8181-743BC5E6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361D5-6329-4D41-95D3-FF5AC4B4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DEC95-45ED-4B87-9DEF-60476713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769C-BD88-49F4-BC3D-77B9B986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0FDD3-07B0-4FB3-AE5C-372D6630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C3115-9832-479E-A1E7-FCD94C768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3A87-9E40-44EA-8DED-5BA32896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A8C3-29F1-4482-AF6D-C4D5F6E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F85E-1402-4610-A418-16B8180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40B2E-A57F-4768-81FA-19D4AE36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FC0EA-53F5-4858-B54E-577E05DC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CA87-C3C4-43A9-A843-DD5228FB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B4E40-34BE-4F1E-AFB5-9A725845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6A88-CFBD-4E48-A5BD-8F9605E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2E949-D484-4CF2-BF95-6C110A6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454AD-A1CB-4E21-AB19-671AC8F7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A5E10-655E-4099-9D4E-2BCF2EC1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5887-4195-4BDE-B6F5-DBB11A64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F860B-D221-4B3B-A238-01E7C46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034FA-2710-4C45-99E8-3A3F2707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8703-B3F0-41AC-81D3-788E666C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CD881-9BF4-4CCB-9057-C9BF996CF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516CD-BA85-4FC1-874C-1E926D47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5F934-D926-49AE-A532-B29A7120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17ED5-E6FF-44AE-8B08-1F103452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4618D-E0FA-4766-8DDD-C8393919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A3C-A516-4F89-9F9F-5406CA32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FA30-8904-44BC-85D1-954D5BAE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8F648-BAEC-4C17-9612-53EF6C08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BF0165-605E-4182-85F8-8B5E21F4A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64CA28-A941-4265-A159-BB9E58670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B6A30-4B94-46CA-9636-7C8600E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6C58-744E-4562-A641-298B57E8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5D474-022E-47E4-A723-B503DA55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A930-4DD4-4977-9628-6F4024A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B40E3-D40B-476B-86C7-14DCAE22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6D3CE-AC99-43DD-A007-4E780E6B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0D3682-41D2-451D-98D9-BD83BACE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CA75B-7B21-4EA3-A0DC-5D94952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7AD9F8-3947-4706-A5FC-E7182541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19439-286B-4226-A446-86CC1F80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07A9-7EA3-4683-BAED-5A859B93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94A81-9A55-458C-AEC1-E089133F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45FB5-9195-4C2B-82E7-E6F22E2B8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8F6B5-66A6-4231-9900-8CB7E49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0CE67-2039-49CC-9D88-4314F3A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FFAE3-D34F-48FB-B46F-37C18D4A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2877-FB91-4E12-858C-59F38C16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4B2BD9-626B-45C3-AAA8-57F3569B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BBA5D-5923-4F9E-B1F5-C7B501BC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4F7B0-51B0-408E-9885-FDCE4400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BCD45-9F6A-4A44-8F36-3924B3EB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443-1705-46BD-A49A-25FF29DE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625A86-3C42-4E22-BC0F-0BBFA6B2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4C920-1903-487A-9897-897D526B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99717-29F1-4ED7-BAEF-C7BB8A34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A6E9-4A8D-43C0-94CF-7F9522C96CD6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C838A-1140-4EE4-9221-68B1DEEAC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F772C-F9BA-4414-9B2F-6FC5FB55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C7AD-1120-4BCD-B5A9-682CD2FF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D121A-9399-41C2-B346-97EA5FF22FCB}"/>
              </a:ext>
            </a:extLst>
          </p:cNvPr>
          <p:cNvSpPr txBox="1"/>
          <p:nvPr/>
        </p:nvSpPr>
        <p:spPr>
          <a:xfrm>
            <a:off x="3132259" y="1626324"/>
            <a:ext cx="727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IoT</a:t>
            </a:r>
            <a:r>
              <a:rPr lang="ko-KR" altLang="en-US" sz="4000" dirty="0"/>
              <a:t>와 데이터 융합 스마트 버스</a:t>
            </a:r>
            <a:endParaRPr lang="en-US" altLang="ko-KR" sz="4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34D414-3438-44F7-9719-2C15E340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5"/>
          <a:stretch/>
        </p:blipFill>
        <p:spPr>
          <a:xfrm>
            <a:off x="1709570" y="936400"/>
            <a:ext cx="1092453" cy="1873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84C350-21FF-46EA-8F4C-3270C059261F}"/>
              </a:ext>
            </a:extLst>
          </p:cNvPr>
          <p:cNvSpPr txBox="1"/>
          <p:nvPr/>
        </p:nvSpPr>
        <p:spPr>
          <a:xfrm>
            <a:off x="7503459" y="5339812"/>
            <a:ext cx="4346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배상훈</a:t>
            </a:r>
            <a:r>
              <a:rPr lang="en-US" altLang="ko-KR" sz="2800" dirty="0"/>
              <a:t>, </a:t>
            </a:r>
            <a:r>
              <a:rPr lang="ko-KR" altLang="en-US" sz="2800" dirty="0"/>
              <a:t>조형근</a:t>
            </a:r>
            <a:r>
              <a:rPr lang="en-US" altLang="ko-KR" sz="2800" dirty="0"/>
              <a:t>, </a:t>
            </a:r>
            <a:r>
              <a:rPr lang="ko-KR" altLang="en-US" sz="2800" dirty="0"/>
              <a:t>김현우</a:t>
            </a:r>
            <a:endParaRPr lang="en-US" altLang="ko-KR" sz="2800" dirty="0"/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      - Team Enter</a:t>
            </a:r>
          </a:p>
        </p:txBody>
      </p:sp>
    </p:spTree>
    <p:extLst>
      <p:ext uri="{BB962C8B-B14F-4D97-AF65-F5344CB8AC3E}">
        <p14:creationId xmlns:p14="http://schemas.microsoft.com/office/powerpoint/2010/main" val="114949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BE8B533-8AF5-4A28-8995-7F71011AB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5"/>
          <a:stretch/>
        </p:blipFill>
        <p:spPr>
          <a:xfrm>
            <a:off x="261770" y="98201"/>
            <a:ext cx="409179" cy="701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9A61E-658B-45EB-BE4A-253004596C35}"/>
              </a:ext>
            </a:extLst>
          </p:cNvPr>
          <p:cNvSpPr/>
          <p:nvPr/>
        </p:nvSpPr>
        <p:spPr>
          <a:xfrm>
            <a:off x="613799" y="620602"/>
            <a:ext cx="2520000" cy="93773"/>
          </a:xfrm>
          <a:prstGeom prst="rect">
            <a:avLst/>
          </a:prstGeom>
          <a:solidFill>
            <a:srgbClr val="FF7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A42771-BB28-4CD1-A279-8FD2F5AE2CC2}"/>
              </a:ext>
            </a:extLst>
          </p:cNvPr>
          <p:cNvSpPr/>
          <p:nvPr/>
        </p:nvSpPr>
        <p:spPr>
          <a:xfrm>
            <a:off x="589779" y="592027"/>
            <a:ext cx="2520000" cy="93773"/>
          </a:xfrm>
          <a:prstGeom prst="rect">
            <a:avLst/>
          </a:prstGeom>
          <a:solidFill>
            <a:srgbClr val="1F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21E1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DE725F-91D4-4F79-A8BC-B9D1AC945066}"/>
              </a:ext>
            </a:extLst>
          </p:cNvPr>
          <p:cNvSpPr txBox="1"/>
          <p:nvPr/>
        </p:nvSpPr>
        <p:spPr>
          <a:xfrm>
            <a:off x="748051" y="130362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개발 배경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BF117-B184-470B-82CF-64BE19EE1120}"/>
              </a:ext>
            </a:extLst>
          </p:cNvPr>
          <p:cNvSpPr txBox="1"/>
          <p:nvPr/>
        </p:nvSpPr>
        <p:spPr>
          <a:xfrm>
            <a:off x="748051" y="1702474"/>
            <a:ext cx="99758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버스회사의 안전한 버스차량 관리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운전사들의 안전운행도를 분석하여 사고방지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고객들에게 안전정보를 제공함으로써 신뢰도 향상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고객들의 버스 시간</a:t>
            </a:r>
            <a:r>
              <a:rPr lang="en-US" altLang="ko-KR" sz="2000" dirty="0"/>
              <a:t>/</a:t>
            </a:r>
            <a:r>
              <a:rPr lang="ko-KR" altLang="en-US" sz="2000" dirty="0"/>
              <a:t>정류장별 탑승정보를 토대로 배차간격</a:t>
            </a:r>
            <a:r>
              <a:rPr lang="en-US" altLang="ko-KR" sz="2000" dirty="0"/>
              <a:t>, </a:t>
            </a:r>
            <a:r>
              <a:rPr lang="ko-KR" altLang="en-US" sz="2000" dirty="0"/>
              <a:t>노선을 효율적으로 관리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8F4E3E3-2A31-44A6-8120-4CCF3D62B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3979973"/>
            <a:ext cx="67627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A99320-AECC-44E2-B7E7-FCCD24121E9D}"/>
              </a:ext>
            </a:extLst>
          </p:cNvPr>
          <p:cNvSpPr txBox="1"/>
          <p:nvPr/>
        </p:nvSpPr>
        <p:spPr>
          <a:xfrm>
            <a:off x="670949" y="1085853"/>
            <a:ext cx="894988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/>
              <a:t>실시간으로 수집하는 데이터를 활용하여 다양한 서비스를 제공 </a:t>
            </a:r>
          </a:p>
        </p:txBody>
      </p:sp>
    </p:spTree>
    <p:extLst>
      <p:ext uri="{BB962C8B-B14F-4D97-AF65-F5344CB8AC3E}">
        <p14:creationId xmlns:p14="http://schemas.microsoft.com/office/powerpoint/2010/main" val="175044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EBBE4C-738B-4435-8A97-557C01993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5"/>
          <a:stretch/>
        </p:blipFill>
        <p:spPr>
          <a:xfrm>
            <a:off x="261770" y="98201"/>
            <a:ext cx="409179" cy="701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C3535-6E8D-4212-9226-B2C5C65A3A10}"/>
              </a:ext>
            </a:extLst>
          </p:cNvPr>
          <p:cNvSpPr/>
          <p:nvPr/>
        </p:nvSpPr>
        <p:spPr>
          <a:xfrm>
            <a:off x="613799" y="620602"/>
            <a:ext cx="2520000" cy="93773"/>
          </a:xfrm>
          <a:prstGeom prst="rect">
            <a:avLst/>
          </a:prstGeom>
          <a:solidFill>
            <a:srgbClr val="FF7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87708-D3BB-48FB-A855-E4EC2B588761}"/>
              </a:ext>
            </a:extLst>
          </p:cNvPr>
          <p:cNvSpPr/>
          <p:nvPr/>
        </p:nvSpPr>
        <p:spPr>
          <a:xfrm>
            <a:off x="589779" y="592027"/>
            <a:ext cx="2520000" cy="93773"/>
          </a:xfrm>
          <a:prstGeom prst="rect">
            <a:avLst/>
          </a:prstGeom>
          <a:solidFill>
            <a:srgbClr val="1F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21E1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2752B-9BEE-4C8F-9E09-6387737127A0}"/>
              </a:ext>
            </a:extLst>
          </p:cNvPr>
          <p:cNvSpPr txBox="1"/>
          <p:nvPr/>
        </p:nvSpPr>
        <p:spPr>
          <a:xfrm>
            <a:off x="748051" y="13036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활용 방안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AE07CE-9925-472D-AB50-EEC07AF4E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50" t="3" r="13650" b="11616"/>
          <a:stretch/>
        </p:blipFill>
        <p:spPr>
          <a:xfrm>
            <a:off x="-405303" y="1901704"/>
            <a:ext cx="6061581" cy="3935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DB001F-6DDA-4291-8543-E85E7E799EC1}"/>
              </a:ext>
            </a:extLst>
          </p:cNvPr>
          <p:cNvSpPr txBox="1"/>
          <p:nvPr/>
        </p:nvSpPr>
        <p:spPr>
          <a:xfrm>
            <a:off x="418947" y="1361317"/>
            <a:ext cx="523733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/>
              <a:t>시민들은 어플로 버스의 상태를 확인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9398-BBB2-44ED-AD70-920E299E7EC6}"/>
              </a:ext>
            </a:extLst>
          </p:cNvPr>
          <p:cNvSpPr txBox="1"/>
          <p:nvPr/>
        </p:nvSpPr>
        <p:spPr>
          <a:xfrm>
            <a:off x="6273295" y="2278244"/>
            <a:ext cx="5439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실시간 버스의 좌석 확인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버스 운전기사의 안전 운행 등급 확인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버스의 점검 상태 확인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실시간 시민들의 의견 수렴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5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EBBE4C-738B-4435-8A97-557C01993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15"/>
          <a:stretch/>
        </p:blipFill>
        <p:spPr>
          <a:xfrm>
            <a:off x="261770" y="98201"/>
            <a:ext cx="409179" cy="701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C3535-6E8D-4212-9226-B2C5C65A3A10}"/>
              </a:ext>
            </a:extLst>
          </p:cNvPr>
          <p:cNvSpPr/>
          <p:nvPr/>
        </p:nvSpPr>
        <p:spPr>
          <a:xfrm>
            <a:off x="613799" y="620602"/>
            <a:ext cx="2520000" cy="93773"/>
          </a:xfrm>
          <a:prstGeom prst="rect">
            <a:avLst/>
          </a:prstGeom>
          <a:solidFill>
            <a:srgbClr val="FF7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87708-D3BB-48FB-A855-E4EC2B588761}"/>
              </a:ext>
            </a:extLst>
          </p:cNvPr>
          <p:cNvSpPr/>
          <p:nvPr/>
        </p:nvSpPr>
        <p:spPr>
          <a:xfrm>
            <a:off x="589779" y="592027"/>
            <a:ext cx="2520000" cy="93773"/>
          </a:xfrm>
          <a:prstGeom prst="rect">
            <a:avLst/>
          </a:prstGeom>
          <a:solidFill>
            <a:srgbClr val="1F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21E1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2752B-9BEE-4C8F-9E09-6387737127A0}"/>
              </a:ext>
            </a:extLst>
          </p:cNvPr>
          <p:cNvSpPr txBox="1"/>
          <p:nvPr/>
        </p:nvSpPr>
        <p:spPr>
          <a:xfrm>
            <a:off x="748051" y="13036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활용 방안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FFF023-87E6-4B9A-858C-4FF33FA9A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9" y="1820789"/>
            <a:ext cx="5708021" cy="4349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229C4-3C05-4189-8A86-B7D5888C302C}"/>
              </a:ext>
            </a:extLst>
          </p:cNvPr>
          <p:cNvSpPr txBox="1"/>
          <p:nvPr/>
        </p:nvSpPr>
        <p:spPr>
          <a:xfrm>
            <a:off x="387979" y="1236776"/>
            <a:ext cx="570802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실시간 버스 관리 시스템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DA27-94B2-4FEB-B31F-3E5462AFEABC}"/>
              </a:ext>
            </a:extLst>
          </p:cNvPr>
          <p:cNvSpPr txBox="1"/>
          <p:nvPr/>
        </p:nvSpPr>
        <p:spPr>
          <a:xfrm>
            <a:off x="6096000" y="2220842"/>
            <a:ext cx="61636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실시간으로 버스의 상태 모니터링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버스의 점검</a:t>
            </a:r>
            <a:r>
              <a:rPr lang="en-US" altLang="ko-KR" sz="2000" dirty="0"/>
              <a:t>, </a:t>
            </a:r>
            <a:r>
              <a:rPr lang="ko-KR" altLang="en-US" sz="2000" dirty="0"/>
              <a:t>운행 이력</a:t>
            </a:r>
            <a:r>
              <a:rPr lang="en-US" altLang="ko-KR" sz="2000" dirty="0"/>
              <a:t>, </a:t>
            </a:r>
            <a:r>
              <a:rPr lang="ko-KR" altLang="en-US" sz="2000" dirty="0"/>
              <a:t>부품 상태 파악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운전기사의 운전습관</a:t>
            </a:r>
            <a:r>
              <a:rPr lang="en-US" altLang="ko-KR" sz="2000" dirty="0"/>
              <a:t>, </a:t>
            </a:r>
            <a:r>
              <a:rPr lang="ko-KR" altLang="en-US" sz="2000" dirty="0"/>
              <a:t>운행이력을 파악 및 개선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탑승 정보를 분석하여 배차시간</a:t>
            </a:r>
            <a:r>
              <a:rPr lang="en-US" altLang="ko-KR" sz="2000" dirty="0"/>
              <a:t>, </a:t>
            </a:r>
            <a:r>
              <a:rPr lang="ko-KR" altLang="en-US" sz="2000" dirty="0"/>
              <a:t>노선관리 개선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2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113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10</cp:revision>
  <dcterms:created xsi:type="dcterms:W3CDTF">2017-11-18T04:26:52Z</dcterms:created>
  <dcterms:modified xsi:type="dcterms:W3CDTF">2017-11-18T05:42:31Z</dcterms:modified>
</cp:coreProperties>
</file>