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3" r:id="rId5"/>
    <p:sldId id="262" r:id="rId6"/>
    <p:sldId id="267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95" autoAdjust="0"/>
  </p:normalViewPr>
  <p:slideViewPr>
    <p:cSldViewPr>
      <p:cViewPr varScale="1">
        <p:scale>
          <a:sx n="83" d="100"/>
          <a:sy n="83" d="100"/>
        </p:scale>
        <p:origin x="-24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6879-E6D5-4425-AA09-4A0749425A8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403B2-7EB1-4D1A-9783-484FC29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금연구역에 대한 인식 저조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금연구역에서 흡연감지센서를 통해 실시간으로 흡연신고를 관할 지역에 알린다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금연구역에서 흡연감지센서를 통해 실시간으로 흡연신고를 관할 지역에 알린다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2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5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1" y="2671851"/>
            <a:ext cx="45236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4902015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1" y="4524001"/>
            <a:ext cx="566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984001"/>
            <a:ext cx="4933800" cy="109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4902001"/>
            <a:ext cx="0" cy="19739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4288501" y="4524001"/>
            <a:ext cx="566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4550202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1544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6" y="1238355"/>
            <a:ext cx="4058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1" y="1230225"/>
            <a:ext cx="38783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2155293"/>
            <a:ext cx="68097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1" y="1508967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437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8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2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8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235E-9447-40CE-9393-BDCE6DD5F6A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9BDC-93E5-4523-AE44-42D8336A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671851"/>
            <a:ext cx="7361584" cy="154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2800" dirty="0" smtClean="0"/>
              <a:t>흡연감지 자동 신고 시스템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000" dirty="0" smtClean="0"/>
              <a:t>(Smoking Detection Automated Reporting System)</a:t>
            </a:r>
            <a:endParaRPr lang="en" sz="2000" b="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4681897"/>
            <a:ext cx="215966" cy="456531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1C56D2-0A9C-49AF-9C20-E3FEA0390568}"/>
              </a:ext>
            </a:extLst>
          </p:cNvPr>
          <p:cNvSpPr txBox="1"/>
          <p:nvPr/>
        </p:nvSpPr>
        <p:spPr>
          <a:xfrm>
            <a:off x="8063880" y="506642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75991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05050" y="1316766"/>
            <a:ext cx="4933800" cy="276043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ko-KR" altLang="en-US" i="0" dirty="0"/>
              <a:t>목표 </a:t>
            </a:r>
            <a:r>
              <a:rPr lang="en-US" altLang="ko-KR" i="0" dirty="0" smtClean="0"/>
              <a:t>: </a:t>
            </a:r>
            <a:r>
              <a:rPr lang="ko-KR" altLang="en-US" i="0" dirty="0" smtClean="0"/>
              <a:t>지정된 금연구역에 흡연감지 센서를 설치하여 실시간으로 흡연감지 후 관할 구역에 자동 신고 한다</a:t>
            </a:r>
            <a:r>
              <a:rPr lang="en-US" altLang="ko-KR" i="0" dirty="0" smtClean="0"/>
              <a:t>.</a:t>
            </a:r>
            <a:endParaRPr lang="en-US" altLang="ko-KR" dirty="0"/>
          </a:p>
          <a:p>
            <a:pPr>
              <a:buNone/>
            </a:pPr>
            <a:r>
              <a:rPr lang="en-US" altLang="ko-KR" i="0" dirty="0" smtClean="0"/>
              <a:t>What it does: Smoking detection sensor will be installed in every non-smoking area in the city. As soon as the sensor detects that someone is smoking, it will automatically report to the office in charge.</a:t>
            </a:r>
          </a:p>
        </p:txBody>
      </p:sp>
    </p:spTree>
    <p:extLst>
      <p:ext uri="{BB962C8B-B14F-4D97-AF65-F5344CB8AC3E}">
        <p14:creationId xmlns:p14="http://schemas.microsoft.com/office/powerpoint/2010/main" val="282156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1" y="1230225"/>
            <a:ext cx="3878399" cy="58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highlight>
                  <a:srgbClr val="FFCD00"/>
                </a:highlight>
                <a:latin typeface="+mn-ea"/>
                <a:ea typeface="+mn-ea"/>
              </a:rPr>
              <a:t>개발동기</a:t>
            </a:r>
            <a:endParaRPr lang="en" dirty="0">
              <a:highlight>
                <a:srgbClr val="FFCD00"/>
              </a:highlight>
              <a:latin typeface="+mn-ea"/>
              <a:ea typeface="+mn-ea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359667"/>
            <a:ext cx="214624" cy="28616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578248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1219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1" y="1230225"/>
            <a:ext cx="3878399" cy="58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highlight>
                  <a:srgbClr val="FFCD00"/>
                </a:highlight>
                <a:latin typeface="+mn-ea"/>
                <a:ea typeface="+mn-ea"/>
              </a:rPr>
              <a:t>개발동기</a:t>
            </a:r>
            <a:endParaRPr lang="en" dirty="0">
              <a:highlight>
                <a:srgbClr val="FFCD00"/>
              </a:highlight>
              <a:latin typeface="+mn-ea"/>
              <a:ea typeface="+mn-ea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359667"/>
            <a:ext cx="214624" cy="28616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42552"/>
            <a:ext cx="5649114" cy="40867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3578824"/>
            <a:ext cx="2791215" cy="12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025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1" y="1230225"/>
            <a:ext cx="3878399" cy="58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highlight>
                  <a:srgbClr val="FFCD00"/>
                </a:highlight>
                <a:latin typeface="+mn-ea"/>
                <a:ea typeface="+mn-ea"/>
              </a:rPr>
              <a:t>개발방법</a:t>
            </a:r>
            <a:endParaRPr lang="en" dirty="0">
              <a:highlight>
                <a:srgbClr val="FFCD00"/>
              </a:highlight>
              <a:latin typeface="+mn-ea"/>
              <a:ea typeface="+mn-ea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359667"/>
            <a:ext cx="214624" cy="28616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13518"/>
            <a:ext cx="2880319" cy="32175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5643122"/>
            <a:ext cx="28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대구 금연구역 분포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13518"/>
            <a:ext cx="4210820" cy="29121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0032" y="5666494"/>
            <a:ext cx="28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</a:t>
            </a:r>
            <a:r>
              <a:rPr lang="ko-KR" altLang="en-US" dirty="0"/>
              <a:t>산</a:t>
            </a:r>
            <a:r>
              <a:rPr lang="ko-KR" altLang="en-US" dirty="0" smtClean="0"/>
              <a:t> 금연구역 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147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1" y="1230225"/>
            <a:ext cx="3878399" cy="58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highlight>
                  <a:srgbClr val="FFCD00"/>
                </a:highlight>
                <a:latin typeface="+mn-ea"/>
                <a:ea typeface="+mn-ea"/>
              </a:rPr>
              <a:t>개발방법</a:t>
            </a:r>
            <a:endParaRPr lang="en" dirty="0">
              <a:highlight>
                <a:srgbClr val="FFCD00"/>
              </a:highlight>
              <a:latin typeface="+mn-ea"/>
              <a:ea typeface="+mn-ea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359667"/>
            <a:ext cx="214624" cy="28616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5535074" cy="41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1216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hape 377"/>
          <p:cNvCxnSpPr/>
          <p:nvPr/>
        </p:nvCxnSpPr>
        <p:spPr>
          <a:xfrm>
            <a:off x="6451" y="190500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1088734"/>
            <a:ext cx="4908000" cy="1546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Thank you!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7164288" y="1905000"/>
            <a:ext cx="197961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1145567"/>
            <a:ext cx="11391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587679"/>
            <a:ext cx="505722" cy="634356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917712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94</Words>
  <Application>Microsoft Office PowerPoint</Application>
  <PresentationFormat>화면 슬라이드 쇼(4:3)</PresentationFormat>
  <Paragraphs>13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흡연감지 자동 신고 시스템 (Smoking Detection Automated Reporting System)</vt:lpstr>
      <vt:lpstr>PowerPoint 프레젠테이션</vt:lpstr>
      <vt:lpstr>개발동기</vt:lpstr>
      <vt:lpstr>개발동기</vt:lpstr>
      <vt:lpstr>개발방법</vt:lpstr>
      <vt:lpstr>개발방법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흡연감지 자동 신고 시스템 (Smoking Detection Automated Reporting System)</dc:title>
  <dc:creator>bit-user</dc:creator>
  <cp:lastModifiedBy>bit-user</cp:lastModifiedBy>
  <cp:revision>9</cp:revision>
  <dcterms:created xsi:type="dcterms:W3CDTF">2017-11-18T04:01:23Z</dcterms:created>
  <dcterms:modified xsi:type="dcterms:W3CDTF">2017-11-18T04:49:19Z</dcterms:modified>
</cp:coreProperties>
</file>