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523C-D7FA-411B-9664-B7D18F253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Application of </a:t>
            </a:r>
            <a:r>
              <a:rPr lang="en-US" sz="4000" dirty="0" err="1"/>
              <a:t>Geoinformatics</a:t>
            </a:r>
            <a:r>
              <a:rPr lang="en-US" sz="4000" dirty="0"/>
              <a:t> technology for Mapping Air Pollution</a:t>
            </a:r>
            <a:br>
              <a:rPr lang="en-US" sz="4000" dirty="0"/>
            </a:b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243863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F992-72AC-447D-9E27-446136711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667690"/>
            <a:ext cx="4563196" cy="621436"/>
          </a:xfrm>
        </p:spPr>
        <p:txBody>
          <a:bodyPr>
            <a:normAutofit fontScale="90000"/>
          </a:bodyPr>
          <a:lstStyle/>
          <a:p>
            <a:r>
              <a:rPr lang="en-US" dirty="0"/>
              <a:t>Air Pollution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8B1BF5-6FC7-428B-9EA7-DA3ACF160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839" y="1781883"/>
            <a:ext cx="7492322" cy="4212551"/>
          </a:xfrm>
        </p:spPr>
      </p:pic>
    </p:spTree>
    <p:extLst>
      <p:ext uri="{BB962C8B-B14F-4D97-AF65-F5344CB8AC3E}">
        <p14:creationId xmlns:p14="http://schemas.microsoft.com/office/powerpoint/2010/main" val="403154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09BC-FDFA-46D4-BDE5-37E99D12A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on the body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B5D8D-535A-4AAB-90CC-CF3FF20ED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565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E68E-600E-45C7-89CD-D70F62ED5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standard dust</a:t>
            </a:r>
            <a:br>
              <a:rPr lang="en-US" dirty="0"/>
            </a:b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2C8909-559B-4AA0-AC90-4AA486EC0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475" y="2114314"/>
            <a:ext cx="10179050" cy="2629371"/>
          </a:xfrm>
        </p:spPr>
      </p:pic>
    </p:spTree>
    <p:extLst>
      <p:ext uri="{BB962C8B-B14F-4D97-AF65-F5344CB8AC3E}">
        <p14:creationId xmlns:p14="http://schemas.microsoft.com/office/powerpoint/2010/main" val="30565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6932B-9D67-444A-A86F-3DE21EE1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Objectives</a:t>
            </a:r>
            <a:br>
              <a:rPr lang="en-US" dirty="0"/>
            </a:b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6B303-FA84-497A-B9EF-C5CA7886B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2.1 To visualize air pollution level</a:t>
            </a:r>
          </a:p>
          <a:p>
            <a:pPr marL="0" indent="0">
              <a:buNone/>
            </a:pPr>
            <a:r>
              <a:rPr lang="en-US" dirty="0"/>
              <a:t>2.2 To analyze the risk area that could affect public health</a:t>
            </a:r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2293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E4A45-15C4-4545-9D00-62BECAF0D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Used tools and data</a:t>
            </a:r>
            <a:br>
              <a:rPr lang="en-US" dirty="0"/>
            </a:b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76FDC-2D98-4D53-8972-418676934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3.1 Software</a:t>
            </a:r>
          </a:p>
          <a:p>
            <a:r>
              <a:rPr lang="en-US" dirty="0"/>
              <a:t>       3.1.1 QGIS Desktop 2.18</a:t>
            </a:r>
          </a:p>
          <a:p>
            <a:r>
              <a:rPr lang="en-US" dirty="0"/>
              <a:t>       3.1.2 </a:t>
            </a:r>
            <a:r>
              <a:rPr lang="en-US" dirty="0" err="1"/>
              <a:t>SQLyog</a:t>
            </a:r>
            <a:r>
              <a:rPr lang="en-US" dirty="0"/>
              <a:t> Community</a:t>
            </a:r>
          </a:p>
          <a:p>
            <a:r>
              <a:rPr lang="en-US" dirty="0"/>
              <a:t>       3.1.3 </a:t>
            </a:r>
            <a:r>
              <a:rPr lang="en-US" dirty="0" err="1"/>
              <a:t>PostGIS</a:t>
            </a:r>
            <a:r>
              <a:rPr lang="en-US" dirty="0"/>
              <a:t>, </a:t>
            </a:r>
            <a:r>
              <a:rPr lang="en-US" dirty="0" err="1"/>
              <a:t>PostgREST</a:t>
            </a:r>
            <a:endParaRPr lang="en-US" dirty="0"/>
          </a:p>
          <a:p>
            <a:r>
              <a:rPr lang="en-US" dirty="0"/>
              <a:t>       3.1.4 Google Earth Pro</a:t>
            </a:r>
          </a:p>
          <a:p>
            <a:r>
              <a:rPr lang="en-US" dirty="0"/>
              <a:t>3.2 Data</a:t>
            </a:r>
          </a:p>
          <a:p>
            <a:r>
              <a:rPr lang="en-US" dirty="0"/>
              <a:t>       3.2.1 Dust particles (pm2_5value, pm10_value)</a:t>
            </a:r>
          </a:p>
          <a:p>
            <a:r>
              <a:rPr lang="en-US" dirty="0"/>
              <a:t>       3.2.2 </a:t>
            </a:r>
            <a:r>
              <a:rPr lang="en-US" dirty="0" err="1"/>
              <a:t>Coorinates</a:t>
            </a:r>
            <a:r>
              <a:rPr lang="en-US" dirty="0"/>
              <a:t> (latitude and longitude)</a:t>
            </a:r>
          </a:p>
          <a:p>
            <a:r>
              <a:rPr lang="en-US" dirty="0"/>
              <a:t>       3.2.3 Date and time (timestamp)</a:t>
            </a:r>
          </a:p>
          <a:p>
            <a:r>
              <a:rPr lang="en-US" dirty="0"/>
              <a:t>       3.2.4 Houses/parcel map (Google Earth Pro)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5757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00F7-2374-4385-9070-CD2510F4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AD006-5DCD-4B13-8EF4-EDC7DD91E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3656" y="2131625"/>
            <a:ext cx="4902679" cy="4049121"/>
          </a:xfrm>
        </p:spPr>
      </p:pic>
    </p:spTree>
    <p:extLst>
      <p:ext uri="{BB962C8B-B14F-4D97-AF65-F5344CB8AC3E}">
        <p14:creationId xmlns:p14="http://schemas.microsoft.com/office/powerpoint/2010/main" val="218137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FBF6-D4D6-4934-A383-CE4171F0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Methodology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D3061-A11A-4BA9-B9F7-B9CBEA501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4.1 Create houses/parcel map using Google Earth Pro.</a:t>
            </a:r>
          </a:p>
          <a:p>
            <a:r>
              <a:rPr lang="en-US" dirty="0"/>
              <a:t>4.2 Import data into </a:t>
            </a:r>
            <a:r>
              <a:rPr lang="en-US" dirty="0" err="1"/>
              <a:t>PostGIS</a:t>
            </a:r>
            <a:r>
              <a:rPr lang="en-US" dirty="0"/>
              <a:t> database management software.</a:t>
            </a:r>
          </a:p>
          <a:p>
            <a:r>
              <a:rPr lang="en-US" dirty="0"/>
              <a:t>4.3 Visualize air pollution levels in QGIS software</a:t>
            </a:r>
          </a:p>
          <a:p>
            <a:r>
              <a:rPr lang="en-US" dirty="0"/>
              <a:t>4.4 Analyze air pollution using spatial operations, such as union and intersection.</a:t>
            </a:r>
          </a:p>
          <a:p>
            <a:r>
              <a:rPr lang="en-US" dirty="0"/>
              <a:t>4.5 Intersect the result with the parcel map to find the risk areas.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17895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5</TotalTime>
  <Words>161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Cordia New</vt:lpstr>
      <vt:lpstr>Gill Sans MT</vt:lpstr>
      <vt:lpstr>Impact</vt:lpstr>
      <vt:lpstr>Badge</vt:lpstr>
      <vt:lpstr>Application of Geoinformatics technology for Mapping Air Pollution </vt:lpstr>
      <vt:lpstr>Air Pollution</vt:lpstr>
      <vt:lpstr>Impact on the body</vt:lpstr>
      <vt:lpstr>Table standard dust </vt:lpstr>
      <vt:lpstr>Objectives </vt:lpstr>
      <vt:lpstr>3. Used tools and data </vt:lpstr>
      <vt:lpstr>PowerPoint Presentation</vt:lpstr>
      <vt:lpstr>4. 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Geoinformatics technology for Mapping Air Pollution </dc:title>
  <dc:creator>Sommiiz</dc:creator>
  <cp:lastModifiedBy>Sommiiz</cp:lastModifiedBy>
  <cp:revision>1</cp:revision>
  <dcterms:created xsi:type="dcterms:W3CDTF">2017-11-19T12:10:39Z</dcterms:created>
  <dcterms:modified xsi:type="dcterms:W3CDTF">2017-11-19T12:16:36Z</dcterms:modified>
</cp:coreProperties>
</file>