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1" r:id="rId4"/>
    <p:sldId id="262" r:id="rId5"/>
    <p:sldId id="264" r:id="rId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9" autoAdjust="0"/>
    <p:restoredTop sz="78665" autoAdjust="0"/>
  </p:normalViewPr>
  <p:slideViewPr>
    <p:cSldViewPr snapToGrid="0">
      <p:cViewPr varScale="1">
        <p:scale>
          <a:sx n="81" d="100"/>
          <a:sy n="81" d="100"/>
        </p:scale>
        <p:origin x="3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97E72-79FA-46C1-982F-877075B1651B}" type="datetimeFigureOut">
              <a:rPr lang="th-TH" smtClean="0"/>
              <a:t>17/11/60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CC037-22EF-4EF2-B37A-BE65E9A3F8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3462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CF682-86FC-4649-BAB3-667959031624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19860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2015, The number of motor vehicles increased at its fastest rate in 12 years to reach around 21 million 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CC037-22EF-4EF2-B37A-BE65E9A3F8F7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471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13B2-7D46-467F-A2E0-12A370BA74A6}" type="datetimeFigureOut">
              <a:rPr lang="th-TH" smtClean="0"/>
              <a:t>17/11/60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8A3F-09B7-488D-854E-67CC8436BA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94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13B2-7D46-467F-A2E0-12A370BA74A6}" type="datetimeFigureOut">
              <a:rPr lang="th-TH" smtClean="0"/>
              <a:t>17/11/60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8A3F-09B7-488D-854E-67CC8436BA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517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13B2-7D46-467F-A2E0-12A370BA74A6}" type="datetimeFigureOut">
              <a:rPr lang="th-TH" smtClean="0"/>
              <a:t>17/11/60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8A3F-09B7-488D-854E-67CC8436BA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6811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13B2-7D46-467F-A2E0-12A370BA74A6}" type="datetimeFigureOut">
              <a:rPr lang="th-TH" smtClean="0"/>
              <a:t>17/11/60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8A3F-09B7-488D-854E-67CC8436BA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326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13B2-7D46-467F-A2E0-12A370BA74A6}" type="datetimeFigureOut">
              <a:rPr lang="th-TH" smtClean="0"/>
              <a:t>17/11/60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8A3F-09B7-488D-854E-67CC8436BA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945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13B2-7D46-467F-A2E0-12A370BA74A6}" type="datetimeFigureOut">
              <a:rPr lang="th-TH" smtClean="0"/>
              <a:t>17/11/60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8A3F-09B7-488D-854E-67CC8436BA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656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13B2-7D46-467F-A2E0-12A370BA74A6}" type="datetimeFigureOut">
              <a:rPr lang="th-TH" smtClean="0"/>
              <a:t>17/11/60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8A3F-09B7-488D-854E-67CC8436BA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5162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13B2-7D46-467F-A2E0-12A370BA74A6}" type="datetimeFigureOut">
              <a:rPr lang="th-TH" smtClean="0"/>
              <a:t>17/11/60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8A3F-09B7-488D-854E-67CC8436BA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6170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13B2-7D46-467F-A2E0-12A370BA74A6}" type="datetimeFigureOut">
              <a:rPr lang="th-TH" smtClean="0"/>
              <a:t>17/11/60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8A3F-09B7-488D-854E-67CC8436BA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197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13B2-7D46-467F-A2E0-12A370BA74A6}" type="datetimeFigureOut">
              <a:rPr lang="th-TH" smtClean="0"/>
              <a:t>17/11/60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8A3F-09B7-488D-854E-67CC8436BA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738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13B2-7D46-467F-A2E0-12A370BA74A6}" type="datetimeFigureOut">
              <a:rPr lang="th-TH" smtClean="0"/>
              <a:t>17/11/60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8A3F-09B7-488D-854E-67CC8436BA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960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13B2-7D46-467F-A2E0-12A370BA74A6}" type="datetimeFigureOut">
              <a:rPr lang="th-TH" smtClean="0"/>
              <a:t>17/11/60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8A3F-09B7-488D-854E-67CC8436BA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0435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>
          <a:xfrm>
            <a:off x="1111827" y="2234045"/>
            <a:ext cx="10650682" cy="3906982"/>
          </a:xfrm>
          <a:ln/>
        </p:spPr>
        <p:txBody>
          <a:bodyPr vert="horz" lIns="91440" tIns="28080" rIns="91440" bIns="45720" rtlCol="0" anchor="t">
            <a:normAutofit/>
          </a:bodyPr>
          <a:lstStyle/>
          <a:p>
            <a:pPr marL="342900" indent="-330200">
              <a:lnSpc>
                <a:spcPct val="92000"/>
              </a:lnSpc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DANGER BESIDE</a:t>
            </a:r>
          </a:p>
          <a:p>
            <a:pPr marL="342900" indent="-330200">
              <a:lnSpc>
                <a:spcPct val="92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solidFill>
                <a:srgbClr val="000000"/>
              </a:solidFill>
              <a:latin typeface="TH SarabunPSK" panose="020B0500040200020003" pitchFamily="34" charset="-34"/>
              <a:cs typeface="Arial" panose="020B0604020202020204" pitchFamily="34" charset="0"/>
            </a:endParaRPr>
          </a:p>
          <a:p>
            <a:pPr marL="342900" indent="-330200">
              <a:lnSpc>
                <a:spcPct val="92000"/>
              </a:lnSpc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Jiranuwat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Jaiyen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dirty="0">
                <a:latin typeface="+mn-ea"/>
                <a:cs typeface="+mn-ea"/>
              </a:rPr>
            </a:br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Patcharapon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Hemtanon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2900" indent="-330200">
              <a:lnSpc>
                <a:spcPct val="92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Jakapong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Boonyai</a:t>
            </a:r>
            <a:endParaRPr lang="en-US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30200">
              <a:lnSpc>
                <a:spcPct val="92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30200">
              <a:lnSpc>
                <a:spcPct val="92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Informatics, </a:t>
            </a:r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Burapha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Thailand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110" y="166904"/>
            <a:ext cx="18669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869" y="423862"/>
            <a:ext cx="1371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818420" y="6356350"/>
            <a:ext cx="53537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427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th-TH" b="1" dirty="0">
              <a:latin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68473"/>
            <a:ext cx="5905500" cy="38576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40533" y="5786650"/>
            <a:ext cx="6100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https://i.pinimg.com/originals/7f/84/0e/7f840ed0abaab4e103eae5b47e0cb974.jpg</a:t>
            </a:r>
            <a:endParaRPr lang="th-TH" sz="1400" dirty="0">
              <a:latin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953" y="2718355"/>
            <a:ext cx="2818974" cy="280774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229385" y="1598990"/>
            <a:ext cx="3124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number of cars </a:t>
            </a:r>
          </a:p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 21 million</a:t>
            </a:r>
            <a:endParaRPr lang="th-TH" sz="3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58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in South Korea</a:t>
            </a:r>
            <a:endParaRPr lang="th-T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146" y="1605206"/>
            <a:ext cx="6441956" cy="40488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8992" y="3656961"/>
            <a:ext cx="25930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pollution : </a:t>
            </a:r>
            <a:endParaRPr lang="th-TH" sz="3000" dirty="0"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59907" y="5868820"/>
            <a:ext cx="4975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https://en.wikipedia.org/wiki/Health_in_South_Korea</a:t>
            </a:r>
            <a:endParaRPr lang="th-TH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38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Storyboard</a:t>
            </a:r>
            <a:endParaRPr lang="th-TH" b="1" dirty="0"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3667" y1="98123" x2="75480" y2="96783"/>
                        <a14:foregroundMark x1="41578" y1="91689" x2="42004" y2="70241"/>
                        <a14:foregroundMark x1="48827" y1="94370" x2="48188" y2="60322"/>
                        <a14:foregroundMark x1="60554" y1="66756" x2="65245" y2="94370"/>
                        <a14:foregroundMark x1="41578" y1="70777" x2="36887" y2="92761"/>
                        <a14:foregroundMark x1="36247" y1="96247" x2="39232" y2="64879"/>
                        <a14:foregroundMark x1="50533" y1="63539" x2="53092" y2="95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68" y="2934253"/>
            <a:ext cx="1950720" cy="1548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129" y="2717976"/>
            <a:ext cx="3365919" cy="1940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5" t="3694"/>
          <a:stretch/>
        </p:blipFill>
        <p:spPr>
          <a:xfrm>
            <a:off x="9421776" y="2893836"/>
            <a:ext cx="1800115" cy="15888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57599" y="5122148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endParaRPr lang="th-TH" dirty="0"/>
          </a:p>
        </p:txBody>
      </p:sp>
      <p:sp>
        <p:nvSpPr>
          <p:cNvPr id="8" name="TextBox 7"/>
          <p:cNvSpPr txBox="1"/>
          <p:nvPr/>
        </p:nvSpPr>
        <p:spPr>
          <a:xfrm>
            <a:off x="5465593" y="5122148"/>
            <a:ext cx="2252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Analytics</a:t>
            </a:r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9421776" y="5122148"/>
            <a:ext cx="201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Visualization</a:t>
            </a:r>
            <a:endParaRPr lang="th-TH" dirty="0"/>
          </a:p>
        </p:txBody>
      </p:sp>
      <p:sp>
        <p:nvSpPr>
          <p:cNvPr id="11" name="Right Arrow 10"/>
          <p:cNvSpPr/>
          <p:nvPr/>
        </p:nvSpPr>
        <p:spPr>
          <a:xfrm>
            <a:off x="8047836" y="3708444"/>
            <a:ext cx="1161480" cy="563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ight Arrow 11"/>
          <p:cNvSpPr/>
          <p:nvPr/>
        </p:nvSpPr>
        <p:spPr>
          <a:xfrm>
            <a:off x="3747649" y="3688235"/>
            <a:ext cx="1161480" cy="563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736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785" y="1771894"/>
            <a:ext cx="4624754" cy="2905614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th-TH" sz="8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51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89</Words>
  <Application>Microsoft Office PowerPoint</Application>
  <PresentationFormat>Widescreen</PresentationFormat>
  <Paragraphs>35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Overview</vt:lpstr>
      <vt:lpstr>Health in South Korea</vt:lpstr>
      <vt:lpstr>Storyboard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JAKAPONG BOONYAI</dc:creator>
  <cp:lastModifiedBy>JAKAPONG BOONYAI</cp:lastModifiedBy>
  <cp:revision>20</cp:revision>
  <dcterms:created xsi:type="dcterms:W3CDTF">2017-11-17T17:09:52Z</dcterms:created>
  <dcterms:modified xsi:type="dcterms:W3CDTF">2017-11-17T23:36:00Z</dcterms:modified>
</cp:coreProperties>
</file>