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5" r:id="rId9"/>
    <p:sldId id="262" r:id="rId10"/>
    <p:sldId id="264" r:id="rId11"/>
    <p:sldId id="267" r:id="rId1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68" autoAdjust="0"/>
    <p:restoredTop sz="74452" autoAdjust="0"/>
  </p:normalViewPr>
  <p:slideViewPr>
    <p:cSldViewPr snapToGrid="0">
      <p:cViewPr varScale="1">
        <p:scale>
          <a:sx n="72" d="100"/>
          <a:sy n="72" d="100"/>
        </p:scale>
        <p:origin x="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498837-8358-471F-BE48-8A85F724C09A}" type="datetimeFigureOut">
              <a:rPr lang="th-TH" smtClean="0"/>
              <a:t>20/11/60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A79BF-D081-4506-99E9-8386FA0700A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26826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</a:t>
            </a:r>
            <a:r>
              <a:rPr lang="en-US" baseline="0" dirty="0" smtClean="0"/>
              <a:t> afternoon everyone ,we are inform@BUU-2 from </a:t>
            </a:r>
            <a:r>
              <a:rPr lang="en-US" baseline="0" dirty="0" err="1" smtClean="0"/>
              <a:t>Burapha</a:t>
            </a:r>
            <a:r>
              <a:rPr lang="en-US" baseline="0" dirty="0" smtClean="0"/>
              <a:t> University Thailand Today, I’m talking about a factor of air pollution in </a:t>
            </a:r>
            <a:r>
              <a:rPr lang="en-US" baseline="0" dirty="0" err="1" smtClean="0"/>
              <a:t>korea</a:t>
            </a:r>
            <a:r>
              <a:rPr lang="en-US" baseline="0" dirty="0" smtClean="0"/>
              <a:t> namely , Danger Beside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A79BF-D081-4506-99E9-8386FA0700AF}" type="slidenum">
              <a:rPr lang="th-TH" smtClean="0"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45193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is clear that in the long-term South Korea’s situation concerning air pollution is unavoidable. the prospects for substantive improvement in the short-term are limited due to the enormous changes that are required. </a:t>
            </a:r>
            <a:r>
              <a:rPr lang="th-TH" dirty="0" smtClean="0"/>
              <a:t>เป็นที่ชัดเจนว่าในระยะยาวสถานการณ์ของเกาหลีใต้เกี่ยวกับมลพิษทางอากาศเป็นสิ่งที่หลีกเลี่ยงไม่ได้ แนวโน้มการปรับปรุงที่สำคัญในระยะสั้นมีข้อ จำกัด เนื่องจากมีการเปลี่ยนแปลงอย่างมาก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http://isdp.eu/publication/south-koreas-air-pollution-gasping-solutions/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A79BF-D081-4506-99E9-8386FA0700AF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46929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Dust and gases are important factors in causing air pollution, because if people get polluted in an extreme way, it can result in diseases (cancer, lung disease and respiratory diseases). </a:t>
            </a:r>
            <a:r>
              <a:rPr lang="th-TH" dirty="0" smtClean="0"/>
              <a:t>ฝุ่นและก๊าซ เป็นปัจจัยสำคัญที่ทำให้เกิดมลพิษทางอากาศ เพราะ ถ้าผู้คนได้รับมลพิษในประมาณที่มากจะส่งผลให้เกิดโรค (โรคมะเร็ง, โรคปอด และ โรคทางเดินหายใจ)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A79BF-D081-4506-99E9-8386FA0700AF}" type="slidenum">
              <a:rPr lang="th-TH" smtClean="0"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52224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There are many applications that can monitor and track air pollution in every city.  An</a:t>
            </a:r>
            <a:r>
              <a:rPr lang="en-US" baseline="0" dirty="0" smtClean="0"/>
              <a:t> example as shown in …..</a:t>
            </a:r>
            <a:endParaRPr lang="en-US" dirty="0" smtClean="0"/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A79BF-D081-4506-99E9-8386FA0700AF}" type="slidenum">
              <a:rPr lang="th-TH" smtClean="0"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2441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use </a:t>
            </a:r>
            <a:r>
              <a:rPr lang="en-US" baseline="0" dirty="0" err="1" smtClean="0"/>
              <a:t>Dae-Gu</a:t>
            </a:r>
            <a:r>
              <a:rPr lang="en-US" baseline="0" dirty="0" smtClean="0"/>
              <a:t> Mobile Urban Sensing Data set for analyze some information  inside.  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A79BF-D081-4506-99E9-8386FA0700AF}" type="slidenum">
              <a:rPr lang="th-TH" smtClean="0"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21260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use </a:t>
            </a:r>
            <a:r>
              <a:rPr lang="en-US" baseline="0" dirty="0" err="1" smtClean="0"/>
              <a:t>Dae-Gu</a:t>
            </a:r>
            <a:r>
              <a:rPr lang="en-US" baseline="0" dirty="0" smtClean="0"/>
              <a:t> Mobile Urban Sensing Data set for analyze some information  inside.  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A79BF-D081-4506-99E9-8386FA0700AF}" type="slidenum">
              <a:rPr lang="th-TH" smtClean="0"/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54772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Characteristics of DUST (pm10) and pm2.5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A79BF-D081-4506-99E9-8386FA0700AF}" type="slidenum">
              <a:rPr lang="th-TH" smtClean="0"/>
              <a:t>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76995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A79BF-D081-4506-99E9-8386FA0700AF}" type="slidenum">
              <a:rPr lang="th-TH" smtClean="0"/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36058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6063-16A9-49C2-AB70-25E1488AEA07}" type="datetimeFigureOut">
              <a:rPr lang="th-TH" smtClean="0"/>
              <a:t>20/11/60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CB57-E486-452F-83FE-89912091CA6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83335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6063-16A9-49C2-AB70-25E1488AEA07}" type="datetimeFigureOut">
              <a:rPr lang="th-TH" smtClean="0"/>
              <a:t>20/11/60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CB57-E486-452F-83FE-89912091CA6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33326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6063-16A9-49C2-AB70-25E1488AEA07}" type="datetimeFigureOut">
              <a:rPr lang="th-TH" smtClean="0"/>
              <a:t>20/11/60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CB57-E486-452F-83FE-89912091CA6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03090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6063-16A9-49C2-AB70-25E1488AEA07}" type="datetimeFigureOut">
              <a:rPr lang="th-TH" smtClean="0"/>
              <a:t>20/11/60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CB57-E486-452F-83FE-89912091CA6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8653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6063-16A9-49C2-AB70-25E1488AEA07}" type="datetimeFigureOut">
              <a:rPr lang="th-TH" smtClean="0"/>
              <a:t>20/11/60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CB57-E486-452F-83FE-89912091CA6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94268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6063-16A9-49C2-AB70-25E1488AEA07}" type="datetimeFigureOut">
              <a:rPr lang="th-TH" smtClean="0"/>
              <a:t>20/11/60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CB57-E486-452F-83FE-89912091CA6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18495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6063-16A9-49C2-AB70-25E1488AEA07}" type="datetimeFigureOut">
              <a:rPr lang="th-TH" smtClean="0"/>
              <a:t>20/11/60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CB57-E486-452F-83FE-89912091CA6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599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6063-16A9-49C2-AB70-25E1488AEA07}" type="datetimeFigureOut">
              <a:rPr lang="th-TH" smtClean="0"/>
              <a:t>20/11/60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CB57-E486-452F-83FE-89912091CA6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69329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6063-16A9-49C2-AB70-25E1488AEA07}" type="datetimeFigureOut">
              <a:rPr lang="th-TH" smtClean="0"/>
              <a:t>20/11/60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CB57-E486-452F-83FE-89912091CA6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30589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6063-16A9-49C2-AB70-25E1488AEA07}" type="datetimeFigureOut">
              <a:rPr lang="th-TH" smtClean="0"/>
              <a:t>20/11/60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CB57-E486-452F-83FE-89912091CA6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6558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6063-16A9-49C2-AB70-25E1488AEA07}" type="datetimeFigureOut">
              <a:rPr lang="th-TH" smtClean="0"/>
              <a:t>20/11/60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CB57-E486-452F-83FE-89912091CA6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8900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36063-16A9-49C2-AB70-25E1488AEA07}" type="datetimeFigureOut">
              <a:rPr lang="th-TH" smtClean="0"/>
              <a:t>20/11/60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3CB57-E486-452F-83FE-89912091CA6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78761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Danger Beside 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06838"/>
            <a:ext cx="9144000" cy="1655762"/>
          </a:xfrm>
        </p:spPr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84599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Analytics</a:t>
            </a:r>
            <a:endParaRPr lang="th-TH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1537"/>
            <a:ext cx="6079435" cy="4150227"/>
          </a:xfrm>
        </p:spPr>
      </p:pic>
      <p:sp>
        <p:nvSpPr>
          <p:cNvPr id="4" name="TextBox 3"/>
          <p:cNvSpPr txBox="1"/>
          <p:nvPr/>
        </p:nvSpPr>
        <p:spPr>
          <a:xfrm>
            <a:off x="5061614" y="815874"/>
            <a:ext cx="1762897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6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GAS</a:t>
            </a:r>
            <a:endParaRPr lang="th-TH" sz="6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41632" y="3246784"/>
            <a:ext cx="1883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SO2  +  CO2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02427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Analytics</a:t>
            </a:r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5061614" y="842378"/>
            <a:ext cx="1762897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6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GAS</a:t>
            </a:r>
            <a:endParaRPr lang="th-TH" sz="6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41632" y="3246784"/>
            <a:ext cx="1928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SO2  +  NO2</a:t>
            </a:r>
            <a:endParaRPr lang="th-T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964056"/>
            <a:ext cx="5986311" cy="408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63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</a:t>
            </a:r>
            <a:endParaRPr lang="th-TH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69308"/>
            <a:ext cx="4312055" cy="2435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054" y="1569308"/>
            <a:ext cx="3729115" cy="24359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94703" y="4492753"/>
            <a:ext cx="84025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Air pollution problem are </a:t>
            </a:r>
            <a:r>
              <a:rPr lang="en-US" dirty="0" smtClean="0">
                <a:solidFill>
                  <a:srgbClr val="FF0000"/>
                </a:solidFill>
              </a:rPr>
              <a:t>unavoidable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Dust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Gas</a:t>
            </a:r>
            <a:r>
              <a:rPr lang="en-US" dirty="0" smtClean="0"/>
              <a:t>) in everyday.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21928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</a:t>
            </a:r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1894703" y="5246515"/>
            <a:ext cx="8402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Dust and gas are </a:t>
            </a:r>
            <a:r>
              <a:rPr lang="en-US" dirty="0" smtClean="0">
                <a:solidFill>
                  <a:srgbClr val="FF0000"/>
                </a:solidFill>
              </a:rPr>
              <a:t>important factor</a:t>
            </a:r>
            <a:r>
              <a:rPr lang="en-US" dirty="0" smtClean="0"/>
              <a:t>. </a:t>
            </a:r>
            <a:endParaRPr lang="th-TH" dirty="0"/>
          </a:p>
        </p:txBody>
      </p:sp>
      <p:sp>
        <p:nvSpPr>
          <p:cNvPr id="6" name="TextBox 5"/>
          <p:cNvSpPr txBox="1"/>
          <p:nvPr/>
        </p:nvSpPr>
        <p:spPr>
          <a:xfrm>
            <a:off x="2607275" y="2248927"/>
            <a:ext cx="2174789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6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DUST</a:t>
            </a:r>
            <a:endParaRPr lang="th-TH" sz="6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71038" y="2248928"/>
            <a:ext cx="1762897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6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GAS</a:t>
            </a:r>
            <a:endParaRPr lang="th-TH" sz="6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84340" y="2249173"/>
            <a:ext cx="984422" cy="10156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endParaRPr lang="th-TH" sz="6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97679" y="3470722"/>
            <a:ext cx="25939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 pm10 , pm2.5 )</a:t>
            </a:r>
            <a:endParaRPr lang="th-TH" dirty="0"/>
          </a:p>
        </p:txBody>
      </p:sp>
      <p:sp>
        <p:nvSpPr>
          <p:cNvPr id="10" name="TextBox 9"/>
          <p:cNvSpPr txBox="1"/>
          <p:nvPr/>
        </p:nvSpPr>
        <p:spPr>
          <a:xfrm>
            <a:off x="6755496" y="3512383"/>
            <a:ext cx="2917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 SO2 , NO2 , CO2 )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03726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Application</a:t>
            </a:r>
            <a:endParaRPr lang="th-T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many applications that can monitor and track air pollution in every city. </a:t>
            </a:r>
          </a:p>
          <a:p>
            <a:pPr marL="0" indent="0">
              <a:buNone/>
            </a:pPr>
            <a:endParaRPr lang="th-T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838" y="2965622"/>
            <a:ext cx="4166135" cy="23612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7838" y="5582664"/>
            <a:ext cx="42766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http://visuals.datadriven.yale.edu/airmap_2016/</a:t>
            </a:r>
            <a:endParaRPr lang="th-TH" sz="1600" dirty="0">
              <a:latin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3017" y="2965622"/>
            <a:ext cx="3893794" cy="23612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33017" y="5582664"/>
            <a:ext cx="2712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://http://berkeleyearth.org/</a:t>
            </a:r>
            <a:endParaRPr lang="th-TH" sz="16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73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Main ideas</a:t>
            </a:r>
            <a:endParaRPr lang="th-TH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23667" y1="98123" x2="75480" y2="96783"/>
                        <a14:foregroundMark x1="41578" y1="91689" x2="42004" y2="70241"/>
                        <a14:foregroundMark x1="48827" y1="94370" x2="48188" y2="60322"/>
                        <a14:foregroundMark x1="60554" y1="66756" x2="65245" y2="94370"/>
                        <a14:foregroundMark x1="41578" y1="70777" x2="36887" y2="92761"/>
                        <a14:foregroundMark x1="36247" y1="96247" x2="39232" y2="64879"/>
                        <a14:foregroundMark x1="50533" y1="63539" x2="53092" y2="95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268" y="2934253"/>
            <a:ext cx="1950720" cy="15483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1184" y="2622595"/>
            <a:ext cx="5724525" cy="2171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06082" y="2112415"/>
            <a:ext cx="4078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Dae-Gu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Mobile Urban Sensing Data </a:t>
            </a:r>
            <a:endParaRPr lang="th-TH" sz="2000" dirty="0">
              <a:latin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0901" y="5301048"/>
            <a:ext cx="86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74066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Main ideas</a:t>
            </a:r>
            <a:endParaRPr lang="th-TH" b="1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We select some feature to analysis in our work as following :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-  DUST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Particulate Matter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 micrometers (PM10)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Particulate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Matter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2.5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micrometers 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PM2.5)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-  GAS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>
                <a:latin typeface="Times New Roman" panose="02020603050405020304" pitchFamily="18" charset="0"/>
              </a:rPr>
              <a:t>Nitrogen dioxide (NO2)</a:t>
            </a:r>
            <a:endParaRPr lang="th-TH" dirty="0">
              <a:latin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dirty="0" smtClean="0"/>
              <a:t>		</a:t>
            </a:r>
            <a:r>
              <a:rPr lang="en-US" dirty="0">
                <a:latin typeface="Times New Roman" panose="02020603050405020304" pitchFamily="18" charset="0"/>
              </a:rPr>
              <a:t>Sulfur dioxide (SO2)</a:t>
            </a:r>
            <a:endParaRPr lang="th-TH" dirty="0">
              <a:latin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dirty="0" smtClean="0"/>
              <a:t>		</a:t>
            </a:r>
            <a:r>
              <a:rPr lang="en-US" dirty="0" smtClean="0">
                <a:latin typeface="Times New Roman" panose="02020603050405020304" pitchFamily="18" charset="0"/>
              </a:rPr>
              <a:t>Carbon </a:t>
            </a:r>
            <a:r>
              <a:rPr lang="en-US" dirty="0">
                <a:latin typeface="Times New Roman" panose="02020603050405020304" pitchFamily="18" charset="0"/>
              </a:rPr>
              <a:t>dioxide </a:t>
            </a:r>
            <a:r>
              <a:rPr lang="en-US" dirty="0" smtClean="0">
                <a:latin typeface="Times New Roman" panose="02020603050405020304" pitchFamily="18" charset="0"/>
              </a:rPr>
              <a:t>(CO2)</a:t>
            </a:r>
            <a:r>
              <a:rPr lang="en-US" dirty="0"/>
              <a:t>	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81927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Analytics</a:t>
            </a:r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4732638" y="1180675"/>
            <a:ext cx="2174789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6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DUST</a:t>
            </a:r>
            <a:endParaRPr lang="th-TH" sz="6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025" y="2407506"/>
            <a:ext cx="4586802" cy="31312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713" y="2444577"/>
            <a:ext cx="4586803" cy="31312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21026" y="5749931"/>
            <a:ext cx="3880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Particulate Matter (PM) 10 micrometers</a:t>
            </a:r>
            <a:endParaRPr lang="th-TH" sz="1800" dirty="0">
              <a:latin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87942" y="5741613"/>
            <a:ext cx="3917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Particulate Matter (PM) 2.5 micrometers</a:t>
            </a:r>
            <a:endParaRPr lang="th-TH" sz="1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49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Analytics</a:t>
            </a:r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4766545" y="1027906"/>
            <a:ext cx="2174789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6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DUST</a:t>
            </a:r>
            <a:endParaRPr lang="th-TH" sz="6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203" y="2353469"/>
            <a:ext cx="5281405" cy="36054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92275" y="3140767"/>
            <a:ext cx="2501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PM2.5  +  PM10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31551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Analytics</a:t>
            </a:r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5008606" y="1027906"/>
            <a:ext cx="1762897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6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GAS</a:t>
            </a:r>
            <a:endParaRPr lang="th-TH" sz="6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85" y="2374710"/>
            <a:ext cx="3180764" cy="21714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246" y="2374710"/>
            <a:ext cx="3180274" cy="21710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1369" y="4860802"/>
            <a:ext cx="2458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</a:rPr>
              <a:t>Nitrogen dioxide (NO2)</a:t>
            </a:r>
            <a:endParaRPr lang="th-TH" sz="1800" dirty="0">
              <a:latin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8606" y="4845908"/>
            <a:ext cx="2458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</a:rPr>
              <a:t>Sulfur dioxide (SO2)</a:t>
            </a:r>
            <a:endParaRPr lang="th-TH" sz="1800" dirty="0">
              <a:latin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878" y="2374830"/>
            <a:ext cx="3180098" cy="217094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44429" y="4860802"/>
            <a:ext cx="2458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</a:rPr>
              <a:t>Carbon </a:t>
            </a:r>
            <a:r>
              <a:rPr lang="en-US" sz="1800" dirty="0" smtClean="0">
                <a:latin typeface="Times New Roman" panose="02020603050405020304" pitchFamily="18" charset="0"/>
              </a:rPr>
              <a:t>dioxide </a:t>
            </a:r>
            <a:r>
              <a:rPr lang="en-US" sz="1800" dirty="0" smtClean="0">
                <a:latin typeface="Times New Roman" panose="02020603050405020304" pitchFamily="18" charset="0"/>
              </a:rPr>
              <a:t>(CO2</a:t>
            </a:r>
            <a:r>
              <a:rPr lang="en-US" sz="1800" dirty="0" smtClean="0">
                <a:latin typeface="Times New Roman" panose="02020603050405020304" pitchFamily="18" charset="0"/>
              </a:rPr>
              <a:t>)</a:t>
            </a:r>
            <a:endParaRPr lang="th-TH" sz="1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29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380</Words>
  <Application>Microsoft Office PowerPoint</Application>
  <PresentationFormat>Widescreen</PresentationFormat>
  <Paragraphs>62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Angsana New</vt:lpstr>
      <vt:lpstr>Arial</vt:lpstr>
      <vt:lpstr>Calibri</vt:lpstr>
      <vt:lpstr>Calibri Light</vt:lpstr>
      <vt:lpstr>Cordia New</vt:lpstr>
      <vt:lpstr>Times New Roman</vt:lpstr>
      <vt:lpstr>Office Theme</vt:lpstr>
      <vt:lpstr>Danger Beside </vt:lpstr>
      <vt:lpstr>Problem</vt:lpstr>
      <vt:lpstr>Problem</vt:lpstr>
      <vt:lpstr>Application</vt:lpstr>
      <vt:lpstr>Main ideas</vt:lpstr>
      <vt:lpstr>Main ideas</vt:lpstr>
      <vt:lpstr>Data Analytics</vt:lpstr>
      <vt:lpstr>Data Analytics</vt:lpstr>
      <vt:lpstr>Data Analytics</vt:lpstr>
      <vt:lpstr>Data Analytics</vt:lpstr>
      <vt:lpstr>Data Analytics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Danger Beside</dc:title>
  <dc:creator>JAKAPONG BOONYAI</dc:creator>
  <cp:lastModifiedBy>JAKAPONG BOONYAI</cp:lastModifiedBy>
  <cp:revision>26</cp:revision>
  <dcterms:created xsi:type="dcterms:W3CDTF">2017-11-20T04:38:52Z</dcterms:created>
  <dcterms:modified xsi:type="dcterms:W3CDTF">2017-11-20T13:09:25Z</dcterms:modified>
</cp:coreProperties>
</file>