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8"/>
    <p:restoredTop sz="93836"/>
  </p:normalViewPr>
  <p:slideViewPr>
    <p:cSldViewPr>
      <p:cViewPr varScale="1">
        <p:scale>
          <a:sx n="160" d="100"/>
          <a:sy n="160" d="100"/>
        </p:scale>
        <p:origin x="3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3902770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INFORM@BUU-3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6" y="1840667"/>
            <a:ext cx="486003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Successive Urban Sensing Data Prediction using Convolutional Neural Network 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1175" y="1851669"/>
            <a:ext cx="124405" cy="232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536981" y="51470"/>
            <a:ext cx="563411" cy="571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7046"/>
            <a:ext cx="739227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8199"/>
            <a:ext cx="2549230" cy="3199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68199"/>
            <a:ext cx="2617636" cy="32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1059582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the near future sensing </a:t>
            </a:r>
            <a:r>
              <a:rPr lang="en-US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people </a:t>
            </a:r>
            <a:r>
              <a:rPr lang="en-US" dirty="0" smtClean="0"/>
              <a:t>will be able to analyze our predicted data.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to </a:t>
            </a:r>
            <a:r>
              <a:rPr lang="en-US" dirty="0"/>
              <a:t>build </a:t>
            </a:r>
            <a:r>
              <a:rPr lang="en-US" dirty="0" smtClean="0"/>
              <a:t>on its top such as building a predictive model.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57520" y="1328385"/>
            <a:ext cx="2880320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 Duration Selection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87624" y="1140712"/>
            <a:ext cx="3168352" cy="15750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785118"/>
            <a:ext cx="28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Sensing Map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57520" y="2028445"/>
            <a:ext cx="2880320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Fill Sensing Data into the Maps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00893" y="2139702"/>
            <a:ext cx="3013348" cy="1542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7585" y="181638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 Prediction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77937" y="2309134"/>
            <a:ext cx="2432803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Consecutive Map Pairing  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7937" y="3008590"/>
            <a:ext cx="2432803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 All pairs using CNN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3300640"/>
            <a:ext cx="3157364" cy="103014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29013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0540" y="3600486"/>
            <a:ext cx="3013348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Mean-absolute percentage error</a:t>
            </a:r>
          </a:p>
          <a:p>
            <a:pPr algn="ctr"/>
            <a:r>
              <a:rPr lang="en-US" sz="1400" dirty="0" smtClean="0"/>
              <a:t>R-squared error </a:t>
            </a:r>
            <a:endParaRPr lang="en-US" sz="1400" dirty="0"/>
          </a:p>
        </p:txBody>
      </p:sp>
      <p:cxnSp>
        <p:nvCxnSpPr>
          <p:cNvPr id="20" name="Elbow Connector 19"/>
          <p:cNvCxnSpPr>
            <a:endCxn id="11" idx="0"/>
          </p:cNvCxnSpPr>
          <p:nvPr/>
        </p:nvCxnSpPr>
        <p:spPr>
          <a:xfrm>
            <a:off x="4355976" y="1328385"/>
            <a:ext cx="1851591" cy="811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</p:cNvCxnSpPr>
          <p:nvPr/>
        </p:nvCxnSpPr>
        <p:spPr>
          <a:xfrm rot="5400000">
            <a:off x="4744665" y="2562610"/>
            <a:ext cx="343146" cy="2582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17" y="280829"/>
            <a:ext cx="1108792" cy="13915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6576"/>
            <a:ext cx="1080120" cy="13393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41" y="276818"/>
            <a:ext cx="1080120" cy="13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3808" y="2139702"/>
            <a:ext cx="3240360" cy="1296144"/>
          </a:xfrm>
        </p:spPr>
        <p:txBody>
          <a:bodyPr/>
          <a:lstStyle/>
          <a:p>
            <a:r>
              <a:rPr lang="en-US" altLang="ko-KR" sz="2000" dirty="0" smtClean="0"/>
              <a:t>Thanks for Attention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81</Words>
  <Application>Microsoft Macintosh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맑은 고딕</vt:lpstr>
      <vt:lpstr>Arial</vt:lpstr>
      <vt:lpstr>Office Theme</vt:lpstr>
      <vt:lpstr>Custom Design</vt:lpstr>
      <vt:lpstr>PowerPoint Presentation</vt:lpstr>
      <vt:lpstr>What?</vt:lpstr>
      <vt:lpstr>Why?</vt:lpstr>
      <vt:lpstr>How?</vt:lpstr>
      <vt:lpstr>Thanks for Attention</vt:lpstr>
    </vt:vector>
  </TitlesOfParts>
  <Company>Microsoft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Siwakorn Artruksa</cp:lastModifiedBy>
  <cp:revision>56</cp:revision>
  <dcterms:created xsi:type="dcterms:W3CDTF">2014-04-01T16:27:38Z</dcterms:created>
  <dcterms:modified xsi:type="dcterms:W3CDTF">2017-11-18T03:08:24Z</dcterms:modified>
</cp:coreProperties>
</file>