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8" y="3902770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INFORM@BUU-3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6" y="1840667"/>
            <a:ext cx="486003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Successive Urban Sensing Data Prediction using Convolutional Neural Network </a:t>
            </a:r>
          </a:p>
        </p:txBody>
      </p:sp>
      <p:sp>
        <p:nvSpPr>
          <p:cNvPr id="2" name="Rectangle 1"/>
          <p:cNvSpPr/>
          <p:nvPr/>
        </p:nvSpPr>
        <p:spPr>
          <a:xfrm>
            <a:off x="4011175" y="1851669"/>
            <a:ext cx="124405" cy="2328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9198"/>
          <a:stretch/>
        </p:blipFill>
        <p:spPr>
          <a:xfrm>
            <a:off x="7536981" y="51470"/>
            <a:ext cx="563411" cy="571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27046"/>
            <a:ext cx="739227" cy="6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What?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9198"/>
          <a:stretch/>
        </p:blipFill>
        <p:spPr>
          <a:xfrm>
            <a:off x="7438573" y="4414067"/>
            <a:ext cx="563411" cy="571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71950"/>
            <a:ext cx="739227" cy="666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68199"/>
            <a:ext cx="2549230" cy="3199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68199"/>
            <a:ext cx="2617636" cy="32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9198"/>
          <a:stretch/>
        </p:blipFill>
        <p:spPr>
          <a:xfrm>
            <a:off x="7438573" y="4414067"/>
            <a:ext cx="563411" cy="571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71950"/>
            <a:ext cx="739227" cy="6668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3688" y="1059582"/>
            <a:ext cx="6238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be prepared and in control.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 smtClean="0"/>
              <a:t>decide </a:t>
            </a:r>
            <a:r>
              <a:rPr lang="en-US" dirty="0" smtClean="0"/>
              <a:t>which action to use for </a:t>
            </a:r>
            <a:r>
              <a:rPr lang="en-US" dirty="0" smtClean="0"/>
              <a:t>urban development.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Useful for </a:t>
            </a:r>
            <a:r>
              <a:rPr lang="en-US" dirty="0" smtClean="0"/>
              <a:t>improving people’s life expectancy.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9198"/>
          <a:stretch/>
        </p:blipFill>
        <p:spPr>
          <a:xfrm>
            <a:off x="7438573" y="4414067"/>
            <a:ext cx="563411" cy="571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71950"/>
            <a:ext cx="739227" cy="666839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357520" y="1328385"/>
            <a:ext cx="2880320" cy="555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Coverage Duration Selection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87624" y="1140712"/>
            <a:ext cx="3168352" cy="157505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785118"/>
            <a:ext cx="282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Sensing Map Generation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57520" y="2028445"/>
            <a:ext cx="2880320" cy="555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Fill Sensing Data into the Maps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700893" y="2139702"/>
            <a:ext cx="3013348" cy="1542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77585" y="181638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 Prediction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4977937" y="2309134"/>
            <a:ext cx="2432803" cy="555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Consecutive Map Pairing  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977937" y="3008590"/>
            <a:ext cx="2432803" cy="555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Train All pairs using CNN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67544" y="3300640"/>
            <a:ext cx="3157364" cy="103014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29013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50540" y="3600486"/>
            <a:ext cx="3013348" cy="555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Mean-absolute percentage error</a:t>
            </a:r>
          </a:p>
          <a:p>
            <a:pPr algn="ctr"/>
            <a:r>
              <a:rPr lang="en-US" sz="1400" dirty="0" smtClean="0"/>
              <a:t>R-squared error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20" name="Elbow Connector 19"/>
          <p:cNvCxnSpPr>
            <a:endCxn id="11" idx="0"/>
          </p:cNvCxnSpPr>
          <p:nvPr/>
        </p:nvCxnSpPr>
        <p:spPr>
          <a:xfrm>
            <a:off x="4355976" y="1328385"/>
            <a:ext cx="1851591" cy="811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2"/>
          </p:cNvCxnSpPr>
          <p:nvPr/>
        </p:nvCxnSpPr>
        <p:spPr>
          <a:xfrm rot="5400000">
            <a:off x="4744665" y="2562610"/>
            <a:ext cx="343146" cy="2582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4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7904" y="2139702"/>
            <a:ext cx="2376264" cy="1296144"/>
          </a:xfrm>
        </p:spPr>
        <p:txBody>
          <a:bodyPr/>
          <a:lstStyle/>
          <a:p>
            <a:r>
              <a:rPr lang="en-US" altLang="ko-KR" sz="7200" dirty="0" smtClean="0"/>
              <a:t>Q&amp;A</a:t>
            </a:r>
            <a:endParaRPr lang="ko-KR" alt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6" b="19198"/>
          <a:stretch/>
        </p:blipFill>
        <p:spPr>
          <a:xfrm>
            <a:off x="7438573" y="4414067"/>
            <a:ext cx="563411" cy="571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71950"/>
            <a:ext cx="739227" cy="6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71</Words>
  <Application>Microsoft Office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Office Theme</vt:lpstr>
      <vt:lpstr>Custom Design</vt:lpstr>
      <vt:lpstr>PowerPoint Presentation</vt:lpstr>
      <vt:lpstr>What?</vt:lpstr>
      <vt:lpstr>Why?</vt:lpstr>
      <vt:lpstr>How?</vt:lpstr>
      <vt:lpstr>Q&amp;A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51</cp:revision>
  <dcterms:created xsi:type="dcterms:W3CDTF">2014-04-01T16:27:38Z</dcterms:created>
  <dcterms:modified xsi:type="dcterms:W3CDTF">2017-11-17T20:55:44Z</dcterms:modified>
</cp:coreProperties>
</file>