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4" r:id="rId4"/>
    <p:sldId id="266" r:id="rId5"/>
    <p:sldId id="272" r:id="rId6"/>
    <p:sldId id="27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45" d="100"/>
          <a:sy n="45" d="100"/>
        </p:scale>
        <p:origin x="6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EB342-7A98-4652-A5C7-4D9F02B15A4B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B3041-CB0E-4B72-93B7-EB5ABB095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8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B3041-CB0E-4B72-93B7-EB5ABB095B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28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82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81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50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72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87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6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2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93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37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4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07E89-CC82-4198-AEF9-B27C1163B818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04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5114" y="1842813"/>
            <a:ext cx="4357386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 smtClean="0">
                <a:solidFill>
                  <a:srgbClr val="00B0F0"/>
                </a:solidFill>
              </a:rPr>
              <a:t>Bus Stop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>automatic</a:t>
            </a:r>
            <a:endParaRPr lang="ko-KR" altLang="en-US" sz="4800" dirty="0"/>
          </a:p>
        </p:txBody>
      </p:sp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795288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429499" y="1842813"/>
            <a:ext cx="453872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4800" b="1" dirty="0" smtClean="0">
                <a:solidFill>
                  <a:srgbClr val="FF0000"/>
                </a:solidFill>
              </a:rPr>
              <a:t>waiting line </a:t>
            </a:r>
            <a:r>
              <a:rPr lang="en-US" altLang="ko-KR" sz="4800" dirty="0" smtClean="0"/>
              <a:t>setting system</a:t>
            </a:r>
            <a:endParaRPr lang="ko-KR" altLang="en-US" sz="4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843275" y="5451676"/>
            <a:ext cx="4538723" cy="12911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800" dirty="0" smtClean="0"/>
              <a:t>IT’s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Lee, Kim, Shin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277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065134" y="1013304"/>
            <a:ext cx="0" cy="501940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bus stop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88" y="278345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652" y="345615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545388" y="1239007"/>
            <a:ext cx="3032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No</a:t>
            </a:r>
            <a:r>
              <a:rPr lang="en-US" altLang="ko-KR" sz="2400" b="1" dirty="0" smtClean="0"/>
              <a:t> many People</a:t>
            </a:r>
          </a:p>
          <a:p>
            <a:r>
              <a:rPr lang="en-US" altLang="ko-KR" sz="3200" b="1" dirty="0" smtClean="0">
                <a:solidFill>
                  <a:srgbClr val="FF0000"/>
                </a:solidFill>
              </a:rPr>
              <a:t>No</a:t>
            </a:r>
            <a:r>
              <a:rPr lang="en-US" altLang="ko-KR" sz="2400" b="1" dirty="0" smtClean="0"/>
              <a:t> many Bus</a:t>
            </a:r>
            <a:endParaRPr lang="ko-KR" alt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320752" y="5158226"/>
            <a:ext cx="303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rgbClr val="00B0F0"/>
                </a:solidFill>
              </a:rPr>
              <a:t>Safe!</a:t>
            </a:r>
            <a:endParaRPr lang="ko-KR" altLang="en-US" sz="4000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02717" y="1362117"/>
            <a:ext cx="303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Many People</a:t>
            </a:r>
          </a:p>
          <a:p>
            <a:r>
              <a:rPr lang="en-US" altLang="ko-KR" sz="2400" b="1" dirty="0" smtClean="0"/>
              <a:t>Many Bus</a:t>
            </a:r>
            <a:endParaRPr lang="ko-KR" altLang="en-US" sz="2400" b="1" dirty="0"/>
          </a:p>
        </p:txBody>
      </p:sp>
      <p:pic>
        <p:nvPicPr>
          <p:cNvPr id="39" name="Picture 6" descr="bus stop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620" y="2572312"/>
            <a:ext cx="1767682" cy="176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66" y="3624799"/>
            <a:ext cx="1786831" cy="178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787" y="3624799"/>
            <a:ext cx="1786831" cy="178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408" y="3624799"/>
            <a:ext cx="1786831" cy="178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6065134" y="5201708"/>
            <a:ext cx="6126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rgbClr val="FF0000"/>
                </a:solidFill>
              </a:rPr>
              <a:t>Have a problem!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person icon pn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717" y="2921626"/>
            <a:ext cx="1283666" cy="12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person icon pn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0" y="2921626"/>
            <a:ext cx="1283666" cy="12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person icon pn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882" y="2896287"/>
            <a:ext cx="1283666" cy="12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person icon pn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854" y="2896287"/>
            <a:ext cx="1283666" cy="12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person icon pn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646" y="2911953"/>
            <a:ext cx="1283666" cy="12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person icon pn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619" y="2896287"/>
            <a:ext cx="1283666" cy="12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person icon pn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590" y="2895222"/>
            <a:ext cx="1283666" cy="12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09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13334035" y="1726431"/>
            <a:ext cx="0" cy="364201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7524" y="-1905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3164" y="709795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rgbClr val="FF0000"/>
                </a:solidFill>
              </a:rPr>
              <a:t>Not observed 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33" name="Picture 6" descr="bus stop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3118" y="-17856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관련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657" y="1375986"/>
            <a:ext cx="7648938" cy="372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806" y="2372267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58" y="1409682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434" y="3295034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71" y="2424178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53" y="1863574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82" y="3156160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969" y="3277607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349" y="3282510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041" y="3001046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095" y="1726431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842" y="3188797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405" y="3234030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799" y="2818180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682" y="1593609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764" y="2113931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733" y="1730981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612" y="3234030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084" y="1864586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28" y="2023030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70" y="3255772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91" y="1842405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481" y="474311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769" y="477833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폭발 2 1"/>
          <p:cNvSpPr/>
          <p:nvPr/>
        </p:nvSpPr>
        <p:spPr>
          <a:xfrm>
            <a:off x="3816189" y="2527376"/>
            <a:ext cx="4991525" cy="2343587"/>
          </a:xfrm>
          <a:prstGeom prst="irregularSeal2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FF0000"/>
                </a:solidFill>
              </a:rPr>
              <a:t>Dangerous!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4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0.03008 0.325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162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-0.03177 0.461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2307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-0.11432 0.186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6" y="932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29857 0.3328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22" y="1664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0.44727 0.4365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57" y="218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0.22643 0.2724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5" y="136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0.03724 0.210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1053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81481E-6 L 0.14297 0.2231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1115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48148E-6 L -0.25795 0.2388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04" y="1194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33333E-6 L 0.18671 0.4333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36" y="2166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36224 0.2416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12" y="1208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7.40741E-7 L -0.02213 0.211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7" y="1057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-0.34974 0.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87" y="125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08854 0.4298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2148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81481E-6 L -0.25221 0.3622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17" y="1810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6 L -0.12539 0.4226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76" y="2113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0.48281 0.2136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41" y="1067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0.30299 0.3967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56" y="1983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41862 0.3738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37" y="1868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022E-16 L -0.27045 0.2085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9" y="1041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0.18672 0.4201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36" y="2099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L -0.21497 -0.005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55" y="-25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-0.27448 -0.00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2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285" y="45268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-65007" y="5212886"/>
            <a:ext cx="49215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0000"/>
                </a:solidFill>
              </a:rPr>
              <a:t>Just know</a:t>
            </a:r>
          </a:p>
          <a:p>
            <a:pPr algn="ctr"/>
            <a:r>
              <a:rPr lang="en-US" altLang="ko-KR" sz="3200" b="1" dirty="0" smtClean="0">
                <a:solidFill>
                  <a:srgbClr val="FF0000"/>
                </a:solidFill>
              </a:rPr>
              <a:t>Bus arrive time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3" name="Picture 6" descr="bus stop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397" y="308744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관련 이미지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4" b="30256"/>
          <a:stretch/>
        </p:blipFill>
        <p:spPr bwMode="auto">
          <a:xfrm>
            <a:off x="777879" y="2080891"/>
            <a:ext cx="3235750" cy="201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39243"/>
              </p:ext>
            </p:extLst>
          </p:nvPr>
        </p:nvGraphicFramePr>
        <p:xfrm>
          <a:off x="1161862" y="2275542"/>
          <a:ext cx="2488557" cy="1623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309">
                  <a:extLst>
                    <a:ext uri="{9D8B030D-6E8A-4147-A177-3AD203B41FA5}">
                      <a16:colId xmlns:a16="http://schemas.microsoft.com/office/drawing/2014/main" val="2435607053"/>
                    </a:ext>
                  </a:extLst>
                </a:gridCol>
                <a:gridCol w="1068729">
                  <a:extLst>
                    <a:ext uri="{9D8B030D-6E8A-4147-A177-3AD203B41FA5}">
                      <a16:colId xmlns:a16="http://schemas.microsoft.com/office/drawing/2014/main" val="726756689"/>
                    </a:ext>
                  </a:extLst>
                </a:gridCol>
                <a:gridCol w="829519">
                  <a:extLst>
                    <a:ext uri="{9D8B030D-6E8A-4147-A177-3AD203B41FA5}">
                      <a16:colId xmlns:a16="http://schemas.microsoft.com/office/drawing/2014/main" val="3380991484"/>
                    </a:ext>
                  </a:extLst>
                </a:gridCol>
              </a:tblGrid>
              <a:tr h="67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Soon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low floor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2786964"/>
                  </a:ext>
                </a:extLst>
              </a:tr>
              <a:tr h="473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577112"/>
                  </a:ext>
                </a:extLst>
              </a:tr>
              <a:tr h="473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8925668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451026" y="4522486"/>
            <a:ext cx="153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100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9166" y="4063280"/>
            <a:ext cx="27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Bus </a:t>
            </a:r>
            <a:r>
              <a:rPr lang="en-US" altLang="ko-KR" sz="2400" b="1" smtClean="0"/>
              <a:t>arrival board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1274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 flipV="1">
            <a:off x="4892285" y="2588783"/>
            <a:ext cx="1394418" cy="184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8365576" y="2611746"/>
            <a:ext cx="1394418" cy="184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071" y="457504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관련 이미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4" b="30256"/>
          <a:stretch/>
        </p:blipFill>
        <p:spPr bwMode="auto">
          <a:xfrm>
            <a:off x="42491" y="2095463"/>
            <a:ext cx="3235750" cy="201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21160"/>
              </p:ext>
            </p:extLst>
          </p:nvPr>
        </p:nvGraphicFramePr>
        <p:xfrm>
          <a:off x="426474" y="2290114"/>
          <a:ext cx="2488557" cy="1623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994">
                  <a:extLst>
                    <a:ext uri="{9D8B030D-6E8A-4147-A177-3AD203B41FA5}">
                      <a16:colId xmlns:a16="http://schemas.microsoft.com/office/drawing/2014/main" val="2435607053"/>
                    </a:ext>
                  </a:extLst>
                </a:gridCol>
                <a:gridCol w="928044">
                  <a:extLst>
                    <a:ext uri="{9D8B030D-6E8A-4147-A177-3AD203B41FA5}">
                      <a16:colId xmlns:a16="http://schemas.microsoft.com/office/drawing/2014/main" val="726756689"/>
                    </a:ext>
                  </a:extLst>
                </a:gridCol>
                <a:gridCol w="829519">
                  <a:extLst>
                    <a:ext uri="{9D8B030D-6E8A-4147-A177-3AD203B41FA5}">
                      <a16:colId xmlns:a16="http://schemas.microsoft.com/office/drawing/2014/main" val="3380991484"/>
                    </a:ext>
                  </a:extLst>
                </a:gridCol>
              </a:tblGrid>
              <a:tr h="67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Soon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Low floor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2786964"/>
                  </a:ext>
                </a:extLst>
              </a:tr>
              <a:tr h="473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162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577112"/>
                  </a:ext>
                </a:extLst>
              </a:tr>
              <a:tr h="473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152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8925668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640812" y="4570697"/>
            <a:ext cx="153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100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2290" name="Picture 2" descr="board icon pn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132" y="3506061"/>
            <a:ext cx="1765417" cy="176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board icon pn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971" y="3509127"/>
            <a:ext cx="1738605" cy="174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1073" y="3628197"/>
            <a:ext cx="82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100</a:t>
            </a:r>
            <a:endParaRPr lang="ko-KR" alt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166950" y="3631324"/>
            <a:ext cx="1065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Soon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low floor</a:t>
            </a:r>
            <a:endParaRPr lang="ko-KR" altLang="en-US" sz="1400" b="1" dirty="0"/>
          </a:p>
        </p:txBody>
      </p:sp>
      <p:pic>
        <p:nvPicPr>
          <p:cNvPr id="34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305" y="3380467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136" y="2873304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589" y="2493149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742" y="2079942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195" y="1747265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 flipV="1">
            <a:off x="5697054" y="2725300"/>
            <a:ext cx="1350009" cy="1795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9245365" y="2754577"/>
            <a:ext cx="1301218" cy="1874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3586" y="4063280"/>
            <a:ext cx="27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Bus </a:t>
            </a:r>
            <a:r>
              <a:rPr lang="en-US" altLang="ko-KR" sz="2400" b="1" smtClean="0"/>
              <a:t>arrival board</a:t>
            </a:r>
            <a:endParaRPr lang="ko-KR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826214" y="2965358"/>
            <a:ext cx="27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F0"/>
                </a:solidFill>
              </a:rPr>
              <a:t>Second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/>
              <a:t>arrival</a:t>
            </a:r>
            <a:endParaRPr lang="ko-KR" alt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-594664" y="5661765"/>
            <a:ext cx="4761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The bus comes </a:t>
            </a:r>
          </a:p>
          <a:p>
            <a:pPr algn="ctr"/>
            <a:r>
              <a:rPr lang="en-US" altLang="ko-KR" sz="2400" b="1" dirty="0" smtClean="0"/>
              <a:t>at similar time</a:t>
            </a:r>
            <a:endParaRPr lang="ko-KR" altLang="en-US" b="1" dirty="0"/>
          </a:p>
        </p:txBody>
      </p:sp>
      <p:pic>
        <p:nvPicPr>
          <p:cNvPr id="51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861" y="3532867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692" y="3025704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145" y="2645549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98" y="2232342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751" y="1899665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6823513" y="3628197"/>
            <a:ext cx="82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162</a:t>
            </a:r>
            <a:endParaRPr lang="ko-KR" altLang="en-US" sz="2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569390" y="3807470"/>
            <a:ext cx="1065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1minute</a:t>
            </a:r>
            <a:endParaRPr lang="ko-KR" altLang="en-US" sz="1400" b="1" dirty="0"/>
          </a:p>
        </p:txBody>
      </p:sp>
      <p:pic>
        <p:nvPicPr>
          <p:cNvPr id="58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0" y="458653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1260241" y="4582184"/>
            <a:ext cx="153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F0"/>
                </a:solidFill>
              </a:rPr>
              <a:t>162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54278" y="2895073"/>
            <a:ext cx="27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First</a:t>
            </a:r>
            <a:r>
              <a:rPr lang="en-US" altLang="ko-KR" sz="2400" b="1" dirty="0" smtClean="0"/>
              <a:t> arrival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008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189218" y="2294992"/>
            <a:ext cx="4741421" cy="2596286"/>
            <a:chOff x="4656578" y="1736192"/>
            <a:chExt cx="4741421" cy="2596286"/>
          </a:xfrm>
        </p:grpSpPr>
        <p:pic>
          <p:nvPicPr>
            <p:cNvPr id="9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578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204142" y="2523272"/>
              <a:ext cx="41938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 smtClean="0"/>
                <a:t>Thank you!</a:t>
              </a:r>
              <a:endParaRPr lang="ko-KR" altLang="en-US" sz="4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3085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86</Words>
  <Application>Microsoft Office PowerPoint</Application>
  <PresentationFormat>와이드스크린</PresentationFormat>
  <Paragraphs>43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Bus Stop automatic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LeeChanSeok</dc:creator>
  <cp:lastModifiedBy>LeeChanSeok</cp:lastModifiedBy>
  <cp:revision>37</cp:revision>
  <dcterms:created xsi:type="dcterms:W3CDTF">2017-11-17T06:15:09Z</dcterms:created>
  <dcterms:modified xsi:type="dcterms:W3CDTF">2017-11-17T14:46:22Z</dcterms:modified>
</cp:coreProperties>
</file>