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90" r:id="rId7"/>
    <p:sldId id="276" r:id="rId8"/>
    <p:sldId id="266" r:id="rId9"/>
    <p:sldId id="272" r:id="rId10"/>
    <p:sldId id="270" r:id="rId11"/>
    <p:sldId id="277" r:id="rId12"/>
    <p:sldId id="268" r:id="rId13"/>
    <p:sldId id="273" r:id="rId14"/>
    <p:sldId id="271" r:id="rId15"/>
    <p:sldId id="278" r:id="rId16"/>
    <p:sldId id="275" r:id="rId17"/>
    <p:sldId id="279" r:id="rId18"/>
    <p:sldId id="281" r:id="rId19"/>
    <p:sldId id="280" r:id="rId20"/>
    <p:sldId id="289" r:id="rId21"/>
    <p:sldId id="285" r:id="rId22"/>
    <p:sldId id="286" r:id="rId23"/>
    <p:sldId id="282" r:id="rId24"/>
    <p:sldId id="274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2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3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7E89-CC82-4198-AEF9-B27C1163B81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154A-FE3C-4855-9C9B-7CA55D9AD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2084" y="1842813"/>
            <a:ext cx="4357386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00B0F0"/>
                </a:solidFill>
              </a:rPr>
              <a:t>Bus Stop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automatic</a:t>
            </a:r>
            <a:endParaRPr lang="ko-KR" altLang="en-US" sz="4800" dirty="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79528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429499" y="1934988"/>
            <a:ext cx="453872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FF0000"/>
                </a:solidFill>
              </a:rPr>
              <a:t>Waiting line </a:t>
            </a:r>
            <a:r>
              <a:rPr lang="en-US" altLang="ko-KR" sz="4800" dirty="0" smtClean="0"/>
              <a:t>setting system</a:t>
            </a:r>
            <a:endParaRPr lang="ko-KR" altLang="en-US" sz="4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5451676"/>
            <a:ext cx="12191999" cy="1291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 smtClean="0"/>
              <a:t>IT’s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 smtClean="0"/>
              <a:t>Yeungnam</a:t>
            </a:r>
            <a:r>
              <a:rPr lang="en-US" altLang="ko-KR" sz="2800" dirty="0" smtClean="0"/>
              <a:t> Univ. Lee, Kim, Shin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27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4892285" y="25887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365576" y="2611746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71" y="45750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30256"/>
          <a:stretch/>
        </p:blipFill>
        <p:spPr bwMode="auto">
          <a:xfrm>
            <a:off x="42491" y="2095463"/>
            <a:ext cx="3235750" cy="20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21080"/>
              </p:ext>
            </p:extLst>
          </p:nvPr>
        </p:nvGraphicFramePr>
        <p:xfrm>
          <a:off x="426474" y="2290114"/>
          <a:ext cx="2488557" cy="16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994">
                  <a:extLst>
                    <a:ext uri="{9D8B030D-6E8A-4147-A177-3AD203B41FA5}">
                      <a16:colId xmlns:a16="http://schemas.microsoft.com/office/drawing/2014/main" val="2435607053"/>
                    </a:ext>
                  </a:extLst>
                </a:gridCol>
                <a:gridCol w="928044">
                  <a:extLst>
                    <a:ext uri="{9D8B030D-6E8A-4147-A177-3AD203B41FA5}">
                      <a16:colId xmlns:a16="http://schemas.microsoft.com/office/drawing/2014/main" val="726756689"/>
                    </a:ext>
                  </a:extLst>
                </a:gridCol>
                <a:gridCol w="829519">
                  <a:extLst>
                    <a:ext uri="{9D8B030D-6E8A-4147-A177-3AD203B41FA5}">
                      <a16:colId xmlns:a16="http://schemas.microsoft.com/office/drawing/2014/main" val="3380991484"/>
                    </a:ext>
                  </a:extLst>
                </a:gridCol>
              </a:tblGrid>
              <a:tr h="67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152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Soon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786964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1711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577112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7016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92566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40812" y="4570697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92D050"/>
                </a:solidFill>
              </a:rPr>
              <a:t>152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32" y="3506061"/>
            <a:ext cx="1765417" cy="17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71" y="3509127"/>
            <a:ext cx="1738605" cy="17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1073" y="362819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152</a:t>
            </a:r>
            <a:endParaRPr lang="ko-KR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66950" y="3631324"/>
            <a:ext cx="106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05" y="33804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36" y="2873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89" y="24931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42" y="20799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95" y="174726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485" y="1397623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94" y="161321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783" y="2587683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78" y="145521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97" y="172243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5697054" y="2725300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245365" y="2754577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3586" y="4063280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Bus </a:t>
            </a:r>
            <a:r>
              <a:rPr lang="en-US" altLang="ko-KR" sz="2400" b="1" smtClean="0"/>
              <a:t>arrival board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301878" y="3036838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92D05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94664" y="5661765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Only display the buses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coming in a minute</a:t>
            </a:r>
            <a:endParaRPr lang="ko-KR" altLang="en-US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5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5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0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6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6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9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3671" y="2240261"/>
            <a:ext cx="2621494" cy="1901088"/>
            <a:chOff x="528880" y="1736192"/>
            <a:chExt cx="3580133" cy="2596286"/>
          </a:xfrm>
        </p:grpSpPr>
        <p:pic>
          <p:nvPicPr>
            <p:cNvPr id="205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6446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06220" y="2240261"/>
            <a:ext cx="2621494" cy="1901088"/>
            <a:chOff x="4656578" y="1736192"/>
            <a:chExt cx="3580133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4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828660" y="2240261"/>
            <a:ext cx="2621494" cy="1901088"/>
            <a:chOff x="8784276" y="1736192"/>
            <a:chExt cx="3580133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87" y="4141349"/>
            <a:ext cx="2075424" cy="20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730263" y="2240261"/>
            <a:ext cx="2621494" cy="1901088"/>
            <a:chOff x="8784276" y="1736192"/>
            <a:chExt cx="3580133" cy="2596286"/>
          </a:xfrm>
        </p:grpSpPr>
        <p:pic>
          <p:nvPicPr>
            <p:cNvPr id="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24336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594664" y="2073020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01. Show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bus congestion</a:t>
            </a:r>
            <a:endParaRPr lang="ko-KR" altLang="en-US" b="1" dirty="0"/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60" y="2326640"/>
            <a:ext cx="3065641" cy="38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0401" y="290401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86278" y="2907144"/>
            <a:ext cx="98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86277" y="2907144"/>
            <a:ext cx="10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461420" y="3011738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69176" y="3165626"/>
            <a:ext cx="139573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08461" y="1826798"/>
            <a:ext cx="22002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smtClean="0">
                <a:solidFill>
                  <a:srgbClr val="FF0000"/>
                </a:solidFill>
              </a:rPr>
              <a:t>Congestion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>
                <a:solidFill>
                  <a:srgbClr val="00B0F0"/>
                </a:solidFill>
              </a:rPr>
              <a:t>General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</a:rPr>
              <a:t>Composure</a:t>
            </a:r>
          </a:p>
          <a:p>
            <a:pPr>
              <a:lnSpc>
                <a:spcPct val="200000"/>
              </a:lnSpc>
            </a:pPr>
            <a:endParaRPr lang="ko-KR" altLang="en-US" sz="2800" b="1" dirty="0">
              <a:solidFill>
                <a:srgbClr val="00B05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5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1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6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6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6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71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7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3641542" y="25887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194223" y="2820524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28" y="45750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390069" y="4570697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91" y="2961152"/>
            <a:ext cx="2309216" cy="23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6097" y="3239830"/>
            <a:ext cx="5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70654" y="3239830"/>
            <a:ext cx="797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Soon</a:t>
            </a:r>
            <a:br>
              <a:rPr lang="en-US" altLang="ko-KR" sz="1050" b="1" dirty="0" smtClean="0"/>
            </a:br>
            <a:r>
              <a:rPr lang="en-US" altLang="ko-KR" sz="1050" b="1" dirty="0" smtClean="0"/>
              <a:t>low floor</a:t>
            </a:r>
            <a:endParaRPr lang="ko-KR" altLang="en-US" sz="1050" b="1" dirty="0"/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2" y="33804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93" y="2873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46" y="24931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99" y="20799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70" y="173317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4446311" y="2725300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074012" y="2963355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61538" y="2437314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Second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arrival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675271" y="5704910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If both buses go to </a:t>
            </a:r>
          </a:p>
          <a:p>
            <a:pPr algn="ctr"/>
            <a:r>
              <a:rPr lang="en-US" altLang="ko-KR" sz="2400" b="1" dirty="0" smtClean="0"/>
              <a:t>same destination…</a:t>
            </a:r>
            <a:endParaRPr lang="ko-KR" altLang="en-US" b="1" dirty="0"/>
          </a:p>
        </p:txBody>
      </p:sp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508" y="374164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339" y="323448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792" y="285432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45" y="244112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98" y="2108443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45865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260241" y="4582184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162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69611" y="2370153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689554" y="3304259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67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36" y="2961152"/>
            <a:ext cx="2309216" cy="23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920077" y="3239830"/>
            <a:ext cx="5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162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401731" y="3304259"/>
            <a:ext cx="797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1minute</a:t>
            </a:r>
            <a:endParaRPr lang="ko-KR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06855" y="3265420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composure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7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4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7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79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8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84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8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150629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026" y="1728288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40" y="115828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44791 -0.1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-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43347 -0.082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43906 -0.08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11960" y="2073020"/>
            <a:ext cx="4761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02. Show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At the same time,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getting on/off information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in main stop.</a:t>
            </a:r>
            <a:endParaRPr lang="ko-KR" altLang="en-US" b="1" dirty="0"/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42"/>
          <a:stretch/>
        </p:blipFill>
        <p:spPr bwMode="auto">
          <a:xfrm>
            <a:off x="5079890" y="1823089"/>
            <a:ext cx="3741773" cy="28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89767" y="2262265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70191" y="2265392"/>
            <a:ext cx="10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321688" y="2369986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4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8"/>
          <a:stretch/>
        </p:blipFill>
        <p:spPr bwMode="auto">
          <a:xfrm>
            <a:off x="5447239" y="4592158"/>
            <a:ext cx="3065641" cy="19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179830" y="1979884"/>
            <a:ext cx="345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2017-11-21, 15:00</a:t>
            </a:r>
            <a:endParaRPr lang="ko-KR" altLang="en-US" sz="14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238362" y="2923073"/>
            <a:ext cx="339763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2975" y="3105122"/>
            <a:ext cx="14897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삼각지역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447082" y="3168674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12minute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571566" y="3170065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general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22975" y="3830794"/>
            <a:ext cx="148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용산구청</a:t>
            </a:r>
            <a:endParaRPr lang="ko-KR" alt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47081" y="3846560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25minute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28731" y="3830794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92D050"/>
                </a:solidFill>
              </a:rPr>
              <a:t>composure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3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8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4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3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4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48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5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1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3671" y="2240261"/>
            <a:ext cx="2621494" cy="1901088"/>
            <a:chOff x="528880" y="1736192"/>
            <a:chExt cx="3580133" cy="2596286"/>
          </a:xfrm>
        </p:grpSpPr>
        <p:pic>
          <p:nvPicPr>
            <p:cNvPr id="205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6446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06220" y="2240261"/>
            <a:ext cx="2621494" cy="1901088"/>
            <a:chOff x="4656578" y="1736192"/>
            <a:chExt cx="3580133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4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828660" y="2240261"/>
            <a:ext cx="2621494" cy="1901088"/>
            <a:chOff x="8784276" y="1736192"/>
            <a:chExt cx="3580133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79" y="4141349"/>
            <a:ext cx="2075424" cy="20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730263" y="2240261"/>
            <a:ext cx="2621494" cy="1901088"/>
            <a:chOff x="8784276" y="1736192"/>
            <a:chExt cx="3580133" cy="2596286"/>
          </a:xfrm>
        </p:grpSpPr>
        <p:pic>
          <p:nvPicPr>
            <p:cNvPr id="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24336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3925839" y="3305634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0125388" y="33791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63" y="53170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424353" y="5221385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59" y="4097318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90" y="359015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143" y="321000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96" y="2796793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82" y="236462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4730608" y="3442151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1005177" y="3522014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17015" y="1878808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Second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arrival</a:t>
            </a:r>
            <a:endParaRPr lang="ko-KR" altLang="en-US" sz="2400" b="1" dirty="0"/>
          </a:p>
        </p:txBody>
      </p:sp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673" y="4300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504" y="379314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57" y="3412986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110" y="299977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563" y="266710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660" y="53110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270401" y="5306711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162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29355" y="1838007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  <p:pic>
        <p:nvPicPr>
          <p:cNvPr id="44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42"/>
          <a:stretch/>
        </p:blipFill>
        <p:spPr bwMode="auto">
          <a:xfrm>
            <a:off x="397466" y="2375436"/>
            <a:ext cx="3741773" cy="28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07343" y="2814612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687767" y="2817739"/>
            <a:ext cx="10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639264" y="2922333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1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8"/>
          <a:stretch/>
        </p:blipFill>
        <p:spPr bwMode="auto">
          <a:xfrm>
            <a:off x="451109" y="5143558"/>
            <a:ext cx="3065641" cy="15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97406" y="2532231"/>
            <a:ext cx="345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2017-11-21, 15:00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555938" y="3475420"/>
            <a:ext cx="339763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551" y="3657469"/>
            <a:ext cx="14897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삼각지역</a:t>
            </a:r>
            <a:endParaRPr lang="ko-KR" altLang="en-US" sz="16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764658" y="3721021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12minute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889142" y="3722412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</a:rPr>
              <a:t>general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51" y="4409897"/>
            <a:ext cx="148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용산구청</a:t>
            </a:r>
            <a:endParaRPr lang="ko-KR" alt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64657" y="4434900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25minute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646307" y="4437712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composure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80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42"/>
          <a:stretch/>
        </p:blipFill>
        <p:spPr bwMode="auto">
          <a:xfrm>
            <a:off x="6271346" y="2375436"/>
            <a:ext cx="3741773" cy="28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6481223" y="2814612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162</a:t>
            </a:r>
            <a:endParaRPr lang="ko-KR" alt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561647" y="2887795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1minute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644972" y="2955238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composure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84" name="Picture 2" descr="board icon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8"/>
          <a:stretch/>
        </p:blipFill>
        <p:spPr bwMode="auto">
          <a:xfrm>
            <a:off x="6324989" y="5143558"/>
            <a:ext cx="3065641" cy="15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6371286" y="2532231"/>
            <a:ext cx="345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2017-11-21, 15:00</a:t>
            </a:r>
            <a:endParaRPr lang="ko-KR" altLang="en-US" sz="1400" b="1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6429818" y="3475420"/>
            <a:ext cx="339763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14431" y="3657469"/>
            <a:ext cx="14897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/>
              <a:t>혜화역</a:t>
            </a:r>
            <a:endParaRPr lang="ko-KR" alt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638538" y="3721021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</a:t>
            </a:r>
            <a:r>
              <a:rPr lang="en-US" altLang="ko-KR" sz="1400" b="1" dirty="0" smtClean="0"/>
              <a:t>minute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695987" y="3722412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Congestion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14431" y="4402525"/>
            <a:ext cx="148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성신여대입구</a:t>
            </a:r>
            <a:endParaRPr lang="ko-KR" altLang="en-US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38537" y="4434900"/>
            <a:ext cx="106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16minute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676602" y="4425285"/>
            <a:ext cx="114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composure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65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7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70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94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9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99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10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2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89218" y="2294992"/>
            <a:ext cx="4741421" cy="2596286"/>
            <a:chOff x="4656578" y="1736192"/>
            <a:chExt cx="4741421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2" y="2523272"/>
              <a:ext cx="41938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 smtClean="0"/>
                <a:t>실제 구현</a:t>
              </a:r>
            </a:p>
            <a:p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9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6445" y="2405533"/>
              <a:ext cx="3764164" cy="91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  <p:pic>
        <p:nvPicPr>
          <p:cNvPr id="11" name="Picture 2" descr="server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34" y="1042297"/>
            <a:ext cx="1668584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rduino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2" y="876330"/>
            <a:ext cx="2708321" cy="23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arduino dot matrix printer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77" y="3611988"/>
            <a:ext cx="2140912" cy="6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arduino lcd png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8012" r="626" b="2078"/>
          <a:stretch/>
        </p:blipFill>
        <p:spPr bwMode="auto">
          <a:xfrm flipV="1">
            <a:off x="1218008" y="5121528"/>
            <a:ext cx="2081048" cy="9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>
            <a:stCxn id="12" idx="1"/>
            <a:endCxn id="14" idx="1"/>
          </p:cNvCxnSpPr>
          <p:nvPr/>
        </p:nvCxnSpPr>
        <p:spPr>
          <a:xfrm rot="10800000" flipH="1" flipV="1">
            <a:off x="904371" y="2068065"/>
            <a:ext cx="283705" cy="1891685"/>
          </a:xfrm>
          <a:prstGeom prst="bentConnector3">
            <a:avLst>
              <a:gd name="adj1" fmla="val -80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1"/>
            <a:endCxn id="15" idx="1"/>
          </p:cNvCxnSpPr>
          <p:nvPr/>
        </p:nvCxnSpPr>
        <p:spPr>
          <a:xfrm rot="10800000" flipH="1" flipV="1">
            <a:off x="904372" y="2068065"/>
            <a:ext cx="313636" cy="3517479"/>
          </a:xfrm>
          <a:prstGeom prst="bentConnector3">
            <a:avLst>
              <a:gd name="adj1" fmla="val -728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2"/>
            <a:endCxn id="30" idx="0"/>
          </p:cNvCxnSpPr>
          <p:nvPr/>
        </p:nvCxnSpPr>
        <p:spPr>
          <a:xfrm rot="5400000">
            <a:off x="7401193" y="2711564"/>
            <a:ext cx="1376163" cy="2140704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1" idx="2"/>
            <a:endCxn id="27" idx="0"/>
          </p:cNvCxnSpPr>
          <p:nvPr/>
        </p:nvCxnSpPr>
        <p:spPr>
          <a:xfrm rot="16200000" flipH="1">
            <a:off x="9485092" y="2768368"/>
            <a:ext cx="1376163" cy="20270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3612693" y="1863210"/>
            <a:ext cx="45171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612695" y="2320409"/>
            <a:ext cx="44283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6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471" y="446999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109" y="4469998"/>
            <a:ext cx="3095625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18617" y="4395900"/>
            <a:ext cx="419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버스 노선 표시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8616" y="6137118"/>
            <a:ext cx="419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 도착 버스의 재차 상황</a:t>
            </a:r>
            <a:endParaRPr lang="en-US" altLang="ko-KR" b="1" dirty="0" smtClean="0"/>
          </a:p>
          <a:p>
            <a:r>
              <a:rPr lang="ko-KR" altLang="en-US" b="1" dirty="0" smtClean="0"/>
              <a:t>주요 정류소 및 예상 혼잡도 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612693" y="1402757"/>
            <a:ext cx="442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 요청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542903" y="491609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82099" y="489242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12693" y="2446693"/>
            <a:ext cx="451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버스 노선 관련 정보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945439" y="3891002"/>
            <a:ext cx="442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Http </a:t>
            </a:r>
            <a:r>
              <a:rPr lang="ko-KR" altLang="en-US" b="1" dirty="0" smtClean="0"/>
              <a:t>접속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72535" y="6213318"/>
            <a:ext cx="442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정류소 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도착 정보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804735" y="5538166"/>
            <a:ext cx="442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정류소 별 시간 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승</a:t>
            </a:r>
            <a:r>
              <a:rPr lang="en-US" altLang="ko-KR" b="1" dirty="0" smtClean="0"/>
              <a:t>·</a:t>
            </a:r>
            <a:r>
              <a:rPr lang="ko-KR" altLang="en-US" b="1" dirty="0" smtClean="0"/>
              <a:t>하차 인원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07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erver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1" y="1915932"/>
            <a:ext cx="1256492" cy="15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4" y="4525928"/>
            <a:ext cx="1279449" cy="12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85932" y="1370011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-1149099" y="5805377"/>
            <a:ext cx="442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정류소 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도착 정보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11" idx="2"/>
            <a:endCxn id="27" idx="0"/>
          </p:cNvCxnSpPr>
          <p:nvPr/>
        </p:nvCxnSpPr>
        <p:spPr>
          <a:xfrm flipH="1">
            <a:off x="1053609" y="3460799"/>
            <a:ext cx="11478" cy="10651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920A048-F4FC-4FE9-823B-2942EF799030}"/>
              </a:ext>
            </a:extLst>
          </p:cNvPr>
          <p:cNvSpPr txBox="1"/>
          <p:nvPr/>
        </p:nvSpPr>
        <p:spPr>
          <a:xfrm>
            <a:off x="2582520" y="338183"/>
            <a:ext cx="77252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서울특별시 정류소정보조회 서비스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api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ko-KR" kern="1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정류소별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경유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노선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목록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조회</a:t>
            </a:r>
            <a:endParaRPr lang="en-US" altLang="ko-KR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170467" y="1483662"/>
            <a:ext cx="0" cy="501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>
            <a:extLst>
              <a:ext uri="{FF2B5EF4-FFF2-40B4-BE49-F238E27FC236}">
                <a16:creationId xmlns:a16="http://schemas.microsoft.com/office/drawing/2014/main" id="{B7355CB4-9D47-488A-B649-C3E8314391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32" b="1423"/>
          <a:stretch/>
        </p:blipFill>
        <p:spPr>
          <a:xfrm>
            <a:off x="2582520" y="2579053"/>
            <a:ext cx="3522873" cy="282861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EA63368-4FE3-4988-9A85-5A8E48C775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333"/>
          <a:stretch/>
        </p:blipFill>
        <p:spPr>
          <a:xfrm>
            <a:off x="7335509" y="1739343"/>
            <a:ext cx="4591638" cy="4866827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85D3488F-1A08-4E54-A2AC-8A7BE339A6CD}"/>
              </a:ext>
            </a:extLst>
          </p:cNvPr>
          <p:cNvSpPr/>
          <p:nvPr/>
        </p:nvSpPr>
        <p:spPr>
          <a:xfrm>
            <a:off x="7674040" y="1865382"/>
            <a:ext cx="4064072" cy="459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17">
            <a:extLst>
              <a:ext uri="{FF2B5EF4-FFF2-40B4-BE49-F238E27FC236}">
                <a16:creationId xmlns:a16="http://schemas.microsoft.com/office/drawing/2014/main" id="{358740F3-49CC-4026-A953-FDB9E7C14B5C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6105393" y="2095135"/>
            <a:ext cx="1568647" cy="1898227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73AC60E-E7B0-4D48-A9B5-33032E36F6CE}"/>
              </a:ext>
            </a:extLst>
          </p:cNvPr>
          <p:cNvSpPr/>
          <p:nvPr/>
        </p:nvSpPr>
        <p:spPr>
          <a:xfrm>
            <a:off x="7674040" y="4296175"/>
            <a:ext cx="4064072" cy="459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7321E7C-2C49-436D-BD49-BC58FF892734}"/>
              </a:ext>
            </a:extLst>
          </p:cNvPr>
          <p:cNvCxnSpPr>
            <a:stCxn id="90" idx="1"/>
          </p:cNvCxnSpPr>
          <p:nvPr/>
        </p:nvCxnSpPr>
        <p:spPr>
          <a:xfrm flipH="1">
            <a:off x="6105393" y="4525928"/>
            <a:ext cx="156864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1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76445" y="2405533"/>
              <a:ext cx="3764164" cy="91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4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19006" y="2240261"/>
            <a:ext cx="2621494" cy="1901088"/>
            <a:chOff x="528880" y="1736192"/>
            <a:chExt cx="3580133" cy="2596286"/>
          </a:xfrm>
        </p:grpSpPr>
        <p:pic>
          <p:nvPicPr>
            <p:cNvPr id="205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6446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21555" y="2240261"/>
            <a:ext cx="2621494" cy="1901088"/>
            <a:chOff x="4656578" y="1736192"/>
            <a:chExt cx="3580133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4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43995" y="2240261"/>
            <a:ext cx="2621494" cy="1901088"/>
            <a:chOff x="8784276" y="1736192"/>
            <a:chExt cx="3580133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2250" y="4141349"/>
            <a:ext cx="2075424" cy="20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645598" y="2240261"/>
            <a:ext cx="2621494" cy="1901088"/>
            <a:chOff x="8784276" y="1736192"/>
            <a:chExt cx="3580133" cy="2596286"/>
          </a:xfrm>
        </p:grpSpPr>
        <p:pic>
          <p:nvPicPr>
            <p:cNvPr id="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4375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erver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1" y="1915932"/>
            <a:ext cx="1256492" cy="15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4" y="4525928"/>
            <a:ext cx="1279449" cy="12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85932" y="1370011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-1149099" y="5805377"/>
            <a:ext cx="442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정류소 별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도착 정보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11" idx="2"/>
            <a:endCxn id="27" idx="0"/>
          </p:cNvCxnSpPr>
          <p:nvPr/>
        </p:nvCxnSpPr>
        <p:spPr>
          <a:xfrm flipH="1">
            <a:off x="1053609" y="3460799"/>
            <a:ext cx="11478" cy="10651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920A048-F4FC-4FE9-823B-2942EF799030}"/>
              </a:ext>
            </a:extLst>
          </p:cNvPr>
          <p:cNvSpPr txBox="1"/>
          <p:nvPr/>
        </p:nvSpPr>
        <p:spPr>
          <a:xfrm>
            <a:off x="2603644" y="338183"/>
            <a:ext cx="77252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서울특별시 </a:t>
            </a:r>
            <a:r>
              <a:rPr lang="ko-KR" altLang="en-US" sz="2400" b="1" dirty="0" smtClean="0"/>
              <a:t>버스도착정보조회 </a:t>
            </a:r>
            <a:r>
              <a:rPr lang="ko-KR" altLang="en-US" sz="2400" b="1" dirty="0"/>
              <a:t>서비스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api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정류소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노선</a:t>
            </a:r>
            <a:r>
              <a:rPr lang="ko-KR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별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도착예정 정보목록조회</a:t>
            </a:r>
            <a:endParaRPr lang="en-US" altLang="ko-KR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170467" y="1483662"/>
            <a:ext cx="0" cy="501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1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76445" y="2405533"/>
              <a:ext cx="3764164" cy="91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01B88CD-7ECB-481B-BC44-1FBAF64835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7" t="3382" r="4372"/>
          <a:stretch/>
        </p:blipFill>
        <p:spPr>
          <a:xfrm>
            <a:off x="2316541" y="2638302"/>
            <a:ext cx="4783227" cy="269466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A24ABDA-4CA6-42C7-A4D4-CE2DF3C4D6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148"/>
          <a:stretch/>
        </p:blipFill>
        <p:spPr>
          <a:xfrm>
            <a:off x="7754058" y="1400012"/>
            <a:ext cx="4345701" cy="24765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B26E18-6B91-48EB-8416-1593157B57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1362"/>
          <a:stretch/>
        </p:blipFill>
        <p:spPr>
          <a:xfrm>
            <a:off x="7743521" y="4123151"/>
            <a:ext cx="4348270" cy="250588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19ED5-414A-45BE-B099-BE4C27CFFB01}"/>
              </a:ext>
            </a:extLst>
          </p:cNvPr>
          <p:cNvSpPr/>
          <p:nvPr/>
        </p:nvSpPr>
        <p:spPr>
          <a:xfrm>
            <a:off x="8201325" y="1577944"/>
            <a:ext cx="3898434" cy="4704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12">
            <a:extLst>
              <a:ext uri="{FF2B5EF4-FFF2-40B4-BE49-F238E27FC236}">
                <a16:creationId xmlns:a16="http://schemas.microsoft.com/office/drawing/2014/main" id="{5155EB7D-30B1-4650-A5C1-D1921397A5D1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7099768" y="1813174"/>
            <a:ext cx="1101557" cy="217246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66701D-98A9-4A6C-AD82-293EE46CF81A}"/>
              </a:ext>
            </a:extLst>
          </p:cNvPr>
          <p:cNvSpPr/>
          <p:nvPr/>
        </p:nvSpPr>
        <p:spPr>
          <a:xfrm>
            <a:off x="8190512" y="4287022"/>
            <a:ext cx="3898434" cy="4704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8C85F1-C9C2-4E24-B9F5-94C5D503DE51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099768" y="4522252"/>
            <a:ext cx="109074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erver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5" y="1915932"/>
            <a:ext cx="1256492" cy="15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85932" y="1370011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11" idx="2"/>
            <a:endCxn id="27" idx="0"/>
          </p:cNvCxnSpPr>
          <p:nvPr/>
        </p:nvCxnSpPr>
        <p:spPr>
          <a:xfrm flipH="1">
            <a:off x="1053609" y="3460799"/>
            <a:ext cx="11478" cy="10651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920A048-F4FC-4FE9-823B-2942EF799030}"/>
              </a:ext>
            </a:extLst>
          </p:cNvPr>
          <p:cNvSpPr txBox="1"/>
          <p:nvPr/>
        </p:nvSpPr>
        <p:spPr>
          <a:xfrm>
            <a:off x="2621558" y="338183"/>
            <a:ext cx="95704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서울특별시 </a:t>
            </a:r>
            <a:r>
              <a:rPr lang="ko-KR" altLang="en-US" sz="2400" b="1" dirty="0" err="1" smtClean="0"/>
              <a:t>버스노선별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정류장별</a:t>
            </a:r>
            <a:r>
              <a:rPr lang="ko-KR" altLang="en-US" sz="2400" b="1" dirty="0" smtClean="0"/>
              <a:t> 시간대별 </a:t>
            </a:r>
            <a:r>
              <a:rPr lang="ko-KR" altLang="en-US" sz="2400" b="1" dirty="0" err="1" smtClean="0"/>
              <a:t>승하차</a:t>
            </a:r>
            <a:r>
              <a:rPr lang="ko-KR" altLang="en-US" sz="2400" b="1" dirty="0" smtClean="0"/>
              <a:t> 인원 정보 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/>
              <a:t>api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버스노선별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정류장별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시간대별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승하차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인원을 나타냄</a:t>
            </a:r>
            <a:endParaRPr lang="en-US" altLang="ko-KR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170467" y="1483662"/>
            <a:ext cx="0" cy="501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10" y="4707779"/>
            <a:ext cx="2016940" cy="5957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-450282" y="5679424"/>
            <a:ext cx="288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정류소별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시간별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버스 승</a:t>
            </a:r>
            <a:r>
              <a:rPr lang="en-US" altLang="ko-KR" b="1" dirty="0" smtClean="0"/>
              <a:t>·</a:t>
            </a:r>
            <a:r>
              <a:rPr lang="ko-KR" altLang="en-US" b="1" dirty="0" smtClean="0"/>
              <a:t>하차 인원</a:t>
            </a:r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105" y="2420549"/>
            <a:ext cx="9663642" cy="340716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D3488F-1A08-4E54-A2AC-8A7BE339A6CD}"/>
              </a:ext>
            </a:extLst>
          </p:cNvPr>
          <p:cNvSpPr/>
          <p:nvPr/>
        </p:nvSpPr>
        <p:spPr>
          <a:xfrm>
            <a:off x="3610040" y="2420549"/>
            <a:ext cx="1283693" cy="378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D3488F-1A08-4E54-A2AC-8A7BE339A6CD}"/>
              </a:ext>
            </a:extLst>
          </p:cNvPr>
          <p:cNvSpPr/>
          <p:nvPr/>
        </p:nvSpPr>
        <p:spPr>
          <a:xfrm>
            <a:off x="6523200" y="2420549"/>
            <a:ext cx="4195600" cy="378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D3488F-1A08-4E54-A2AC-8A7BE339A6CD}"/>
              </a:ext>
            </a:extLst>
          </p:cNvPr>
          <p:cNvSpPr/>
          <p:nvPr/>
        </p:nvSpPr>
        <p:spPr>
          <a:xfrm>
            <a:off x="10718800" y="2420549"/>
            <a:ext cx="1283693" cy="378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1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076445" y="2405533"/>
              <a:ext cx="3764164" cy="91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arduino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727" y="725271"/>
            <a:ext cx="2708321" cy="23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arduino dot matrix printer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32" y="3460929"/>
            <a:ext cx="2140912" cy="6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rduino lcd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8012" r="626" b="2078"/>
          <a:stretch/>
        </p:blipFill>
        <p:spPr bwMode="auto">
          <a:xfrm flipV="1">
            <a:off x="3890363" y="4970469"/>
            <a:ext cx="2081048" cy="9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32292" y="3624026"/>
            <a:ext cx="419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버스 노선 표시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32291" y="5111320"/>
            <a:ext cx="4193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현재 도착 버스의 재차 상황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주요 정류소 및 예상 혼잡도 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54454" y="338183"/>
            <a:ext cx="123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cxnSp>
        <p:nvCxnSpPr>
          <p:cNvPr id="29" name="꺾인 연결선 28"/>
          <p:cNvCxnSpPr/>
          <p:nvPr/>
        </p:nvCxnSpPr>
        <p:spPr>
          <a:xfrm rot="10800000" flipH="1" flipV="1">
            <a:off x="3576726" y="1917006"/>
            <a:ext cx="283705" cy="1891685"/>
          </a:xfrm>
          <a:prstGeom prst="bentConnector3">
            <a:avLst>
              <a:gd name="adj1" fmla="val -80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 flipH="1" flipV="1">
            <a:off x="3576727" y="1917006"/>
            <a:ext cx="313636" cy="3517479"/>
          </a:xfrm>
          <a:prstGeom prst="bentConnector3">
            <a:avLst>
              <a:gd name="adj1" fmla="val -728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1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076445" y="2405533"/>
              <a:ext cx="3764164" cy="91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62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1345" y="111791"/>
            <a:ext cx="1264395" cy="746783"/>
            <a:chOff x="528880" y="1736192"/>
            <a:chExt cx="4311729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76445" y="2405533"/>
              <a:ext cx="3764164" cy="91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실제 구현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2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89218" y="2294992"/>
            <a:ext cx="4741421" cy="2596286"/>
            <a:chOff x="4656578" y="1736192"/>
            <a:chExt cx="4741421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2" y="2523272"/>
              <a:ext cx="41938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 smtClean="0"/>
                <a:t>마무리</a:t>
              </a:r>
              <a:r>
                <a:rPr lang="en-US" altLang="ko-KR" sz="4800" b="1" dirty="0" smtClean="0"/>
                <a:t>!</a:t>
              </a:r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8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89218" y="2294992"/>
            <a:ext cx="4741421" cy="2596286"/>
            <a:chOff x="4656578" y="1736192"/>
            <a:chExt cx="4741421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2" y="2523272"/>
              <a:ext cx="41938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/>
                <a:t>Thank you!</a:t>
              </a:r>
              <a:endParaRPr lang="ko-KR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6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6065134" y="1647617"/>
            <a:ext cx="0" cy="501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8" y="341776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52" y="40904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545388" y="1873320"/>
            <a:ext cx="303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No</a:t>
            </a:r>
            <a:r>
              <a:rPr lang="en-US" altLang="ko-KR" sz="2400" b="1" dirty="0" smtClean="0"/>
              <a:t> many People</a:t>
            </a:r>
          </a:p>
          <a:p>
            <a:r>
              <a:rPr lang="en-US" altLang="ko-KR" sz="3200" b="1" dirty="0" smtClean="0">
                <a:solidFill>
                  <a:srgbClr val="FF0000"/>
                </a:solidFill>
              </a:rPr>
              <a:t>No</a:t>
            </a:r>
            <a:r>
              <a:rPr lang="en-US" altLang="ko-KR" sz="2400" b="1" dirty="0" smtClean="0"/>
              <a:t> many Bus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320752" y="5792539"/>
            <a:ext cx="303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00B0F0"/>
                </a:solidFill>
              </a:rPr>
              <a:t>Safe!</a:t>
            </a:r>
            <a:endParaRPr lang="ko-KR" altLang="en-US" sz="40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2717" y="1996430"/>
            <a:ext cx="303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Many People</a:t>
            </a:r>
          </a:p>
          <a:p>
            <a:r>
              <a:rPr lang="en-US" altLang="ko-KR" sz="2400" b="1" dirty="0" smtClean="0"/>
              <a:t>Many Bus</a:t>
            </a:r>
            <a:endParaRPr lang="ko-KR" altLang="en-US" sz="2400" b="1" dirty="0"/>
          </a:p>
        </p:txBody>
      </p:sp>
      <p:pic>
        <p:nvPicPr>
          <p:cNvPr id="39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20" y="3206625"/>
            <a:ext cx="1767682" cy="17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66" y="4259112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87" y="4259112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408" y="4259112"/>
            <a:ext cx="1786831" cy="17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065134" y="5836021"/>
            <a:ext cx="612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Have a problem!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56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6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Solution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70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7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75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7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17" y="3555939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0" y="3555939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82" y="3530600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54" y="3530600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46" y="3546266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619" y="3530600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person icon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590" y="3529535"/>
            <a:ext cx="1283666" cy="1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57" y="1375986"/>
            <a:ext cx="7648938" cy="37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06" y="23722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58" y="140968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34" y="329503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71" y="2424178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53" y="186357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2" y="315616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69" y="327760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49" y="328251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41" y="3001046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95" y="172643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42" y="318879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405" y="3234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99" y="281818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82" y="159360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64" y="211393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33" y="1730981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612" y="3234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084" y="1864586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28" y="2023030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70" y="325577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91" y="184240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81" y="47431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69" y="47783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11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9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그룹 120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1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Solution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24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그룹 125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12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29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그룹 130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13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TextBox 132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폭발 2 1"/>
          <p:cNvSpPr/>
          <p:nvPr/>
        </p:nvSpPr>
        <p:spPr>
          <a:xfrm>
            <a:off x="3697182" y="1596942"/>
            <a:ext cx="6150682" cy="3529134"/>
          </a:xfrm>
          <a:prstGeom prst="irregularSeal2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Dangerous!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03008 0.32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6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3177 0.4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0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11432 0.18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29857 0.33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166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44727 0.436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57" y="218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22643 0.272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1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03724 0.21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1053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14297 0.2231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25795 0.23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119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18671 0.433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21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36224 0.241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208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0.02213 0.21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105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34974 0.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87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8854 0.429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14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25221 0.3622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181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12539 0.4226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2113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48281 0.213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1" y="1067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30299 0.3967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98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41862 0.3738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868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022E-16 L -0.27045 0.208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104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18672 0.4201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2099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-0.21497 -0.005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-25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-0.27448 -0.00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8532471" y="4325335"/>
            <a:ext cx="0" cy="9642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55" y="36888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6065134" y="1647617"/>
            <a:ext cx="0" cy="36420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42" y="2327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80" y="36888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568649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Not observed 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33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14" y="2327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203767" y="4232738"/>
            <a:ext cx="0" cy="9642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102" y="4232738"/>
            <a:ext cx="461665" cy="1149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Stop line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53088" y="4232737"/>
            <a:ext cx="461665" cy="1149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Stop line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4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5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4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Solution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50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5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0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6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32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7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8532471" y="4325335"/>
            <a:ext cx="0" cy="9642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55" y="36888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6065134" y="1647617"/>
            <a:ext cx="0" cy="36420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42" y="2327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80" y="36888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568649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Not observed 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33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14" y="2327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203767" y="4232738"/>
            <a:ext cx="0" cy="9642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102" y="4232738"/>
            <a:ext cx="461665" cy="1149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Stop line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53088" y="4232737"/>
            <a:ext cx="461665" cy="1149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Stop line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4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5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4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Solution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50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58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0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63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00000">
            <a:off x="1978391" y="1969114"/>
            <a:ext cx="7753350" cy="3952875"/>
          </a:xfrm>
          <a:prstGeom prst="rect">
            <a:avLst/>
          </a:prstGeom>
        </p:spPr>
      </p:pic>
      <p:pic>
        <p:nvPicPr>
          <p:cNvPr id="32" name="Picture 4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9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2279" y="-972655"/>
            <a:ext cx="2642886" cy="84533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Index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503671" y="2240261"/>
            <a:ext cx="2621494" cy="1901088"/>
            <a:chOff x="528880" y="1736192"/>
            <a:chExt cx="3580133" cy="2596286"/>
          </a:xfrm>
        </p:grpSpPr>
        <p:pic>
          <p:nvPicPr>
            <p:cNvPr id="205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6446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06220" y="2240261"/>
            <a:ext cx="2621494" cy="1901088"/>
            <a:chOff x="4656578" y="1736192"/>
            <a:chExt cx="3580133" cy="2596286"/>
          </a:xfrm>
        </p:grpSpPr>
        <p:pic>
          <p:nvPicPr>
            <p:cNvPr id="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78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204144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3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828660" y="2240261"/>
            <a:ext cx="2621494" cy="1901088"/>
            <a:chOff x="8784276" y="1736192"/>
            <a:chExt cx="3580133" cy="2596286"/>
          </a:xfrm>
        </p:grpSpPr>
        <p:pic>
          <p:nvPicPr>
            <p:cNvPr id="11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B050"/>
                  </a:solidFill>
                </a:rPr>
                <a:t>Service</a:t>
              </a:r>
              <a:endParaRPr lang="ko-KR" altLang="en-US" sz="32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60" name="Picture 1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3" y="4141349"/>
            <a:ext cx="2075424" cy="20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9730263" y="2240261"/>
            <a:ext cx="2621494" cy="1901088"/>
            <a:chOff x="8784276" y="1736192"/>
            <a:chExt cx="3580133" cy="2596286"/>
          </a:xfrm>
        </p:grpSpPr>
        <p:pic>
          <p:nvPicPr>
            <p:cNvPr id="2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76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331842" y="2523271"/>
              <a:ext cx="3032567" cy="79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>
                      <a:lumMod val="50000"/>
                    </a:schemeClr>
                  </a:solidFill>
                </a:rPr>
                <a:t>Last stop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4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27994 -0.0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85" y="45268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-65007" y="5212886"/>
            <a:ext cx="4921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Just know</a:t>
            </a:r>
          </a:p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Bus arrive time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3" name="Picture 6" descr="bus stop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97" y="308744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30256"/>
          <a:stretch/>
        </p:blipFill>
        <p:spPr bwMode="auto">
          <a:xfrm>
            <a:off x="777879" y="2080891"/>
            <a:ext cx="3235750" cy="20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39243"/>
              </p:ext>
            </p:extLst>
          </p:nvPr>
        </p:nvGraphicFramePr>
        <p:xfrm>
          <a:off x="1161862" y="2275542"/>
          <a:ext cx="2488557" cy="16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309">
                  <a:extLst>
                    <a:ext uri="{9D8B030D-6E8A-4147-A177-3AD203B41FA5}">
                      <a16:colId xmlns:a16="http://schemas.microsoft.com/office/drawing/2014/main" val="2435607053"/>
                    </a:ext>
                  </a:extLst>
                </a:gridCol>
                <a:gridCol w="1068729">
                  <a:extLst>
                    <a:ext uri="{9D8B030D-6E8A-4147-A177-3AD203B41FA5}">
                      <a16:colId xmlns:a16="http://schemas.microsoft.com/office/drawing/2014/main" val="726756689"/>
                    </a:ext>
                  </a:extLst>
                </a:gridCol>
                <a:gridCol w="829519">
                  <a:extLst>
                    <a:ext uri="{9D8B030D-6E8A-4147-A177-3AD203B41FA5}">
                      <a16:colId xmlns:a16="http://schemas.microsoft.com/office/drawing/2014/main" val="3380991484"/>
                    </a:ext>
                  </a:extLst>
                </a:gridCol>
              </a:tblGrid>
              <a:tr h="67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low floor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786964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577112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92566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451026" y="4522486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9166" y="4063280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Bus </a:t>
            </a:r>
            <a:r>
              <a:rPr lang="en-US" altLang="ko-KR" sz="2400" b="1" smtClean="0"/>
              <a:t>arrival board</a:t>
            </a:r>
            <a:endParaRPr lang="ko-KR" altLang="en-US" sz="24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36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1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4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6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49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51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관련 이미지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54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7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4892285" y="2588783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8365576" y="2611746"/>
            <a:ext cx="1394418" cy="184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71" y="45750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4" b="30256"/>
          <a:stretch/>
        </p:blipFill>
        <p:spPr bwMode="auto">
          <a:xfrm>
            <a:off x="42491" y="2095463"/>
            <a:ext cx="3235750" cy="20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21160"/>
              </p:ext>
            </p:extLst>
          </p:nvPr>
        </p:nvGraphicFramePr>
        <p:xfrm>
          <a:off x="426474" y="2290114"/>
          <a:ext cx="2488557" cy="162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994">
                  <a:extLst>
                    <a:ext uri="{9D8B030D-6E8A-4147-A177-3AD203B41FA5}">
                      <a16:colId xmlns:a16="http://schemas.microsoft.com/office/drawing/2014/main" val="2435607053"/>
                    </a:ext>
                  </a:extLst>
                </a:gridCol>
                <a:gridCol w="928044">
                  <a:extLst>
                    <a:ext uri="{9D8B030D-6E8A-4147-A177-3AD203B41FA5}">
                      <a16:colId xmlns:a16="http://schemas.microsoft.com/office/drawing/2014/main" val="726756689"/>
                    </a:ext>
                  </a:extLst>
                </a:gridCol>
                <a:gridCol w="829519">
                  <a:extLst>
                    <a:ext uri="{9D8B030D-6E8A-4147-A177-3AD203B41FA5}">
                      <a16:colId xmlns:a16="http://schemas.microsoft.com/office/drawing/2014/main" val="3380991484"/>
                    </a:ext>
                  </a:extLst>
                </a:gridCol>
              </a:tblGrid>
              <a:tr h="67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Soon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Low floor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786964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162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577112"/>
                  </a:ext>
                </a:extLst>
              </a:tr>
              <a:tr h="47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152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92566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40812" y="4570697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32" y="3506061"/>
            <a:ext cx="1765417" cy="17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ard icon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71" y="3509127"/>
            <a:ext cx="1738605" cy="17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1073" y="362819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100</a:t>
            </a:r>
            <a:endParaRPr lang="ko-KR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66950" y="3631324"/>
            <a:ext cx="106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low floor</a:t>
            </a:r>
            <a:endParaRPr lang="ko-KR" altLang="en-US" sz="1400" b="1" dirty="0"/>
          </a:p>
        </p:txBody>
      </p:sp>
      <p:pic>
        <p:nvPicPr>
          <p:cNvPr id="3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05" y="33804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36" y="28733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89" y="24931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42" y="20799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95" y="174726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5697054" y="2725300"/>
            <a:ext cx="1350009" cy="1795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245365" y="2754577"/>
            <a:ext cx="1301218" cy="187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3586" y="4063280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Bus </a:t>
            </a:r>
            <a:r>
              <a:rPr lang="en-US" altLang="ko-KR" sz="2400" b="1" smtClean="0"/>
              <a:t>arrival board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26214" y="2965358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Second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arrival</a:t>
            </a:r>
            <a:endParaRPr lang="ko-KR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94664" y="5661765"/>
            <a:ext cx="476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The bus comes </a:t>
            </a:r>
          </a:p>
          <a:p>
            <a:pPr algn="ctr"/>
            <a:r>
              <a:rPr lang="en-US" altLang="ko-KR" sz="2400" b="1" dirty="0" smtClean="0"/>
              <a:t>at similar time</a:t>
            </a:r>
            <a:endParaRPr lang="ko-KR" altLang="en-US" b="1" dirty="0"/>
          </a:p>
        </p:txBody>
      </p:sp>
      <p:pic>
        <p:nvPicPr>
          <p:cNvPr id="51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61" y="3532867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92" y="3025704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45" y="2645549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98" y="2232342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person icon png에 대한 이미지 검색결과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51" y="1899665"/>
            <a:ext cx="1290717" cy="12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823513" y="3628197"/>
            <a:ext cx="82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162</a:t>
            </a:r>
            <a:endParaRPr lang="ko-KR" altLang="en-US" sz="2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569390" y="3807470"/>
            <a:ext cx="106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1minute</a:t>
            </a:r>
            <a:endParaRPr lang="ko-KR" altLang="en-US" sz="1400" b="1" dirty="0"/>
          </a:p>
        </p:txBody>
      </p:sp>
      <p:pic>
        <p:nvPicPr>
          <p:cNvPr id="58" name="Picture 10" descr="bus icon png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45865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260241" y="4582184"/>
            <a:ext cx="15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162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4278" y="2895073"/>
            <a:ext cx="27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First</a:t>
            </a:r>
            <a:r>
              <a:rPr lang="en-US" altLang="ko-KR" sz="2400" b="1" dirty="0" smtClean="0"/>
              <a:t> arrival</a:t>
            </a:r>
            <a:endParaRPr lang="ko-KR" altLang="en-US" sz="24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234467" y="185184"/>
            <a:ext cx="1452319" cy="960019"/>
            <a:chOff x="528880" y="1736192"/>
            <a:chExt cx="3927665" cy="2596286"/>
          </a:xfrm>
        </p:grpSpPr>
        <p:pic>
          <p:nvPicPr>
            <p:cNvPr id="6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Problem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4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5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2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3784259" y="173326"/>
            <a:ext cx="1452319" cy="960019"/>
            <a:chOff x="528880" y="1736192"/>
            <a:chExt cx="3927665" cy="2596286"/>
          </a:xfrm>
        </p:grpSpPr>
        <p:pic>
          <p:nvPicPr>
            <p:cNvPr id="6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F0"/>
                  </a:solidFill>
                </a:rPr>
                <a:t>Solution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9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7" y="348794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4" y="339297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7329142" y="185184"/>
            <a:ext cx="1452319" cy="960019"/>
            <a:chOff x="528880" y="1736192"/>
            <a:chExt cx="3927665" cy="2596286"/>
          </a:xfrm>
        </p:grpSpPr>
        <p:pic>
          <p:nvPicPr>
            <p:cNvPr id="72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076444" y="2523273"/>
              <a:ext cx="3380101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74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40" y="360652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관련 이미지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37" y="351155"/>
            <a:ext cx="894095" cy="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10806865" y="196265"/>
            <a:ext cx="1474001" cy="960019"/>
            <a:chOff x="528880" y="1736192"/>
            <a:chExt cx="3986302" cy="2596286"/>
          </a:xfrm>
        </p:grpSpPr>
        <p:pic>
          <p:nvPicPr>
            <p:cNvPr id="77" name="Picture 4" descr="bus stop icon png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0" y="1736192"/>
              <a:ext cx="2596285" cy="259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849669" y="2493305"/>
              <a:ext cx="3665513" cy="10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 stop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8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377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굴림</vt:lpstr>
      <vt:lpstr>맑은 고딕</vt:lpstr>
      <vt:lpstr>Arial</vt:lpstr>
      <vt:lpstr>Office 테마</vt:lpstr>
      <vt:lpstr>Bus Stop automatic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LeeChanSeok</dc:creator>
  <cp:lastModifiedBy>LeeChanSeok</cp:lastModifiedBy>
  <cp:revision>65</cp:revision>
  <dcterms:created xsi:type="dcterms:W3CDTF">2017-11-17T06:15:09Z</dcterms:created>
  <dcterms:modified xsi:type="dcterms:W3CDTF">2017-11-21T01:23:14Z</dcterms:modified>
</cp:coreProperties>
</file>