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8" r:id="rId3"/>
    <p:sldId id="259" r:id="rId4"/>
    <p:sldId id="264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7"/>
    <p:restoredTop sz="96253"/>
  </p:normalViewPr>
  <p:slideViewPr>
    <p:cSldViewPr>
      <p:cViewPr>
        <p:scale>
          <a:sx n="91" d="100"/>
          <a:sy n="91" d="100"/>
        </p:scale>
        <p:origin x="-14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430" y="4706030"/>
            <a:ext cx="8281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rgbClr val="002060"/>
                </a:solidFill>
              </a:rPr>
              <a:t>IoT</a:t>
            </a:r>
            <a:r>
              <a:rPr lang="en-US" altLang="ko-KR" sz="28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서비스 환경에서의 보안 위협과 정보보호 방안</a:t>
            </a:r>
            <a:endParaRPr lang="en-US" altLang="ko-KR" sz="2800" b="1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MDM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rcRect b="76269"/>
          <a:stretch/>
        </p:blipFill>
        <p:spPr>
          <a:xfrm>
            <a:off x="0" y="0"/>
            <a:ext cx="9144000" cy="1627464"/>
          </a:xfrm>
          <a:prstGeom prst="rect">
            <a:avLst/>
          </a:prstGeom>
        </p:spPr>
      </p:pic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구름 10"/>
          <p:cNvSpPr/>
          <p:nvPr/>
        </p:nvSpPr>
        <p:spPr>
          <a:xfrm>
            <a:off x="3419840" y="3507087"/>
            <a:ext cx="1872260" cy="1002063"/>
          </a:xfrm>
          <a:prstGeom prst="cloud">
            <a:avLst/>
          </a:prstGeom>
          <a:gradFill flip="xy" rotWithShape="1">
            <a:gsLst>
              <a:gs pos="5000">
                <a:srgbClr val="FFFFFF">
                  <a:alpha val="100000"/>
                </a:srgbClr>
              </a:gs>
              <a:gs pos="32000">
                <a:srgbClr val="BCD3EE">
                  <a:alpha val="100000"/>
                </a:srgbClr>
              </a:gs>
            </a:gsLst>
            <a:lin ang="5400000" scaled="1"/>
            <a:tileRect/>
          </a:grad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  <a:gs pos="52000">
                  <a:schemeClr val="accent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  <a:latin typeface="Bauhaus 93"/>
              </a:rPr>
              <a:t>Cloud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" y="3068950"/>
            <a:ext cx="3193080" cy="204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90" y="3279090"/>
            <a:ext cx="1394450" cy="162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50" y="5311755"/>
            <a:ext cx="16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rcRect b="76269"/>
          <a:stretch/>
        </p:blipFill>
        <p:spPr>
          <a:xfrm>
            <a:off x="0" y="0"/>
            <a:ext cx="9144000" cy="1627464"/>
          </a:xfrm>
          <a:prstGeom prst="rect">
            <a:avLst/>
          </a:prstGeom>
        </p:spPr>
      </p:pic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구름 10"/>
          <p:cNvSpPr/>
          <p:nvPr/>
        </p:nvSpPr>
        <p:spPr>
          <a:xfrm>
            <a:off x="3419840" y="3507087"/>
            <a:ext cx="1872260" cy="1002063"/>
          </a:xfrm>
          <a:prstGeom prst="cloud">
            <a:avLst/>
          </a:prstGeom>
          <a:gradFill flip="xy" rotWithShape="1">
            <a:gsLst>
              <a:gs pos="5000">
                <a:srgbClr val="FFFFFF">
                  <a:alpha val="100000"/>
                </a:srgbClr>
              </a:gs>
              <a:gs pos="32000">
                <a:srgbClr val="BCD3EE">
                  <a:alpha val="100000"/>
                </a:srgbClr>
              </a:gs>
            </a:gsLst>
            <a:lin ang="5400000" scaled="1"/>
            <a:tileRect/>
          </a:grad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  <a:gs pos="52000">
                  <a:schemeClr val="accent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  <a:latin typeface="Bauhaus 93"/>
              </a:rPr>
              <a:t>Cloud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" y="3068950"/>
            <a:ext cx="3193080" cy="204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3279090"/>
            <a:ext cx="1394450" cy="162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97" y="3212970"/>
            <a:ext cx="1611363" cy="173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56470" y="5311755"/>
            <a:ext cx="16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50" y="5301260"/>
            <a:ext cx="16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3rd attacker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87" y="1956390"/>
            <a:ext cx="1475095" cy="1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4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2000" y="3280176"/>
            <a:ext cx="8640000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2000" y="3284980"/>
            <a:ext cx="86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구름 10"/>
          <p:cNvSpPr/>
          <p:nvPr/>
        </p:nvSpPr>
        <p:spPr>
          <a:xfrm>
            <a:off x="3419840" y="3507087"/>
            <a:ext cx="1872260" cy="1002063"/>
          </a:xfrm>
          <a:prstGeom prst="cloud">
            <a:avLst/>
          </a:prstGeom>
          <a:gradFill flip="xy" rotWithShape="1">
            <a:gsLst>
              <a:gs pos="5000">
                <a:srgbClr val="FFFFFF">
                  <a:alpha val="100000"/>
                </a:srgbClr>
              </a:gs>
              <a:gs pos="32000">
                <a:srgbClr val="BCD3EE">
                  <a:alpha val="100000"/>
                </a:srgbClr>
              </a:gs>
            </a:gsLst>
            <a:lin ang="5400000" scaled="1"/>
            <a:tileRect/>
          </a:grad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  <a:gs pos="52000">
                  <a:schemeClr val="accent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  <a:latin typeface="Bauhaus 93"/>
              </a:rPr>
              <a:t>Cloud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" y="3068950"/>
            <a:ext cx="3193080" cy="204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3279090"/>
            <a:ext cx="1394450" cy="162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97" y="3212970"/>
            <a:ext cx="1611363" cy="173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56470" y="5311755"/>
            <a:ext cx="16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50" y="5301260"/>
            <a:ext cx="16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3rd attacker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55" y="1956390"/>
            <a:ext cx="1475095" cy="1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alphaModFix/>
            <a:lum/>
          </a:blip>
          <a:srcRect b="76636"/>
          <a:stretch/>
        </p:blipFill>
        <p:spPr>
          <a:xfrm>
            <a:off x="0" y="0"/>
            <a:ext cx="9144000" cy="16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8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3810" y="1052670"/>
            <a:ext cx="345648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900" dirty="0" smtClean="0">
                <a:solidFill>
                  <a:schemeClr val="bg1"/>
                </a:solidFill>
              </a:rPr>
              <a:t>끝</a:t>
            </a:r>
            <a:endParaRPr lang="ko-KR" altLang="en-US" sz="23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화면 슬라이드 쇼(4:3)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Hancom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정빈</dc:creator>
  <cp:keywords/>
  <dc:description/>
  <cp:lastModifiedBy>Song</cp:lastModifiedBy>
  <cp:revision>13</cp:revision>
  <dcterms:created xsi:type="dcterms:W3CDTF">2017-11-17T11:25:40Z</dcterms:created>
  <dcterms:modified xsi:type="dcterms:W3CDTF">2017-11-18T01:05:24Z</dcterms:modified>
  <cp:category/>
  <cp:contentStatus>화면 슬라이드 쇼(4:3)</cp:contentStatus>
</cp:coreProperties>
</file>