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1"/>
  </p:notesMasterIdLst>
  <p:sldIdLst>
    <p:sldId id="256" r:id="rId3"/>
    <p:sldId id="261" r:id="rId4"/>
    <p:sldId id="260" r:id="rId5"/>
    <p:sldId id="262" r:id="rId6"/>
    <p:sldId id="259" r:id="rId7"/>
    <p:sldId id="258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0" d="100"/>
          <a:sy n="60" d="100"/>
        </p:scale>
        <p:origin x="1376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59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6DCC9987-AE10-4685-9B5B-4577F1D5BB4C}" type="datetimeFigureOut">
              <a:rPr lang="ja-JP" altLang="en-US"/>
              <a:pPr/>
              <a:t>2017/11/18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クリックしてマスタ テキスト スタイルを編集する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77D8454A-404F-4DF1-8F43-7DDF83BF3B63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BF1CCF-7666-4D44-83CF-B1D9081B196F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75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17196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86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 latinLnBrk="0">
              <a:defRPr kumimoji="1" lang="ja-JP" sz="26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 latinLnBrk="0">
              <a:defRPr kumimoji="1" lang="ja-JP" sz="26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</a:lstStyle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A9FF-1E9C-4B66-B4A0-EADB765782FB}" type="datetime1">
              <a:rPr lang="ja-JP" altLang="en-US"/>
              <a:pPr/>
              <a:t>2017/11/18</a:t>
            </a:fld>
            <a:endParaRPr kumimoji="1" lang="ja-J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kumimoji="1" lang="ja-JP" altLang="en-US"/>
              <a:t>マスター テキストの書式設定</a:t>
            </a:r>
          </a:p>
          <a:p>
            <a:pPr lvl="1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 eaLnBrk="1" latinLnBrk="0" hangingPunct="1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14FD-1763-45C1-AED0-FF855CD2E095}" type="datetime1">
              <a:rPr lang="ja-JP" altLang="en-US"/>
              <a:pPr/>
              <a:t>2017/11/18</a:t>
            </a:fld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7985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E4E52-550E-4B84-9D4F-14979F5A0D6E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7093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96A02F-3A95-4944-9ABC-E1DA10A11467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27A8D-4D3E-4B4C-B199-3FF96543B789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04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89451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3160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5579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ABAC977-30FA-477C-9A84-AFCB3E072BCA}" type="datetime1">
              <a:rPr lang="ja-JP" altLang="en-US" smtClean="0"/>
              <a:pPr/>
              <a:t>2017/11/18</a:t>
            </a:fld>
            <a:endParaRPr kumimoji="1"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46FD205-8D79-439C-A802-2377436AEC8A}" type="slidenum">
              <a:rPr lang="en-US" altLang="ja-JP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476CF92-9254-4BD0-BC2B-153EFAAA370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691052" y="6297149"/>
            <a:ext cx="1761897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70" r:id="rId13"/>
  </p:sldLayoutIdLst>
  <p:hf sldNum="0" hdr="0" dt="0"/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ＭＳ Ｐゴシック" pitchFamily="50" charset="-128"/>
                <a:ea typeface="ＭＳ Ｐゴシック" pitchFamily="50" charset="-128"/>
              </a:rPr>
              <a:t>Safety Route Leading System</a:t>
            </a:r>
            <a:br>
              <a:rPr kumimoji="1" lang="en-US" altLang="ja-JP" dirty="0">
                <a:latin typeface="ＭＳ Ｐゴシック" pitchFamily="50" charset="-128"/>
                <a:ea typeface="ＭＳ Ｐゴシック" pitchFamily="50" charset="-128"/>
              </a:rPr>
            </a:br>
            <a:r>
              <a:rPr kumimoji="1" lang="en-US" altLang="ja-JP" dirty="0">
                <a:latin typeface="ＭＳ Ｐゴシック" pitchFamily="50" charset="-128"/>
                <a:ea typeface="ＭＳ Ｐゴシック" pitchFamily="50" charset="-128"/>
              </a:rPr>
              <a:t>SUMILAB</a:t>
            </a:r>
            <a:endParaRPr kumimoji="1" 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ＭＳ Ｐゴシック" pitchFamily="50" charset="-128"/>
                <a:ea typeface="ＭＳ Ｐゴシック" pitchFamily="50" charset="-128"/>
              </a:rPr>
              <a:t>Tetsuo </a:t>
            </a:r>
            <a:r>
              <a:rPr kumimoji="1" lang="en-US" altLang="ja-JP" dirty="0" err="1">
                <a:latin typeface="ＭＳ Ｐゴシック" pitchFamily="50" charset="-128"/>
                <a:ea typeface="ＭＳ Ｐゴシック" pitchFamily="50" charset="-128"/>
              </a:rPr>
              <a:t>Ogino</a:t>
            </a:r>
            <a:endParaRPr kumimoji="1"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kumimoji="1" lang="en-US" altLang="ja-JP" dirty="0" err="1">
                <a:latin typeface="ＭＳ Ｐゴシック" pitchFamily="50" charset="-128"/>
                <a:ea typeface="ＭＳ Ｐゴシック" pitchFamily="50" charset="-128"/>
              </a:rPr>
              <a:t>Kentarou</a:t>
            </a:r>
            <a:r>
              <a:rPr kumimoji="1" lang="ja-JP" altLang="en-US" dirty="0"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kumimoji="1" lang="en-US" altLang="ja-JP" dirty="0" err="1">
                <a:latin typeface="ＭＳ Ｐゴシック" pitchFamily="50" charset="-128"/>
                <a:ea typeface="ＭＳ Ｐゴシック" pitchFamily="50" charset="-128"/>
              </a:rPr>
              <a:t>Narikawa</a:t>
            </a:r>
            <a:endParaRPr kumimoji="1" lang="en-US" altLang="ja-JP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dirty="0" err="1">
                <a:latin typeface="ＭＳ Ｐゴシック" pitchFamily="50" charset="-128"/>
                <a:ea typeface="ＭＳ Ｐゴシック" pitchFamily="50" charset="-128"/>
              </a:rPr>
              <a:t>Toshinori</a:t>
            </a:r>
            <a:r>
              <a:rPr lang="ja-JP" altLang="en-US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dirty="0">
                <a:latin typeface="ＭＳ Ｐゴシック" pitchFamily="50" charset="-128"/>
                <a:ea typeface="ＭＳ Ｐゴシック" pitchFamily="50" charset="-128"/>
              </a:rPr>
              <a:t>Hayashi</a:t>
            </a:r>
          </a:p>
          <a:p>
            <a:endParaRPr kumimoji="1" lang="ja-JP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関連画像">
            <a:extLst>
              <a:ext uri="{FF2B5EF4-FFF2-40B4-BE49-F238E27FC236}">
                <a16:creationId xmlns:a16="http://schemas.microsoft.com/office/drawing/2014/main" id="{B6365854-7C55-4E12-9CB5-536266A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504" y="0"/>
            <a:ext cx="5839971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関連画像">
            <a:extLst>
              <a:ext uri="{FF2B5EF4-FFF2-40B4-BE49-F238E27FC236}">
                <a16:creationId xmlns:a16="http://schemas.microsoft.com/office/drawing/2014/main" id="{FF30060B-7478-4376-AF36-37FED27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5511078" cy="35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09DBA6-3AFA-4C78-B941-06089178CC8D}"/>
              </a:ext>
            </a:extLst>
          </p:cNvPr>
          <p:cNvSpPr txBox="1"/>
          <p:nvPr/>
        </p:nvSpPr>
        <p:spPr>
          <a:xfrm>
            <a:off x="209092" y="732980"/>
            <a:ext cx="28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Which way would you like </a:t>
            </a:r>
            <a:r>
              <a:rPr lang="en-US" altLang="ja-JP" sz="2800" dirty="0"/>
              <a:t>to choose for the way back home?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A9988D-D190-45FB-9C4B-4DF667434E85}"/>
              </a:ext>
            </a:extLst>
          </p:cNvPr>
          <p:cNvSpPr txBox="1"/>
          <p:nvPr/>
        </p:nvSpPr>
        <p:spPr>
          <a:xfrm>
            <a:off x="5804136" y="4194328"/>
            <a:ext cx="2993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Bright and lively way</a:t>
            </a:r>
          </a:p>
          <a:p>
            <a:pPr algn="ctr"/>
            <a:endParaRPr lang="en-US" altLang="ja-JP" sz="1600" dirty="0"/>
          </a:p>
          <a:p>
            <a:pPr algn="ctr"/>
            <a:r>
              <a:rPr lang="en-US" altLang="ja-JP" sz="2400" dirty="0"/>
              <a:t>Or</a:t>
            </a:r>
          </a:p>
          <a:p>
            <a:pPr algn="ctr"/>
            <a:endParaRPr kumimoji="1" lang="en-US" altLang="ja-JP" dirty="0"/>
          </a:p>
          <a:p>
            <a:pPr algn="ctr"/>
            <a:r>
              <a:rPr lang="en-US" altLang="ja-JP" sz="2400" dirty="0"/>
              <a:t>Dark and quiet way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72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1835F-3528-4ADB-B8B6-2F55498C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E6E80C-C342-417C-B208-1183C4EA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 descr="関連画像">
            <a:extLst>
              <a:ext uri="{FF2B5EF4-FFF2-40B4-BE49-F238E27FC236}">
                <a16:creationId xmlns:a16="http://schemas.microsoft.com/office/drawing/2014/main" id="{A6C7E6AC-D32F-4D32-B1D6-7704A1CB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946" y="-99392"/>
            <a:ext cx="10577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49D325-7F3E-4D4B-8E70-7359C6B29C5F}"/>
              </a:ext>
            </a:extLst>
          </p:cNvPr>
          <p:cNvSpPr txBox="1"/>
          <p:nvPr/>
        </p:nvSpPr>
        <p:spPr>
          <a:xfrm>
            <a:off x="1691680" y="1195251"/>
            <a:ext cx="59458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</a:rPr>
              <a:t>Goin</a:t>
            </a:r>
            <a:r>
              <a:rPr lang="en-US" altLang="ja-JP" sz="3200" dirty="0">
                <a:solidFill>
                  <a:schemeClr val="bg1"/>
                </a:solidFill>
              </a:rPr>
              <a:t>g home on the dark way</a:t>
            </a:r>
            <a:r>
              <a:rPr lang="ja-JP" altLang="en-US" sz="3200" dirty="0">
                <a:solidFill>
                  <a:schemeClr val="bg1"/>
                </a:solidFill>
              </a:rPr>
              <a:t> </a:t>
            </a:r>
            <a:r>
              <a:rPr lang="en-US" altLang="ja-JP" sz="3200" dirty="0">
                <a:solidFill>
                  <a:schemeClr val="bg1"/>
                </a:solidFill>
              </a:rPr>
              <a:t>is</a:t>
            </a:r>
            <a:r>
              <a:rPr lang="ja-JP" altLang="en-US" sz="3200" dirty="0">
                <a:solidFill>
                  <a:schemeClr val="bg1"/>
                </a:solidFill>
              </a:rPr>
              <a:t> 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Sometime dangerous</a:t>
            </a:r>
          </a:p>
        </p:txBody>
      </p:sp>
    </p:spTree>
    <p:extLst>
      <p:ext uri="{BB962C8B-B14F-4D97-AF65-F5344CB8AC3E}">
        <p14:creationId xmlns:p14="http://schemas.microsoft.com/office/powerpoint/2010/main" val="420703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「jeju map english」の画像検索結果">
            <a:extLst>
              <a:ext uri="{FF2B5EF4-FFF2-40B4-BE49-F238E27FC236}">
                <a16:creationId xmlns:a16="http://schemas.microsoft.com/office/drawing/2014/main" id="{BBEA6FF5-9379-4B82-8391-FAFC580E5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8"/>
          <a:stretch/>
        </p:blipFill>
        <p:spPr bwMode="auto">
          <a:xfrm>
            <a:off x="26556" y="-1"/>
            <a:ext cx="9117443" cy="58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「パワポマン」の画像検索結果">
            <a:extLst>
              <a:ext uri="{FF2B5EF4-FFF2-40B4-BE49-F238E27FC236}">
                <a16:creationId xmlns:a16="http://schemas.microsoft.com/office/drawing/2014/main" id="{6B17F61C-C55E-4F52-93F2-CC0864CE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3176"/>
            <a:ext cx="505427" cy="15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FF82B2-603D-4B12-99A0-B3F071202DDE}"/>
              </a:ext>
            </a:extLst>
          </p:cNvPr>
          <p:cNvSpPr txBox="1"/>
          <p:nvPr/>
        </p:nvSpPr>
        <p:spPr>
          <a:xfrm>
            <a:off x="2483768" y="4957963"/>
            <a:ext cx="4536504" cy="1077218"/>
          </a:xfrm>
          <a:prstGeom prst="wedgeRectCallout">
            <a:avLst>
              <a:gd name="adj1" fmla="val -76316"/>
              <a:gd name="adj2" fmla="val 4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/>
              <a:t>We will make the System that shows safe ways</a:t>
            </a:r>
            <a:r>
              <a:rPr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3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「taxi icon」の画像検索結果">
            <a:extLst>
              <a:ext uri="{FF2B5EF4-FFF2-40B4-BE49-F238E27FC236}">
                <a16:creationId xmlns:a16="http://schemas.microsoft.com/office/drawing/2014/main" id="{D85A522A-C271-4BB9-890D-52273AF68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9" y="1296679"/>
            <a:ext cx="967519" cy="96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左中かっこ 2">
            <a:extLst>
              <a:ext uri="{FF2B5EF4-FFF2-40B4-BE49-F238E27FC236}">
                <a16:creationId xmlns:a16="http://schemas.microsoft.com/office/drawing/2014/main" id="{BF191152-2807-4D80-B7C9-E357C00B3975}"/>
              </a:ext>
            </a:extLst>
          </p:cNvPr>
          <p:cNvSpPr/>
          <p:nvPr/>
        </p:nvSpPr>
        <p:spPr>
          <a:xfrm>
            <a:off x="2217840" y="756006"/>
            <a:ext cx="583951" cy="12003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B5BBF6-90C7-4A01-85A1-C77966D7834B}"/>
              </a:ext>
            </a:extLst>
          </p:cNvPr>
          <p:cNvSpPr txBox="1"/>
          <p:nvPr/>
        </p:nvSpPr>
        <p:spPr>
          <a:xfrm>
            <a:off x="2801791" y="824734"/>
            <a:ext cx="2217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rgbClr val="FF0000"/>
                </a:solidFill>
              </a:rPr>
              <a:t>LUX</a:t>
            </a:r>
          </a:p>
        </p:txBody>
      </p:sp>
      <p:pic>
        <p:nvPicPr>
          <p:cNvPr id="6" name="図 5" descr="道 が含まれている画像&#10;&#10;高い精度で生成された説明">
            <a:extLst>
              <a:ext uri="{FF2B5EF4-FFF2-40B4-BE49-F238E27FC236}">
                <a16:creationId xmlns:a16="http://schemas.microsoft.com/office/drawing/2014/main" id="{3E831F39-AE20-43DB-9D12-63A3AF91D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83" y="443522"/>
            <a:ext cx="864096" cy="864096"/>
          </a:xfrm>
          <a:prstGeom prst="rect">
            <a:avLst/>
          </a:prstGeom>
        </p:spPr>
      </p:pic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7E9EF4E4-5D49-48E6-BA33-E447EFA41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940603"/>
              </p:ext>
            </p:extLst>
          </p:nvPr>
        </p:nvGraphicFramePr>
        <p:xfrm>
          <a:off x="1979712" y="2924944"/>
          <a:ext cx="4973721" cy="294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907">
                  <a:extLst>
                    <a:ext uri="{9D8B030D-6E8A-4147-A177-3AD203B41FA5}">
                      <a16:colId xmlns:a16="http://schemas.microsoft.com/office/drawing/2014/main" val="1492122347"/>
                    </a:ext>
                  </a:extLst>
                </a:gridCol>
                <a:gridCol w="1657907">
                  <a:extLst>
                    <a:ext uri="{9D8B030D-6E8A-4147-A177-3AD203B41FA5}">
                      <a16:colId xmlns:a16="http://schemas.microsoft.com/office/drawing/2014/main" val="2244517410"/>
                    </a:ext>
                  </a:extLst>
                </a:gridCol>
                <a:gridCol w="1657907">
                  <a:extLst>
                    <a:ext uri="{9D8B030D-6E8A-4147-A177-3AD203B41FA5}">
                      <a16:colId xmlns:a16="http://schemas.microsoft.com/office/drawing/2014/main" val="3739539817"/>
                    </a:ext>
                  </a:extLst>
                </a:gridCol>
              </a:tblGrid>
              <a:tr h="698320"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Noisy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Quiet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69081"/>
                  </a:ext>
                </a:extLst>
              </a:tr>
              <a:tr h="1053285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Bright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68077"/>
                  </a:ext>
                </a:extLst>
              </a:tr>
              <a:tr h="698320"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Dark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3600" dirty="0"/>
                    </a:p>
                    <a:p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27251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23836595-A01B-4EAF-A7B4-C84E852B5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00" y="3518326"/>
            <a:ext cx="1248343" cy="12483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203A0F-2A80-4F15-A025-E143927A6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47" y="3717032"/>
            <a:ext cx="754280" cy="7542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336E7E1-2EDE-41F5-BC69-1D75A3BA92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3" y="4910761"/>
            <a:ext cx="810416" cy="810416"/>
          </a:xfrm>
          <a:prstGeom prst="rect">
            <a:avLst/>
          </a:prstGeom>
        </p:spPr>
      </p:pic>
      <p:pic>
        <p:nvPicPr>
          <p:cNvPr id="11" name="Picture 4" descr="「星空　アイコン」の画像検索結果">
            <a:extLst>
              <a:ext uri="{FF2B5EF4-FFF2-40B4-BE49-F238E27FC236}">
                <a16:creationId xmlns:a16="http://schemas.microsoft.com/office/drawing/2014/main" id="{70B0722B-86A7-4DDE-A799-7FD3C3DC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347" y="4910761"/>
            <a:ext cx="754280" cy="7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DB84E0-884A-4BD4-ACC3-267C62315E8B}"/>
              </a:ext>
            </a:extLst>
          </p:cNvPr>
          <p:cNvSpPr txBox="1"/>
          <p:nvPr/>
        </p:nvSpPr>
        <p:spPr>
          <a:xfrm>
            <a:off x="5292080" y="817857"/>
            <a:ext cx="2961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600" dirty="0">
                <a:solidFill>
                  <a:srgbClr val="FF0000"/>
                </a:solidFill>
              </a:rPr>
              <a:t>No</a:t>
            </a:r>
            <a:r>
              <a:rPr lang="en-US" altLang="ja-JP" sz="3600" dirty="0">
                <a:solidFill>
                  <a:srgbClr val="FF0000"/>
                </a:solidFill>
              </a:rPr>
              <a:t>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600" dirty="0"/>
              <a:t>temperature</a:t>
            </a:r>
          </a:p>
        </p:txBody>
      </p:sp>
      <p:sp>
        <p:nvSpPr>
          <p:cNvPr id="13" name="右大かっこ 12">
            <a:extLst>
              <a:ext uri="{FF2B5EF4-FFF2-40B4-BE49-F238E27FC236}">
                <a16:creationId xmlns:a16="http://schemas.microsoft.com/office/drawing/2014/main" id="{09C4A70A-B93C-4608-930B-C1604BE0BD74}"/>
              </a:ext>
            </a:extLst>
          </p:cNvPr>
          <p:cNvSpPr/>
          <p:nvPr/>
        </p:nvSpPr>
        <p:spPr>
          <a:xfrm>
            <a:off x="8172400" y="756006"/>
            <a:ext cx="216023" cy="126905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「jeju map english」の画像検索結果">
            <a:extLst>
              <a:ext uri="{FF2B5EF4-FFF2-40B4-BE49-F238E27FC236}">
                <a16:creationId xmlns:a16="http://schemas.microsoft.com/office/drawing/2014/main" id="{69979DD1-0EA5-497F-989B-6E540918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8"/>
          <a:stretch/>
        </p:blipFill>
        <p:spPr bwMode="auto">
          <a:xfrm>
            <a:off x="-1058966" y="-414808"/>
            <a:ext cx="1126193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9DEB05D-3612-4CEA-A8C2-0CC8B2976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836712"/>
            <a:ext cx="864096" cy="8640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97DDDCC-9426-4C94-A6F8-58FBDE739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4664"/>
            <a:ext cx="864096" cy="86409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6BC8308-7307-42D3-8F52-F696779F9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72" y="1052736"/>
            <a:ext cx="864096" cy="86409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400E589-0B41-4331-84E4-C22A9329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48072" cy="64807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B5491E5-8AF7-4C54-AD08-0463EBECD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2856"/>
            <a:ext cx="648072" cy="64807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6666C90-35FA-4392-8C06-37D46FA80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8" y="1592796"/>
            <a:ext cx="648072" cy="6480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E02C06-89D0-46F8-B43D-2E1E25F493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0283"/>
            <a:ext cx="572453" cy="5724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849C8D0-715E-4966-BFE2-938FE4926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5" y="2160960"/>
            <a:ext cx="572453" cy="5724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DC0E2A5-4FD9-421E-9470-FAC85E311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7" y="1484784"/>
            <a:ext cx="864096" cy="864096"/>
          </a:xfrm>
          <a:prstGeom prst="rect">
            <a:avLst/>
          </a:prstGeom>
        </p:spPr>
      </p:pic>
      <p:pic>
        <p:nvPicPr>
          <p:cNvPr id="25" name="Picture 4" descr="「星空　アイコン」の画像検索結果">
            <a:extLst>
              <a:ext uri="{FF2B5EF4-FFF2-40B4-BE49-F238E27FC236}">
                <a16:creationId xmlns:a16="http://schemas.microsoft.com/office/drawing/2014/main" id="{950ACC9D-F163-4999-BAE7-D1195A27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66" y="2630096"/>
            <a:ext cx="754280" cy="7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19DDB2-A1B9-499D-8545-1E1C260A5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65104"/>
            <a:ext cx="648072" cy="64807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78CCE97-30CA-4ED7-8D5C-5DC4BF5A6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35" y="4365104"/>
            <a:ext cx="648072" cy="64807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A915434-D2CB-403A-9B91-5192A07B59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7" y="4222894"/>
            <a:ext cx="572453" cy="57245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E58DC40-8283-45EA-AC63-A9AFAE4CD8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68"/>
            <a:ext cx="572453" cy="57245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067BEEE-E21F-4FEF-9C80-E38CFB0A3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4" y="3523320"/>
            <a:ext cx="864096" cy="86409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642CBC5-7FBD-4381-9610-9DEC65AC2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62" y="2816229"/>
            <a:ext cx="864096" cy="86409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7364DF3-9F0E-4F74-AA7B-EAEE8AC428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77" y="4509120"/>
            <a:ext cx="572453" cy="5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「jeju map english」の画像検索結果">
            <a:extLst>
              <a:ext uri="{FF2B5EF4-FFF2-40B4-BE49-F238E27FC236}">
                <a16:creationId xmlns:a16="http://schemas.microsoft.com/office/drawing/2014/main" id="{69979DD1-0EA5-497F-989B-6E540918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8"/>
          <a:stretch/>
        </p:blipFill>
        <p:spPr bwMode="auto">
          <a:xfrm>
            <a:off x="-1058966" y="-414808"/>
            <a:ext cx="1126193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9DEB05D-3612-4CEA-A8C2-0CC8B2976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836712"/>
            <a:ext cx="864096" cy="8640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97DDDCC-9426-4C94-A6F8-58FBDE739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4664"/>
            <a:ext cx="864096" cy="86409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6BC8308-7307-42D3-8F52-F696779F9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72" y="1052736"/>
            <a:ext cx="864096" cy="86409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400E589-0B41-4331-84E4-C22A932903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648072" cy="64807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B5491E5-8AF7-4C54-AD08-0463EBECD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2856"/>
            <a:ext cx="648072" cy="64807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6666C90-35FA-4392-8C06-37D46FA80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638" y="1592796"/>
            <a:ext cx="648072" cy="6480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E02C06-89D0-46F8-B43D-2E1E25F493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0283"/>
            <a:ext cx="572453" cy="57245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849C8D0-715E-4966-BFE2-938FE4926B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5" y="2160960"/>
            <a:ext cx="572453" cy="57245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DC0E2A5-4FD9-421E-9470-FAC85E311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7" y="1484784"/>
            <a:ext cx="864096" cy="864096"/>
          </a:xfrm>
          <a:prstGeom prst="rect">
            <a:avLst/>
          </a:prstGeom>
        </p:spPr>
      </p:pic>
      <p:pic>
        <p:nvPicPr>
          <p:cNvPr id="25" name="Picture 4" descr="「星空　アイコン」の画像検索結果">
            <a:extLst>
              <a:ext uri="{FF2B5EF4-FFF2-40B4-BE49-F238E27FC236}">
                <a16:creationId xmlns:a16="http://schemas.microsoft.com/office/drawing/2014/main" id="{950ACC9D-F163-4999-BAE7-D1195A27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66" y="2924944"/>
            <a:ext cx="459432" cy="4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919DDB2-A1B9-499D-8545-1E1C260A5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65104"/>
            <a:ext cx="648072" cy="64807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78CCE97-30CA-4ED7-8D5C-5DC4BF5A6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35" y="4365104"/>
            <a:ext cx="648072" cy="64807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A915434-D2CB-403A-9B91-5192A07B59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97" y="4222894"/>
            <a:ext cx="572453" cy="57245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E58DC40-8283-45EA-AC63-A9AFAE4CD8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68"/>
            <a:ext cx="572453" cy="57245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067BEEE-E21F-4FEF-9C80-E38CFB0A34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4" y="3523320"/>
            <a:ext cx="864096" cy="86409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642CBC5-7FBD-4381-9610-9DEC65AC2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662" y="2816229"/>
            <a:ext cx="864096" cy="86409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7364DF3-9F0E-4F74-AA7B-EAEE8AC428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77" y="4509120"/>
            <a:ext cx="572453" cy="572453"/>
          </a:xfrm>
          <a:prstGeom prst="rect">
            <a:avLst/>
          </a:prstGeom>
        </p:spPr>
      </p:pic>
      <p:pic>
        <p:nvPicPr>
          <p:cNvPr id="26" name="Picture 4" descr="「星空　アイコン」の画像検索結果">
            <a:extLst>
              <a:ext uri="{FF2B5EF4-FFF2-40B4-BE49-F238E27FC236}">
                <a16:creationId xmlns:a16="http://schemas.microsoft.com/office/drawing/2014/main" id="{A3BFB497-3F9A-45EC-BE45-7D6298C6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02" y="2088233"/>
            <a:ext cx="864095" cy="8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「星空　アイコン」の画像検索結果">
            <a:extLst>
              <a:ext uri="{FF2B5EF4-FFF2-40B4-BE49-F238E27FC236}">
                <a16:creationId xmlns:a16="http://schemas.microsoft.com/office/drawing/2014/main" id="{B44A6620-1387-4315-9A9A-5898240D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07" y="1092997"/>
            <a:ext cx="806055" cy="8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「星空　アイコン」の画像検索結果">
            <a:extLst>
              <a:ext uri="{FF2B5EF4-FFF2-40B4-BE49-F238E27FC236}">
                <a16:creationId xmlns:a16="http://schemas.microsoft.com/office/drawing/2014/main" id="{89F0F3CF-5748-45A2-AA5A-E9F0804A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2035"/>
            <a:ext cx="806055" cy="8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C8F0AC-F9F7-4391-9F8D-E1E5660E1F86}"/>
              </a:ext>
            </a:extLst>
          </p:cNvPr>
          <p:cNvSpPr txBox="1"/>
          <p:nvPr/>
        </p:nvSpPr>
        <p:spPr>
          <a:xfrm>
            <a:off x="3898166" y="3667928"/>
            <a:ext cx="545503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chemeClr val="bg1"/>
                </a:solidFill>
              </a:rPr>
              <a:t>For the place where people can watch </a:t>
            </a:r>
            <a:r>
              <a:rPr kumimoji="1" lang="en-US" altLang="ja-JP" sz="3200" dirty="0">
                <a:solidFill>
                  <a:srgbClr val="FFFF00"/>
                </a:solidFill>
              </a:rPr>
              <a:t>beautiful stars</a:t>
            </a:r>
            <a:r>
              <a:rPr kumimoji="1" lang="en-US" altLang="ja-JP" sz="3200" dirty="0">
                <a:solidFill>
                  <a:schemeClr val="bg1"/>
                </a:solidFill>
              </a:rPr>
              <a:t>, t</a:t>
            </a:r>
            <a:r>
              <a:rPr lang="en-US" altLang="ja-JP" sz="3200" dirty="0">
                <a:solidFill>
                  <a:schemeClr val="bg1"/>
                </a:solidFill>
              </a:rPr>
              <a:t>his maps shows special icon</a:t>
            </a:r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55B60-948F-4CAE-93D8-D69C270BAD53}"/>
              </a:ext>
            </a:extLst>
          </p:cNvPr>
          <p:cNvSpPr txBox="1"/>
          <p:nvPr/>
        </p:nvSpPr>
        <p:spPr>
          <a:xfrm>
            <a:off x="971600" y="1412776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Now, </a:t>
            </a:r>
          </a:p>
          <a:p>
            <a:r>
              <a:rPr lang="en-US" altLang="ja-JP" sz="5400" dirty="0"/>
              <a:t>Still on Process</a:t>
            </a:r>
          </a:p>
          <a:p>
            <a:endParaRPr lang="en-US" altLang="ja-JP" sz="5400" dirty="0"/>
          </a:p>
          <a:p>
            <a:r>
              <a:rPr kumimoji="1" lang="en-US" altLang="ja-JP" sz="5400" dirty="0"/>
              <a:t>Thank you</a:t>
            </a:r>
            <a:r>
              <a:rPr lang="en-US" altLang="ja-JP" sz="5400" dirty="0"/>
              <a:t>!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9519647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4" id="{9CBFE4E8-966A-4966-9390-91DDA23E8C5A}" vid="{B7C06DDE-B841-4856-9435-6E8FB66054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85049E-02DD-426A-932E-E25F24E1AE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テーマ4</Template>
  <TotalTime>0</TotalTime>
  <Words>80</Words>
  <Application>Microsoft Office PowerPoint</Application>
  <PresentationFormat>画面に合わせる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テーマ4</vt:lpstr>
      <vt:lpstr>Safety Route Leading System SUMILAB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2017-11-17T08:35:47Z</dcterms:created>
  <dcterms:modified xsi:type="dcterms:W3CDTF">2017-11-18T00:47:13Z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