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77329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1087443" algn="l" defTabSz="77329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2174887" algn="l" defTabSz="77329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3262338" algn="l" defTabSz="77329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4349779" algn="l" defTabSz="77329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5437225" algn="l" defTabSz="77329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6524670" algn="l" defTabSz="77329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7612115" algn="l" defTabSz="77329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8699558" algn="l" defTabSz="77329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DCFD4"/>
          </a:solidFill>
        </a:fill>
      </a:tcStyle>
    </a:wholeTbl>
    <a:band2H>
      <a:tcTxStyle/>
      <a:tcStyle>
        <a:tcBdr/>
        <a:fill>
          <a:solidFill>
            <a:srgbClr val="E7E9EB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CEDEB"/>
          </a:solidFill>
        </a:fill>
      </a:tcStyle>
    </a:wholeTbl>
    <a:band2H>
      <a:tcTxStyle/>
      <a:tcStyle>
        <a:tcBdr/>
        <a:fill>
          <a:solidFill>
            <a:srgbClr val="F6F6F5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bevel/>
            </a:ln>
          </a:left>
          <a:right>
            <a:ln w="3175" cap="flat">
              <a:solidFill>
                <a:srgbClr val="000000"/>
              </a:solidFill>
              <a:prstDash val="solid"/>
              <a:bevel/>
            </a:ln>
          </a:right>
          <a:top>
            <a:ln w="3175" cap="flat">
              <a:solidFill>
                <a:srgbClr val="000000"/>
              </a:solidFill>
              <a:prstDash val="solid"/>
              <a:bevel/>
            </a:ln>
          </a:top>
          <a:bottom>
            <a:ln w="3175" cap="flat">
              <a:solidFill>
                <a:srgbClr val="000000"/>
              </a:solidFill>
              <a:prstDash val="solid"/>
              <a:bevel/>
            </a:ln>
          </a:bottom>
          <a:insideH>
            <a:ln w="3175" cap="flat">
              <a:solidFill>
                <a:srgbClr val="000000"/>
              </a:solidFill>
              <a:prstDash val="solid"/>
              <a:bevel/>
            </a:ln>
          </a:insideH>
          <a:insideV>
            <a:ln w="3175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bevel/>
            </a:ln>
          </a:left>
          <a:right>
            <a:ln w="3175" cap="flat">
              <a:solidFill>
                <a:srgbClr val="000000"/>
              </a:solidFill>
              <a:prstDash val="solid"/>
              <a:bevel/>
            </a:ln>
          </a:right>
          <a:top>
            <a:ln w="3175" cap="flat">
              <a:solidFill>
                <a:srgbClr val="000000"/>
              </a:solidFill>
              <a:prstDash val="solid"/>
              <a:bevel/>
            </a:ln>
          </a:top>
          <a:bottom>
            <a:ln w="3175" cap="flat">
              <a:solidFill>
                <a:srgbClr val="000000"/>
              </a:solidFill>
              <a:prstDash val="solid"/>
              <a:bevel/>
            </a:ln>
          </a:bottom>
          <a:insideH>
            <a:ln w="3175" cap="flat">
              <a:solidFill>
                <a:srgbClr val="000000"/>
              </a:solidFill>
              <a:prstDash val="solid"/>
              <a:bevel/>
            </a:ln>
          </a:insideH>
          <a:insideV>
            <a:ln w="3175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bevel/>
            </a:ln>
          </a:left>
          <a:right>
            <a:ln w="3175" cap="flat">
              <a:solidFill>
                <a:srgbClr val="000000"/>
              </a:solidFill>
              <a:prstDash val="solid"/>
              <a:bevel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3175" cap="flat">
              <a:solidFill>
                <a:srgbClr val="000000"/>
              </a:solidFill>
              <a:prstDash val="solid"/>
              <a:bevel/>
            </a:ln>
          </a:bottom>
          <a:insideH>
            <a:ln w="3175" cap="flat">
              <a:solidFill>
                <a:srgbClr val="000000"/>
              </a:solidFill>
              <a:prstDash val="solid"/>
              <a:bevel/>
            </a:ln>
          </a:insideH>
          <a:insideV>
            <a:ln w="3175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bevel/>
            </a:ln>
          </a:left>
          <a:right>
            <a:ln w="3175" cap="flat">
              <a:solidFill>
                <a:srgbClr val="000000"/>
              </a:solidFill>
              <a:prstDash val="solid"/>
              <a:bevel/>
            </a:ln>
          </a:right>
          <a:top>
            <a:ln w="3175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3175" cap="flat">
              <a:solidFill>
                <a:srgbClr val="000000"/>
              </a:solidFill>
              <a:prstDash val="solid"/>
              <a:bevel/>
            </a:ln>
          </a:insideH>
          <a:insideV>
            <a:ln w="3175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4"/>
  </p:normalViewPr>
  <p:slideViewPr>
    <p:cSldViewPr snapToGrid="0" snapToObjects="1">
      <p:cViewPr varScale="1">
        <p:scale>
          <a:sx n="79" d="100"/>
          <a:sy n="79" d="100"/>
        </p:scale>
        <p:origin x="1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18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FFA598"/>
            </a:solidFill>
            <a:ln w="9525" cap="flat">
              <a:solidFill>
                <a:srgbClr val="F9F9F9"/>
              </a:solidFill>
              <a:prstDash val="solid"/>
              <a:bevel/>
            </a:ln>
            <a:effectLst>
              <a:outerShdw dist="20000" dir="5400000" algn="tl">
                <a:srgbClr val="000000">
                  <a:alpha val="38000"/>
                </a:srgbClr>
              </a:outerShdw>
            </a:effectLst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90D4C5"/>
              </a:solidFill>
              <a:ln w="9525" cap="flat">
                <a:solidFill>
                  <a:srgbClr val="F9F9F9"/>
                </a:solidFill>
                <a:prstDash val="solid"/>
                <a:bevel/>
              </a:ln>
              <a:effectLst>
                <a:outerShdw dir="6960551" algn="tl">
                  <a:srgbClr val="000000">
                    <a:alpha val="38000"/>
                  </a:srgbClr>
                </a:outerShdw>
              </a:effectLst>
            </c:spPr>
          </c:dPt>
          <c:dLbls>
            <c:dLbl>
              <c:idx val="0"/>
              <c:numFmt formatCode="#,##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Calibri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Calibri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 i="0" u="none" strike="noStrike">
                    <a:solidFill>
                      <a:srgbClr val="000000"/>
                    </a:solidFill>
                    <a:latin typeface="Calibri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Sheet1!$B$1:$C$1</c:f>
              <c:strCache>
                <c:ptCount val="2"/>
                <c:pt idx="0">
                  <c:v>Normal</c:v>
                </c:pt>
                <c:pt idx="1">
                  <c:v>Handicaps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94.0</c:v>
                </c:pt>
                <c:pt idx="1">
                  <c:v>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4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18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B4E2A1"/>
            </a:solidFill>
            <a:ln w="9525" cap="flat">
              <a:solidFill>
                <a:srgbClr val="F9F9F9"/>
              </a:solidFill>
              <a:prstDash val="solid"/>
              <a:bevel/>
            </a:ln>
            <a:effectLst>
              <a:outerShdw blurRad="38100" dir="5400000" algn="tl">
                <a:srgbClr val="000000">
                  <a:alpha val="38000"/>
                </a:srgbClr>
              </a:outerShdw>
            </a:effectLst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F4CB62"/>
              </a:solidFill>
              <a:ln w="9525" cap="flat">
                <a:solidFill>
                  <a:srgbClr val="F9F9F9"/>
                </a:solidFill>
                <a:prstDash val="solid"/>
                <a:bevel/>
              </a:ln>
              <a:effectLst>
                <a:outerShdw blurRad="38100" dist="20000" dir="5400000" algn="tl">
                  <a:srgbClr val="000000">
                    <a:alpha val="38000"/>
                  </a:srgbClr>
                </a:outerShdw>
              </a:effectLst>
            </c:spPr>
          </c:dPt>
          <c:dLbls>
            <c:dLbl>
              <c:idx val="0"/>
              <c:numFmt formatCode="#,##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Calibri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Calibri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 i="0" u="none" strike="noStrike">
                    <a:solidFill>
                      <a:srgbClr val="000000"/>
                    </a:solidFill>
                    <a:latin typeface="Calibri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Sheet1!$B$1:$C$1</c:f>
              <c:strCache>
                <c:ptCount val="2"/>
                <c:pt idx="0">
                  <c:v>Handicaps</c:v>
                </c:pt>
                <c:pt idx="1">
                  <c:v>Blind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88.0</c:v>
                </c:pt>
                <c:pt idx="1">
                  <c:v>12.0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339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325120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1pPr>
    <a:lvl2pPr indent="228600" defTabSz="325120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2pPr>
    <a:lvl3pPr indent="457200" defTabSz="325120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3pPr>
    <a:lvl4pPr indent="685800" defTabSz="325120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4pPr>
    <a:lvl5pPr indent="914400" defTabSz="325120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5pPr>
    <a:lvl6pPr indent="1143000" defTabSz="325120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6pPr>
    <a:lvl7pPr indent="1371600" defTabSz="325120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7pPr>
    <a:lvl8pPr indent="1600200" defTabSz="325120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8pPr>
    <a:lvl9pPr indent="1828800" defTabSz="325120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หลายประเทศตระหนักถึงปัญหามลพิษทางอากาศ เนื่องจากส่งผลกระทบต่อสุขภาพของผู้คน ดังนั้นการหลีกเลี่ยงเส้นทางที่มีมลพิษมากจึงเป็นเรื่องที่ไม่ควรมองข้าม แต่เราพบว่า อัตราส่วนของผู้พิการ เช่น คนตาบอด ซึ่งมีจำนวนไม่น้อย จึงได้พัฒนาแอปนี้ขึ้นมาเพื่อรองรับการใช้งานของผู้พิการทางสายตา นอกจากนี้คนตาบอดสียังสามารถใช้งานได้ด้วย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แต่เราพบว่า อัตราส่วนของผู้พิการ เช่น คนตาบอด ซึ่งมีจำนวนไม่น้อย จึงได้พัฒนาแอปนี้ขึ้นมาเพื่อรองรับการใช้งานของผู้พิการทางสายตา นอกจากนี้คนตาบอดสียังสามารถใช้งานได้ด้วย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 defTabSz="456696">
              <a:lnSpc>
                <a:spcPct val="100000"/>
              </a:lnSpc>
              <a:buSzPct val="100000"/>
              <a:buAutoNum type="arabicParenR"/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Delete pictures</a:t>
            </a:r>
          </a:p>
          <a:p>
            <a:pPr marL="228600" indent="-228600" defTabSz="456696">
              <a:lnSpc>
                <a:spcPct val="100000"/>
              </a:lnSpc>
              <a:buSzPct val="100000"/>
              <a:buAutoNum type="arabicParenR"/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Drag and Drop your images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75486" y="3186869"/>
            <a:ext cx="11055521" cy="217761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half" idx="1"/>
          </p:nvPr>
        </p:nvSpPr>
        <p:spPr>
          <a:xfrm>
            <a:off x="1950973" y="5364480"/>
            <a:ext cx="9104547" cy="31699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</a:lvl1pPr>
            <a:lvl2pPr>
              <a:lnSpc>
                <a:spcPct val="120000"/>
              </a:lnSpc>
            </a:lvl2pPr>
            <a:lvl3pPr>
              <a:lnSpc>
                <a:spcPct val="120000"/>
              </a:lnSpc>
            </a:lvl3pPr>
            <a:lvl4pPr>
              <a:lnSpc>
                <a:spcPct val="120000"/>
              </a:lnSpc>
            </a:lvl4pPr>
            <a:lvl5pPr>
              <a:lnSpc>
                <a:spcPct val="120000"/>
              </a:lnSpc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xfrm>
            <a:off x="9320106" y="7802456"/>
            <a:ext cx="3034455" cy="393701"/>
          </a:xfrm>
          <a:prstGeom prst="rect">
            <a:avLst/>
          </a:prstGeom>
          <a:solidFill>
            <a:srgbClr val="EEECE1"/>
          </a:solidFill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xfrm>
            <a:off x="9320106" y="7802456"/>
            <a:ext cx="3034455" cy="393701"/>
          </a:xfrm>
          <a:prstGeom prst="rect">
            <a:avLst/>
          </a:prstGeom>
          <a:solidFill>
            <a:srgbClr val="EEECE1"/>
          </a:solidFill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12218552" y="1506747"/>
            <a:ext cx="439898" cy="215901"/>
          </a:xfrm>
          <a:prstGeom prst="rect">
            <a:avLst/>
          </a:prstGeom>
          <a:solidFill>
            <a:srgbClr val="1F497D"/>
          </a:solidFill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ctr"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650239" y="1317413"/>
            <a:ext cx="11704322" cy="160866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7997" tIns="57997" rIns="57997" bIns="57997" anchor="ctr"/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650239" y="2926079"/>
            <a:ext cx="11704322" cy="56083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7997" tIns="57997" rIns="57997" bIns="57997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ctr" defTabSz="7732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EECE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7732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EECE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7732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EECE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7732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EECE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7732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EECE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ctr" defTabSz="7732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EECE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ctr" defTabSz="7732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EECE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ctr" defTabSz="7732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EECE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ctr" defTabSz="7732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EECE1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ctr" defTabSz="773293" rtl="0" latinLnBrk="0">
        <a:lnSpc>
          <a:spcPct val="13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rgbClr val="1F497D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1087443" algn="ctr" defTabSz="773293" rtl="0" latinLnBrk="0">
        <a:lnSpc>
          <a:spcPct val="13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rgbClr val="1F497D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2174887" algn="ctr" defTabSz="773293" rtl="0" latinLnBrk="0">
        <a:lnSpc>
          <a:spcPct val="13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rgbClr val="1F497D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3262338" algn="ctr" defTabSz="773293" rtl="0" latinLnBrk="0">
        <a:lnSpc>
          <a:spcPct val="13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rgbClr val="1F497D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4349779" algn="ctr" defTabSz="773293" rtl="0" latinLnBrk="0">
        <a:lnSpc>
          <a:spcPct val="13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rgbClr val="1F497D"/>
          </a:solidFill>
          <a:uFillTx/>
          <a:latin typeface="+mn-lt"/>
          <a:ea typeface="+mn-ea"/>
          <a:cs typeface="+mn-cs"/>
          <a:sym typeface="Helvetica"/>
        </a:defRPr>
      </a:lvl5pPr>
      <a:lvl6pPr marL="5618464" marR="0" indent="-181241" algn="ctr" defTabSz="773293" rtl="0" latinLnBrk="0">
        <a:lnSpc>
          <a:spcPct val="13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600" b="0" i="0" u="none" strike="noStrike" cap="none" spc="0" baseline="0">
          <a:ln>
            <a:noFill/>
          </a:ln>
          <a:solidFill>
            <a:srgbClr val="1F497D"/>
          </a:solidFill>
          <a:uFillTx/>
          <a:latin typeface="+mn-lt"/>
          <a:ea typeface="+mn-ea"/>
          <a:cs typeface="+mn-cs"/>
          <a:sym typeface="Helvetica"/>
        </a:defRPr>
      </a:lvl6pPr>
      <a:lvl7pPr marL="6705910" marR="0" indent="-181241" algn="ctr" defTabSz="773293" rtl="0" latinLnBrk="0">
        <a:lnSpc>
          <a:spcPct val="13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600" b="0" i="0" u="none" strike="noStrike" cap="none" spc="0" baseline="0">
          <a:ln>
            <a:noFill/>
          </a:ln>
          <a:solidFill>
            <a:srgbClr val="1F497D"/>
          </a:solidFill>
          <a:uFillTx/>
          <a:latin typeface="+mn-lt"/>
          <a:ea typeface="+mn-ea"/>
          <a:cs typeface="+mn-cs"/>
          <a:sym typeface="Helvetica"/>
        </a:defRPr>
      </a:lvl7pPr>
      <a:lvl8pPr marL="7793358" marR="0" indent="-181241" algn="ctr" defTabSz="773293" rtl="0" latinLnBrk="0">
        <a:lnSpc>
          <a:spcPct val="13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600" b="0" i="0" u="none" strike="noStrike" cap="none" spc="0" baseline="0">
          <a:ln>
            <a:noFill/>
          </a:ln>
          <a:solidFill>
            <a:srgbClr val="1F497D"/>
          </a:solidFill>
          <a:uFillTx/>
          <a:latin typeface="+mn-lt"/>
          <a:ea typeface="+mn-ea"/>
          <a:cs typeface="+mn-cs"/>
          <a:sym typeface="Helvetica"/>
        </a:defRPr>
      </a:lvl8pPr>
      <a:lvl9pPr marL="8880802" marR="0" indent="-181241" algn="ctr" defTabSz="773293" rtl="0" latinLnBrk="0">
        <a:lnSpc>
          <a:spcPct val="13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600" b="0" i="0" u="none" strike="noStrike" cap="none" spc="0" baseline="0">
          <a:ln>
            <a:noFill/>
          </a:ln>
          <a:solidFill>
            <a:srgbClr val="1F497D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7732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1087443" algn="ctr" defTabSz="7732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2174887" algn="ctr" defTabSz="7732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3262338" algn="ctr" defTabSz="7732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4349779" algn="ctr" defTabSz="7732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5437225" algn="ctr" defTabSz="7732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6524670" algn="ctr" defTabSz="7732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7612115" algn="ctr" defTabSz="7732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8699558" algn="ctr" defTabSz="7732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ndustry-1752876_1280.png"/>
          <p:cNvPicPr>
            <a:picLocks noChangeAspect="1"/>
          </p:cNvPicPr>
          <p:nvPr/>
        </p:nvPicPr>
        <p:blipFill>
          <a:blip r:embed="rId2">
            <a:extLst/>
          </a:blip>
          <a:srcRect l="3205" t="3205" r="3205" b="3205"/>
          <a:stretch>
            <a:fillRect/>
          </a:stretch>
        </p:blipFill>
        <p:spPr>
          <a:xfrm>
            <a:off x="-1288423" y="7547"/>
            <a:ext cx="15108715" cy="10068540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/>
          <p:nvPr/>
        </p:nvSpPr>
        <p:spPr>
          <a:xfrm>
            <a:off x="-48278" y="-57021"/>
            <a:ext cx="13101356" cy="9867642"/>
          </a:xfrm>
          <a:prstGeom prst="rect">
            <a:avLst/>
          </a:prstGeom>
          <a:solidFill>
            <a:srgbClr val="3F2E35">
              <a:alpha val="73504"/>
            </a:srgbClr>
          </a:solidFill>
          <a:ln w="12700">
            <a:miter lim="400000"/>
          </a:ln>
        </p:spPr>
        <p:txBody>
          <a:bodyPr lIns="24383" tIns="24383" rIns="24383" bIns="24383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768323" y="4664508"/>
            <a:ext cx="11512902" cy="119685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7" tIns="65027" rIns="65027" bIns="65027">
            <a:spAutoFit/>
          </a:bodyPr>
          <a:lstStyle>
            <a:lvl1pPr algn="ctr">
              <a:defRPr sz="7000" b="1" spc="350">
                <a:solidFill>
                  <a:srgbClr val="E6AC2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AFA</a:t>
            </a:r>
          </a:p>
        </p:txBody>
      </p:sp>
      <p:sp>
        <p:nvSpPr>
          <p:cNvPr id="60" name="Shape 60"/>
          <p:cNvSpPr/>
          <p:nvPr/>
        </p:nvSpPr>
        <p:spPr>
          <a:xfrm>
            <a:off x="745949" y="5984915"/>
            <a:ext cx="11512902" cy="89205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7" tIns="65027" rIns="65027" bIns="65027">
            <a:spAutoFit/>
          </a:bodyPr>
          <a:lstStyle/>
          <a:p>
            <a:pPr algn="ctr">
              <a:defRPr sz="5000" spc="750"/>
            </a:pPr>
            <a:r>
              <a: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rPr>
              <a:t>“</a:t>
            </a:r>
            <a:r>
              <a:rPr>
                <a:solidFill>
                  <a:srgbClr val="E6AC2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</a:t>
            </a:r>
            <a:r>
              <a:rPr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IR </a:t>
            </a:r>
            <a:r>
              <a:rPr>
                <a:solidFill>
                  <a:srgbClr val="E6AC2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</a:t>
            </a:r>
            <a:r>
              <a:rPr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OR </a:t>
            </a:r>
            <a:r>
              <a:rPr>
                <a:solidFill>
                  <a:srgbClr val="E6AC2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</a:t>
            </a:r>
            <a:r>
              <a:rPr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LL”</a:t>
            </a:r>
          </a:p>
        </p:txBody>
      </p:sp>
      <p:pic>
        <p:nvPicPr>
          <p:cNvPr id="61" name="app ic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98042" y="2578758"/>
            <a:ext cx="2053463" cy="19621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-68739" y="-45754"/>
            <a:ext cx="13142279" cy="9845108"/>
          </a:xfrm>
          <a:prstGeom prst="rect">
            <a:avLst/>
          </a:prstGeom>
          <a:solidFill>
            <a:srgbClr val="464646"/>
          </a:solidFill>
          <a:ln w="12700">
            <a:solidFill>
              <a:schemeClr val="accent1"/>
            </a:solidFill>
            <a:bevel/>
          </a:ln>
        </p:spPr>
        <p:txBody>
          <a:bodyPr lIns="24383" tIns="24383" rIns="24383" bIns="24383" anchor="ctr"/>
          <a:lstStyle/>
          <a:p>
            <a:pPr>
              <a:defRPr>
                <a:solidFill>
                  <a:srgbClr val="505050"/>
                </a:solidFill>
              </a:defRPr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975134" y="2578323"/>
            <a:ext cx="11054532" cy="32993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70" tIns="48770" rIns="48770" bIns="48770">
            <a:spAutoFit/>
          </a:bodyPr>
          <a:lstStyle/>
          <a:p>
            <a:pPr marL="300789" indent="-300789" algn="just">
              <a:lnSpc>
                <a:spcPct val="200000"/>
              </a:lnSpc>
              <a:buSzPct val="60000"/>
              <a:buBlip>
                <a:blip r:embed="rId3"/>
              </a:buBlip>
              <a:defRPr sz="2600">
                <a:solidFill>
                  <a:srgbClr val="FFFFFF"/>
                </a:solidFill>
              </a:defRPr>
            </a:pPr>
            <a:r>
              <a:rPr dirty="0">
                <a:latin typeface="+mn-lt"/>
                <a:ea typeface="+mn-ea"/>
                <a:cs typeface="+mn-cs"/>
                <a:sym typeface="Helvetica"/>
              </a:rPr>
              <a:t>Many countries awareness of the monitoring and controlling air pollution.</a:t>
            </a:r>
          </a:p>
          <a:p>
            <a:pPr marL="300789" indent="-300789" algn="just">
              <a:lnSpc>
                <a:spcPct val="200000"/>
              </a:lnSpc>
              <a:buSzPct val="60000"/>
              <a:buBlip>
                <a:blip r:embed="rId3"/>
              </a:buBlip>
              <a:defRPr sz="2600">
                <a:solidFill>
                  <a:srgbClr val="FFFFFF"/>
                </a:solidFill>
              </a:defRPr>
            </a:pPr>
            <a:r>
              <a:rPr dirty="0">
                <a:latin typeface="+mn-lt"/>
                <a:ea typeface="+mn-ea"/>
                <a:cs typeface="+mn-cs"/>
                <a:sym typeface="Helvetica"/>
              </a:rPr>
              <a:t>Air pollution affects human health.</a:t>
            </a:r>
          </a:p>
          <a:p>
            <a:pPr marL="300789" indent="-300789" algn="just">
              <a:lnSpc>
                <a:spcPct val="200000"/>
              </a:lnSpc>
              <a:buSzPct val="60000"/>
              <a:buBlip>
                <a:blip r:embed="rId3"/>
              </a:buBlip>
              <a:defRPr sz="2600">
                <a:solidFill>
                  <a:srgbClr val="FFFFFF"/>
                </a:solidFill>
              </a:defRPr>
            </a:pPr>
            <a:r>
              <a:rPr dirty="0">
                <a:latin typeface="+mn-lt"/>
                <a:ea typeface="+mn-ea"/>
                <a:cs typeface="+mn-cs"/>
                <a:sym typeface="Helvetica"/>
              </a:rPr>
              <a:t>Consciousness and avoidance air pollution is very important.</a:t>
            </a:r>
          </a:p>
          <a:p>
            <a:pPr marL="300789" indent="-300789" algn="just">
              <a:lnSpc>
                <a:spcPct val="200000"/>
              </a:lnSpc>
              <a:buSzPct val="60000"/>
              <a:buBlip>
                <a:blip r:embed="rId3"/>
              </a:buBlip>
              <a:defRPr sz="2600">
                <a:solidFill>
                  <a:srgbClr val="FFBB4D"/>
                </a:solidFill>
              </a:defRPr>
            </a:pPr>
            <a:r>
              <a:rPr lang="en-US" dirty="0" smtClean="0">
                <a:latin typeface="+mn-lt"/>
                <a:ea typeface="+mn-ea"/>
                <a:cs typeface="+mn-cs"/>
                <a:sym typeface="Helvetica"/>
              </a:rPr>
              <a:t>EVERYONE can use “AFA: Air For All”</a:t>
            </a:r>
            <a:r>
              <a:rPr dirty="0" smtClean="0">
                <a:latin typeface="+mn-lt"/>
                <a:ea typeface="+mn-ea"/>
                <a:cs typeface="+mn-cs"/>
                <a:sym typeface="Helvetica"/>
              </a:rPr>
              <a:t>.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745949" y="984191"/>
            <a:ext cx="11512902" cy="80315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7" tIns="65027" rIns="65027" bIns="65027">
            <a:spAutoFit/>
          </a:bodyPr>
          <a:lstStyle>
            <a:lvl1pPr algn="ctr">
              <a:defRPr sz="4400">
                <a:solidFill>
                  <a:srgbClr val="21CCC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Begin with AFA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68739" y="-45754"/>
            <a:ext cx="13142279" cy="9845108"/>
          </a:xfrm>
          <a:prstGeom prst="rect">
            <a:avLst/>
          </a:prstGeom>
          <a:solidFill>
            <a:srgbClr val="464646"/>
          </a:solidFill>
          <a:ln w="12700">
            <a:solidFill>
              <a:schemeClr val="accent1"/>
            </a:solidFill>
            <a:bevel/>
          </a:ln>
        </p:spPr>
        <p:txBody>
          <a:bodyPr lIns="24383" tIns="24383" rIns="24383" bIns="24383" anchor="ctr"/>
          <a:lstStyle/>
          <a:p>
            <a:pPr>
              <a:defRPr>
                <a:solidFill>
                  <a:srgbClr val="505050"/>
                </a:solidFill>
              </a:defRPr>
            </a:pPr>
            <a:endParaRPr sz="2400" dirty="0"/>
          </a:p>
        </p:txBody>
      </p:sp>
      <p:sp>
        <p:nvSpPr>
          <p:cNvPr id="70" name="Shape 70"/>
          <p:cNvSpPr/>
          <p:nvPr/>
        </p:nvSpPr>
        <p:spPr>
          <a:xfrm>
            <a:off x="598543" y="503718"/>
            <a:ext cx="11512902" cy="80315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7" tIns="65027" rIns="65027" bIns="65027">
            <a:spAutoFit/>
          </a:bodyPr>
          <a:lstStyle>
            <a:lvl1pPr algn="ctr">
              <a:defRPr sz="4400">
                <a:solidFill>
                  <a:srgbClr val="21CCC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rPr sz="4400">
                <a:latin typeface="+mn-lt"/>
                <a:ea typeface="+mn-ea"/>
                <a:cs typeface="+mn-cs"/>
                <a:sym typeface="Helvetica"/>
              </a:rPr>
              <a:t>Begin with AFA</a:t>
            </a:r>
          </a:p>
        </p:txBody>
      </p:sp>
      <p:graphicFrame>
        <p:nvGraphicFramePr>
          <p:cNvPr id="71" name="Chart 71"/>
          <p:cNvGraphicFramePr/>
          <p:nvPr/>
        </p:nvGraphicFramePr>
        <p:xfrm>
          <a:off x="2170171" y="4214708"/>
          <a:ext cx="3609276" cy="3609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2" name="Chart 72"/>
          <p:cNvGraphicFramePr/>
          <p:nvPr/>
        </p:nvGraphicFramePr>
        <p:xfrm>
          <a:off x="7274458" y="4179677"/>
          <a:ext cx="3609276" cy="3609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77" name="Group 77"/>
          <p:cNvGrpSpPr/>
          <p:nvPr/>
        </p:nvGrpSpPr>
        <p:grpSpPr>
          <a:xfrm>
            <a:off x="7957239" y="2145678"/>
            <a:ext cx="645048" cy="2460843"/>
            <a:chOff x="-25399" y="25013"/>
            <a:chExt cx="645047" cy="2460842"/>
          </a:xfrm>
        </p:grpSpPr>
        <p:grpSp>
          <p:nvGrpSpPr>
            <p:cNvPr id="75" name="Group 75"/>
            <p:cNvGrpSpPr/>
            <p:nvPr/>
          </p:nvGrpSpPr>
          <p:grpSpPr>
            <a:xfrm>
              <a:off x="-25400" y="103540"/>
              <a:ext cx="470181" cy="2382316"/>
              <a:chOff x="-25399" y="0"/>
              <a:chExt cx="470180" cy="2382314"/>
            </a:xfrm>
          </p:grpSpPr>
          <p:sp>
            <p:nvSpPr>
              <p:cNvPr id="73" name="Shape 73"/>
              <p:cNvSpPr/>
              <p:nvPr/>
            </p:nvSpPr>
            <p:spPr>
              <a:xfrm flipV="1">
                <a:off x="7603" y="0"/>
                <a:ext cx="1" cy="2382316"/>
              </a:xfrm>
              <a:prstGeom prst="line">
                <a:avLst/>
              </a:prstGeom>
              <a:noFill/>
              <a:ln w="76200" cap="flat">
                <a:solidFill>
                  <a:srgbClr val="A7A7A7"/>
                </a:solidFill>
                <a:prstDash val="solid"/>
                <a:bevel/>
              </a:ln>
              <a:effectLst>
                <a:outerShdw blurRad="127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24383" tIns="24383" rIns="24383" bIns="24383" numCol="1" anchor="t">
                <a:noAutofit/>
              </a:bodyPr>
              <a:lstStyle/>
              <a:p>
                <a:pPr defTabSz="325120">
                  <a:defRPr sz="8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-25400" y="27661"/>
                <a:ext cx="470181" cy="1"/>
              </a:xfrm>
              <a:prstGeom prst="line">
                <a:avLst/>
              </a:prstGeom>
              <a:noFill/>
              <a:ln w="76200" cap="flat">
                <a:solidFill>
                  <a:srgbClr val="A7A7A7"/>
                </a:solidFill>
                <a:prstDash val="solid"/>
                <a:bevel/>
              </a:ln>
              <a:effectLst>
                <a:outerShdw blurRad="127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24383" tIns="24383" rIns="24383" bIns="24383" numCol="1" anchor="t">
                <a:noAutofit/>
              </a:bodyPr>
              <a:lstStyle/>
              <a:p>
                <a:pPr defTabSz="325120">
                  <a:defRPr sz="8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76" name="Shape 76"/>
            <p:cNvSpPr/>
            <p:nvPr/>
          </p:nvSpPr>
          <p:spPr>
            <a:xfrm>
              <a:off x="423625" y="25013"/>
              <a:ext cx="196023" cy="196023"/>
            </a:xfrm>
            <a:prstGeom prst="ellipse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</p:spPr>
          <p:txBody>
            <a:bodyPr wrap="square" lIns="24383" tIns="24383" rIns="24383" bIns="24383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2" name="Group 82"/>
          <p:cNvGrpSpPr/>
          <p:nvPr/>
        </p:nvGrpSpPr>
        <p:grpSpPr>
          <a:xfrm>
            <a:off x="3756426" y="3259909"/>
            <a:ext cx="447212" cy="986722"/>
            <a:chOff x="0" y="238966"/>
            <a:chExt cx="447210" cy="986721"/>
          </a:xfrm>
        </p:grpSpPr>
        <p:grpSp>
          <p:nvGrpSpPr>
            <p:cNvPr id="80" name="Group 80"/>
            <p:cNvGrpSpPr/>
            <p:nvPr/>
          </p:nvGrpSpPr>
          <p:grpSpPr>
            <a:xfrm flipH="1">
              <a:off x="168227" y="319320"/>
              <a:ext cx="278984" cy="906369"/>
              <a:chOff x="-34138" y="256435"/>
              <a:chExt cx="278983" cy="906367"/>
            </a:xfrm>
          </p:grpSpPr>
          <p:sp>
            <p:nvSpPr>
              <p:cNvPr id="78" name="Shape 78"/>
              <p:cNvSpPr/>
              <p:nvPr/>
            </p:nvSpPr>
            <p:spPr>
              <a:xfrm flipV="1">
                <a:off x="4511" y="256435"/>
                <a:ext cx="1" cy="906369"/>
              </a:xfrm>
              <a:prstGeom prst="line">
                <a:avLst/>
              </a:prstGeom>
              <a:noFill/>
              <a:ln w="76200" cap="flat">
                <a:solidFill>
                  <a:srgbClr val="A7A7A7"/>
                </a:solidFill>
                <a:prstDash val="solid"/>
                <a:bevel/>
              </a:ln>
              <a:effectLst>
                <a:outerShdw blurRad="127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24383" tIns="24383" rIns="24383" bIns="24383" numCol="1" anchor="t">
                <a:noAutofit/>
              </a:bodyPr>
              <a:lstStyle/>
              <a:p>
                <a:pPr defTabSz="325120">
                  <a:defRPr sz="8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-34139" y="270450"/>
                <a:ext cx="278985" cy="1"/>
              </a:xfrm>
              <a:prstGeom prst="line">
                <a:avLst/>
              </a:prstGeom>
              <a:noFill/>
              <a:ln w="76200" cap="flat">
                <a:solidFill>
                  <a:srgbClr val="A7A7A7"/>
                </a:solidFill>
                <a:prstDash val="solid"/>
                <a:bevel/>
              </a:ln>
              <a:effectLst>
                <a:outerShdw blurRad="127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24383" tIns="24383" rIns="24383" bIns="24383" numCol="1" anchor="t">
                <a:noAutofit/>
              </a:bodyPr>
              <a:lstStyle/>
              <a:p>
                <a:pPr defTabSz="325120">
                  <a:defRPr sz="8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81" name="Shape 81"/>
            <p:cNvSpPr/>
            <p:nvPr/>
          </p:nvSpPr>
          <p:spPr>
            <a:xfrm>
              <a:off x="0" y="238966"/>
              <a:ext cx="187624" cy="187625"/>
            </a:xfrm>
            <a:prstGeom prst="ellipse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</p:spPr>
          <p:txBody>
            <a:bodyPr wrap="square" lIns="24383" tIns="24383" rIns="24383" bIns="24383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83" name="Shape 83"/>
          <p:cNvSpPr/>
          <p:nvPr/>
        </p:nvSpPr>
        <p:spPr>
          <a:xfrm>
            <a:off x="8727686" y="1964647"/>
            <a:ext cx="3320229" cy="7263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83" tIns="24383" rIns="24383" bIns="24383">
            <a:spAutoFit/>
          </a:bodyPr>
          <a:lstStyle/>
          <a:p>
            <a:pPr>
              <a:defRPr b="1">
                <a:solidFill>
                  <a:srgbClr val="F4CB6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2400" dirty="0"/>
              <a:t>350,000+</a:t>
            </a:r>
          </a:p>
          <a:p>
            <a:pPr>
              <a:defRPr sz="2400" i="1">
                <a:solidFill>
                  <a:srgbClr val="DDDDDD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2000" dirty="0"/>
              <a:t>Blind person</a:t>
            </a:r>
          </a:p>
        </p:txBody>
      </p:sp>
      <p:sp>
        <p:nvSpPr>
          <p:cNvPr id="84" name="Shape 84"/>
          <p:cNvSpPr/>
          <p:nvPr/>
        </p:nvSpPr>
        <p:spPr>
          <a:xfrm>
            <a:off x="2903040" y="1944819"/>
            <a:ext cx="1599347" cy="7263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4383" tIns="24383" rIns="24383" bIns="24383">
            <a:spAutoFit/>
          </a:bodyPr>
          <a:lstStyle/>
          <a:p>
            <a:pPr>
              <a:defRPr b="1">
                <a:solidFill>
                  <a:srgbClr val="91D3C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2400" dirty="0"/>
              <a:t>3,000,000+</a:t>
            </a:r>
            <a:endParaRPr sz="2400" b="0" i="1" dirty="0">
              <a:solidFill>
                <a:srgbClr val="DDDDDD"/>
              </a:solidFill>
            </a:endParaRPr>
          </a:p>
          <a:p>
            <a:pPr>
              <a:defRPr sz="2400" i="1">
                <a:solidFill>
                  <a:srgbClr val="DDDDDD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2000" dirty="0"/>
              <a:t>Handicap</a:t>
            </a:r>
          </a:p>
        </p:txBody>
      </p:sp>
      <p:grpSp>
        <p:nvGrpSpPr>
          <p:cNvPr id="89" name="Group 89"/>
          <p:cNvGrpSpPr/>
          <p:nvPr/>
        </p:nvGrpSpPr>
        <p:grpSpPr>
          <a:xfrm flipH="1">
            <a:off x="4442725" y="2395903"/>
            <a:ext cx="572181" cy="2182856"/>
            <a:chOff x="-22530" y="22187"/>
            <a:chExt cx="572179" cy="2182855"/>
          </a:xfrm>
        </p:grpSpPr>
        <p:grpSp>
          <p:nvGrpSpPr>
            <p:cNvPr id="87" name="Group 87"/>
            <p:cNvGrpSpPr/>
            <p:nvPr/>
          </p:nvGrpSpPr>
          <p:grpSpPr>
            <a:xfrm>
              <a:off x="-22531" y="91844"/>
              <a:ext cx="417068" cy="2113199"/>
              <a:chOff x="-22530" y="0"/>
              <a:chExt cx="417067" cy="2113198"/>
            </a:xfrm>
          </p:grpSpPr>
          <p:sp>
            <p:nvSpPr>
              <p:cNvPr id="85" name="Shape 85"/>
              <p:cNvSpPr/>
              <p:nvPr/>
            </p:nvSpPr>
            <p:spPr>
              <a:xfrm flipV="1">
                <a:off x="6744" y="0"/>
                <a:ext cx="1" cy="2113199"/>
              </a:xfrm>
              <a:prstGeom prst="line">
                <a:avLst/>
              </a:prstGeom>
              <a:noFill/>
              <a:ln w="76200" cap="flat">
                <a:solidFill>
                  <a:srgbClr val="A7A7A7"/>
                </a:solidFill>
                <a:prstDash val="solid"/>
                <a:bevel/>
              </a:ln>
              <a:effectLst>
                <a:outerShdw blurRad="127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24383" tIns="24383" rIns="24383" bIns="24383" numCol="1" anchor="t">
                <a:noAutofit/>
              </a:bodyPr>
              <a:lstStyle/>
              <a:p>
                <a:pPr defTabSz="325120">
                  <a:defRPr sz="8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-22531" y="24536"/>
                <a:ext cx="417068" cy="1"/>
              </a:xfrm>
              <a:prstGeom prst="line">
                <a:avLst/>
              </a:prstGeom>
              <a:noFill/>
              <a:ln w="76200" cap="flat">
                <a:solidFill>
                  <a:srgbClr val="A7A7A7"/>
                </a:solidFill>
                <a:prstDash val="solid"/>
                <a:bevel/>
              </a:ln>
              <a:effectLst>
                <a:outerShdw blurRad="127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24383" tIns="24383" rIns="24383" bIns="24383" numCol="1" anchor="t">
                <a:noAutofit/>
              </a:bodyPr>
              <a:lstStyle/>
              <a:p>
                <a:pPr defTabSz="325120">
                  <a:defRPr sz="8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88" name="Shape 88"/>
            <p:cNvSpPr/>
            <p:nvPr/>
          </p:nvSpPr>
          <p:spPr>
            <a:xfrm>
              <a:off x="375770" y="22187"/>
              <a:ext cx="173880" cy="173880"/>
            </a:xfrm>
            <a:prstGeom prst="ellipse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</p:spPr>
          <p:txBody>
            <a:bodyPr wrap="square" lIns="24383" tIns="24383" rIns="24383" bIns="24383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90" name="Shape 90"/>
          <p:cNvSpPr/>
          <p:nvPr/>
        </p:nvSpPr>
        <p:spPr>
          <a:xfrm>
            <a:off x="1850367" y="3112664"/>
            <a:ext cx="1770867" cy="41857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4383" tIns="24383" rIns="24383" bIns="24383">
            <a:spAutoFit/>
          </a:bodyPr>
          <a:lstStyle>
            <a:lvl1pPr>
              <a:defRPr b="1">
                <a:solidFill>
                  <a:srgbClr val="91D3C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2400"/>
              <a:t>51,000,000+</a:t>
            </a:r>
          </a:p>
        </p:txBody>
      </p:sp>
      <p:sp>
        <p:nvSpPr>
          <p:cNvPr id="91" name="Shape 91"/>
          <p:cNvSpPr/>
          <p:nvPr/>
        </p:nvSpPr>
        <p:spPr>
          <a:xfrm>
            <a:off x="2613849" y="8169121"/>
            <a:ext cx="2721921" cy="4170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4383" tIns="24383" rIns="24383" bIns="24383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Population in Korea</a:t>
            </a:r>
          </a:p>
        </p:txBody>
      </p:sp>
      <p:sp>
        <p:nvSpPr>
          <p:cNvPr id="92" name="Shape 92"/>
          <p:cNvSpPr/>
          <p:nvPr/>
        </p:nvSpPr>
        <p:spPr>
          <a:xfrm>
            <a:off x="7675943" y="8169121"/>
            <a:ext cx="2806306" cy="4170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4383" tIns="24383" rIns="24383" bIns="24383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Number of handicap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68739" y="-45754"/>
            <a:ext cx="13142279" cy="9845108"/>
          </a:xfrm>
          <a:prstGeom prst="rect">
            <a:avLst/>
          </a:prstGeom>
          <a:solidFill>
            <a:srgbClr val="464646"/>
          </a:solidFill>
          <a:ln w="12700">
            <a:solidFill>
              <a:schemeClr val="accent1"/>
            </a:solidFill>
            <a:bevel/>
          </a:ln>
        </p:spPr>
        <p:txBody>
          <a:bodyPr lIns="24383" tIns="24383" rIns="24383" bIns="24383" anchor="ctr"/>
          <a:lstStyle/>
          <a:p>
            <a:pPr>
              <a:defRPr>
                <a:solidFill>
                  <a:srgbClr val="505050"/>
                </a:solidFill>
              </a:defRPr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745949" y="584068"/>
            <a:ext cx="11512902" cy="80315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7" tIns="65027" rIns="65027" bIns="65027">
            <a:spAutoFit/>
          </a:bodyPr>
          <a:lstStyle>
            <a:lvl1pPr algn="ctr">
              <a:defRPr sz="4400">
                <a:solidFill>
                  <a:schemeClr val="accent2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4400" dirty="0">
                <a:solidFill>
                  <a:schemeClr val="accent2"/>
                </a:solidFill>
                <a:latin typeface="Helvetica" charset="0"/>
                <a:ea typeface="Helvetica" charset="0"/>
                <a:cs typeface="Helvetica" charset="0"/>
                <a:sym typeface="Helvetica"/>
              </a:rPr>
              <a:t>Our Features </a:t>
            </a:r>
          </a:p>
        </p:txBody>
      </p:sp>
      <p:sp>
        <p:nvSpPr>
          <p:cNvPr id="98" name="Shape 98"/>
          <p:cNvSpPr/>
          <p:nvPr/>
        </p:nvSpPr>
        <p:spPr>
          <a:xfrm>
            <a:off x="949029" y="5942097"/>
            <a:ext cx="3647178" cy="4658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70" tIns="48770" rIns="48770" bIns="48770">
            <a:spAutoFit/>
          </a:bodyPr>
          <a:lstStyle>
            <a:lvl1pPr algn="ctr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Recommend the ROUTE</a:t>
            </a:r>
          </a:p>
        </p:txBody>
      </p:sp>
      <p:sp>
        <p:nvSpPr>
          <p:cNvPr id="99" name="Shape 99"/>
          <p:cNvSpPr/>
          <p:nvPr/>
        </p:nvSpPr>
        <p:spPr>
          <a:xfrm>
            <a:off x="5179455" y="5942097"/>
            <a:ext cx="3186949" cy="4658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70" tIns="48770" rIns="48770" bIns="48770">
            <a:spAutoFit/>
          </a:bodyPr>
          <a:lstStyle>
            <a:lvl1pPr algn="ctr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For BLIND person</a:t>
            </a:r>
          </a:p>
        </p:txBody>
      </p:sp>
      <p:sp>
        <p:nvSpPr>
          <p:cNvPr id="100" name="Shape 100"/>
          <p:cNvSpPr/>
          <p:nvPr/>
        </p:nvSpPr>
        <p:spPr>
          <a:xfrm>
            <a:off x="8931167" y="5942097"/>
            <a:ext cx="3186949" cy="4658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70" tIns="48770" rIns="48770" bIns="48770">
            <a:spAutoFit/>
          </a:bodyPr>
          <a:lstStyle>
            <a:lvl1pPr algn="ctr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EASY to use</a:t>
            </a:r>
          </a:p>
        </p:txBody>
      </p:sp>
      <p:pic>
        <p:nvPicPr>
          <p:cNvPr id="101" name="icons8-treasure-map-1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57322" y="3511440"/>
            <a:ext cx="1030592" cy="1030592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Shape 102"/>
          <p:cNvSpPr/>
          <p:nvPr/>
        </p:nvSpPr>
        <p:spPr>
          <a:xfrm>
            <a:off x="1646221" y="2891338"/>
            <a:ext cx="2252794" cy="2252795"/>
          </a:xfrm>
          <a:prstGeom prst="ellipse">
            <a:avLst/>
          </a:prstGeom>
          <a:ln w="50800">
            <a:solidFill>
              <a:srgbClr val="F1C40E"/>
            </a:solidFill>
            <a:bevel/>
          </a:ln>
        </p:spPr>
        <p:txBody>
          <a:bodyPr lIns="24383" tIns="24383" rIns="24383" bIns="24383" anchor="ctr"/>
          <a:lstStyle/>
          <a:p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5646532" y="2891338"/>
            <a:ext cx="2252795" cy="2252795"/>
          </a:xfrm>
          <a:prstGeom prst="ellipse">
            <a:avLst/>
          </a:prstGeom>
          <a:ln w="50800">
            <a:solidFill>
              <a:srgbClr val="F1C40E"/>
            </a:solidFill>
            <a:bevel/>
          </a:ln>
        </p:spPr>
        <p:txBody>
          <a:bodyPr lIns="24383" tIns="24383" rIns="24383" bIns="24383" anchor="ctr"/>
          <a:lstStyle/>
          <a:p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9398244" y="2900338"/>
            <a:ext cx="2252795" cy="2252795"/>
          </a:xfrm>
          <a:prstGeom prst="ellipse">
            <a:avLst/>
          </a:prstGeom>
          <a:ln w="50800">
            <a:solidFill>
              <a:srgbClr val="F1C40E"/>
            </a:solidFill>
            <a:bevel/>
          </a:ln>
        </p:spPr>
        <p:txBody>
          <a:bodyPr lIns="24383" tIns="24383" rIns="24383" bIns="24383" anchor="ctr"/>
          <a:lstStyle/>
          <a:p>
            <a:endParaRPr/>
          </a:p>
        </p:txBody>
      </p:sp>
      <p:pic>
        <p:nvPicPr>
          <p:cNvPr id="105" name="icons8-blind-1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37929" y="3391735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icons8-easy-10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889641" y="3391735"/>
            <a:ext cx="1270001" cy="127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ndustry-1752876_1280.png"/>
          <p:cNvPicPr>
            <a:picLocks noChangeAspect="1"/>
          </p:cNvPicPr>
          <p:nvPr/>
        </p:nvPicPr>
        <p:blipFill>
          <a:blip r:embed="rId2">
            <a:extLst/>
          </a:blip>
          <a:srcRect l="3205" t="3205" r="3205" b="3205"/>
          <a:stretch>
            <a:fillRect/>
          </a:stretch>
        </p:blipFill>
        <p:spPr>
          <a:xfrm>
            <a:off x="-1288423" y="7547"/>
            <a:ext cx="15108715" cy="10068540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hape 111"/>
          <p:cNvSpPr/>
          <p:nvPr/>
        </p:nvSpPr>
        <p:spPr>
          <a:xfrm>
            <a:off x="-48278" y="-57021"/>
            <a:ext cx="13101356" cy="9867642"/>
          </a:xfrm>
          <a:prstGeom prst="rect">
            <a:avLst/>
          </a:prstGeom>
          <a:solidFill>
            <a:srgbClr val="3F2E35">
              <a:alpha val="73504"/>
            </a:srgbClr>
          </a:solidFill>
          <a:ln w="12700">
            <a:miter lim="400000"/>
          </a:ln>
        </p:spPr>
        <p:txBody>
          <a:bodyPr lIns="24383" tIns="24383" rIns="24383" bIns="24383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1112819" y="3973562"/>
            <a:ext cx="10779162" cy="18064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7" tIns="65027" rIns="65027" bIns="65027">
            <a:spAutoFit/>
          </a:bodyPr>
          <a:lstStyle/>
          <a:p>
            <a:pPr algn="ctr">
              <a:defRPr sz="5500" i="1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>
                <a:solidFill>
                  <a:srgbClr val="FFFFFF"/>
                </a:solidFill>
              </a:rPr>
              <a:t>“</a:t>
            </a:r>
            <a:r>
              <a:rPr b="1">
                <a:solidFill>
                  <a:srgbClr val="E6AC27"/>
                </a:solidFill>
                <a:latin typeface="+mn-lt"/>
                <a:ea typeface="+mn-ea"/>
                <a:cs typeface="+mn-cs"/>
                <a:sym typeface="Helvetica"/>
              </a:rPr>
              <a:t>AFA</a:t>
            </a:r>
            <a:r>
              <a:rPr>
                <a:solidFill>
                  <a:srgbClr val="FFFFFF"/>
                </a:solidFill>
              </a:rPr>
              <a:t> IS THE BEST WAY TO FIND </a:t>
            </a:r>
            <a:r>
              <a:rPr b="1">
                <a:solidFill>
                  <a:srgbClr val="E6AC27"/>
                </a:solidFill>
                <a:latin typeface="+mn-lt"/>
                <a:ea typeface="+mn-ea"/>
                <a:cs typeface="+mn-cs"/>
                <a:sym typeface="Helvetica"/>
              </a:rPr>
              <a:t>YOUR ROUTE</a:t>
            </a:r>
            <a:r>
              <a:rPr>
                <a:solidFill>
                  <a:srgbClr val="FFFFFF"/>
                </a:solidFill>
              </a:rPr>
              <a:t>”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-171815" y="1347457"/>
            <a:ext cx="13224893" cy="6843589"/>
          </a:xfrm>
          <a:prstGeom prst="rect">
            <a:avLst/>
          </a:prstGeom>
          <a:solidFill>
            <a:srgbClr val="3F2E35">
              <a:alpha val="73504"/>
            </a:srgbClr>
          </a:solidFill>
          <a:ln w="12700">
            <a:miter lim="400000"/>
          </a:ln>
        </p:spPr>
        <p:txBody>
          <a:bodyPr lIns="24383" tIns="24383" rIns="24383" bIns="24383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1112819" y="4285124"/>
            <a:ext cx="10779162" cy="96825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7" tIns="65027" rIns="65027" bIns="65027">
            <a:spAutoFit/>
          </a:bodyPr>
          <a:lstStyle>
            <a:lvl1pPr algn="ctr">
              <a:defRPr sz="5500" i="1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THANK YOU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1BAAAA"/>
      </a:accent2>
      <a:accent3>
        <a:srgbClr val="3A5270"/>
      </a:accent3>
      <a:accent4>
        <a:srgbClr val="1D8EEA"/>
      </a:accent4>
      <a:accent5>
        <a:srgbClr val="5F5F80"/>
      </a:accent5>
      <a:accent6>
        <a:srgbClr val="CCCDC8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24383" tIns="24383" rIns="24383" bIns="24383" numCol="1" spcCol="38100" rtlCol="0" anchor="ctr">
        <a:spAutoFit/>
      </a:bodyPr>
      <a:lstStyle>
        <a:defPPr marL="0" marR="0" indent="0" algn="l" defTabSz="77329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bevel/>
        </a:ln>
        <a:effectLst>
          <a:outerShdw blurRad="127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4383" tIns="24383" rIns="24383" bIns="24383" numCol="1" spcCol="38100" rtlCol="0" anchor="t">
        <a:spAutoFit/>
      </a:bodyPr>
      <a:lstStyle>
        <a:defPPr marL="0" marR="0" indent="0" algn="l" defTabSz="77329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1BAAAA"/>
      </a:accent2>
      <a:accent3>
        <a:srgbClr val="3A5270"/>
      </a:accent3>
      <a:accent4>
        <a:srgbClr val="1D8EEA"/>
      </a:accent4>
      <a:accent5>
        <a:srgbClr val="5F5F80"/>
      </a:accent5>
      <a:accent6>
        <a:srgbClr val="CCCDC8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24383" tIns="24383" rIns="24383" bIns="24383" numCol="1" spcCol="38100" rtlCol="0" anchor="ctr">
        <a:spAutoFit/>
      </a:bodyPr>
      <a:lstStyle>
        <a:defPPr marL="0" marR="0" indent="0" algn="l" defTabSz="77329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bevel/>
        </a:ln>
        <a:effectLst>
          <a:outerShdw blurRad="127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4383" tIns="24383" rIns="24383" bIns="24383" numCol="1" spcCol="38100" rtlCol="0" anchor="t">
        <a:spAutoFit/>
      </a:bodyPr>
      <a:lstStyle>
        <a:defPPr marL="0" marR="0" indent="0" algn="l" defTabSz="77329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215</Words>
  <Application>Microsoft Macintosh PowerPoint</Application>
  <PresentationFormat>Custom</PresentationFormat>
  <Paragraphs>29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Helvetica</vt:lpstr>
      <vt:lpstr>Helvetica Light</vt:lpstr>
      <vt:lpstr>Helvetica Neue</vt:lpstr>
      <vt:lpstr>Open Sans Light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4</cp:revision>
  <dcterms:modified xsi:type="dcterms:W3CDTF">2017-11-17T23:21:15Z</dcterms:modified>
</cp:coreProperties>
</file>