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63" r:id="rId6"/>
    <p:sldId id="264" r:id="rId7"/>
    <p:sldId id="280" r:id="rId8"/>
    <p:sldId id="265" r:id="rId9"/>
    <p:sldId id="266" r:id="rId10"/>
    <p:sldId id="267" r:id="rId11"/>
    <p:sldId id="276" r:id="rId12"/>
    <p:sldId id="268" r:id="rId13"/>
    <p:sldId id="284" r:id="rId14"/>
    <p:sldId id="285" r:id="rId15"/>
    <p:sldId id="286" r:id="rId16"/>
    <p:sldId id="277" r:id="rId17"/>
    <p:sldId id="271" r:id="rId18"/>
    <p:sldId id="262" r:id="rId19"/>
    <p:sldId id="272" r:id="rId20"/>
    <p:sldId id="273" r:id="rId21"/>
    <p:sldId id="278" r:id="rId22"/>
    <p:sldId id="274" r:id="rId23"/>
    <p:sldId id="275" r:id="rId24"/>
    <p:sldId id="282" r:id="rId25"/>
    <p:sldId id="281" r:id="rId26"/>
    <p:sldId id="283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2" r:id="rId42"/>
    <p:sldId id="301" r:id="rId43"/>
    <p:sldId id="30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FF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90885-09A1-42A6-9814-C839AC881381}" v="1" dt="2022-12-01T09:23:21.738"/>
    <p1510:client id="{C844E6AC-EB6E-473C-A29B-BF78373C1B91}" v="102" dt="2022-11-24T10:00:27.289"/>
    <p1510:client id="{C99FCBAB-BF3E-443A-8639-55E6A0637107}" v="519" dt="2022-11-29T09:44:26.195"/>
    <p1510:client id="{CFF5F8C4-95E8-4E82-A78A-44C927ABD4B2}" v="12" dt="2022-12-01T09:28:53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ESHIMA Ayumi" userId="YBE7vdkG6oNYgI/BckTzHXKF57jgWlq30nVgr8mCMHQ=" providerId="None" clId="Web-{C844E6AC-EB6E-473C-A29B-BF78373C1B91}"/>
    <pc:docChg chg="modSld">
      <pc:chgData name="NABESHIMA Ayumi" userId="YBE7vdkG6oNYgI/BckTzHXKF57jgWlq30nVgr8mCMHQ=" providerId="None" clId="Web-{C844E6AC-EB6E-473C-A29B-BF78373C1B91}" dt="2022-11-24T10:00:27.289" v="84" actId="14100"/>
      <pc:docMkLst>
        <pc:docMk/>
      </pc:docMkLst>
      <pc:sldChg chg="modSp">
        <pc:chgData name="NABESHIMA Ayumi" userId="YBE7vdkG6oNYgI/BckTzHXKF57jgWlq30nVgr8mCMHQ=" providerId="None" clId="Web-{C844E6AC-EB6E-473C-A29B-BF78373C1B91}" dt="2022-11-24T09:46:01.454" v="0" actId="20577"/>
        <pc:sldMkLst>
          <pc:docMk/>
          <pc:sldMk cId="1874527119" sldId="256"/>
        </pc:sldMkLst>
        <pc:spChg chg="mod">
          <ac:chgData name="NABESHIMA Ayumi" userId="YBE7vdkG6oNYgI/BckTzHXKF57jgWlq30nVgr8mCMHQ=" providerId="None" clId="Web-{C844E6AC-EB6E-473C-A29B-BF78373C1B91}" dt="2022-11-24T09:46:01.454" v="0" actId="20577"/>
          <ac:spMkLst>
            <pc:docMk/>
            <pc:sldMk cId="1874527119" sldId="256"/>
            <ac:spMk id="2" creationId="{BF426C25-5485-4441-B9FE-D402F94960AC}"/>
          </ac:spMkLst>
        </pc:spChg>
      </pc:sldChg>
      <pc:sldChg chg="modSp">
        <pc:chgData name="NABESHIMA Ayumi" userId="YBE7vdkG6oNYgI/BckTzHXKF57jgWlq30nVgr8mCMHQ=" providerId="None" clId="Web-{C844E6AC-EB6E-473C-A29B-BF78373C1B91}" dt="2022-11-24T09:46:36.064" v="4" actId="1076"/>
        <pc:sldMkLst>
          <pc:docMk/>
          <pc:sldMk cId="671888428" sldId="257"/>
        </pc:sldMkLst>
        <pc:spChg chg="mod">
          <ac:chgData name="NABESHIMA Ayumi" userId="YBE7vdkG6oNYgI/BckTzHXKF57jgWlq30nVgr8mCMHQ=" providerId="None" clId="Web-{C844E6AC-EB6E-473C-A29B-BF78373C1B91}" dt="2022-11-24T09:46:09.219" v="1" actId="20577"/>
          <ac:spMkLst>
            <pc:docMk/>
            <pc:sldMk cId="671888428" sldId="257"/>
            <ac:spMk id="2" creationId="{E52554F1-B0C6-4FAE-93A7-EA32ADDF9F91}"/>
          </ac:spMkLst>
        </pc:spChg>
        <pc:spChg chg="mod">
          <ac:chgData name="NABESHIMA Ayumi" userId="YBE7vdkG6oNYgI/BckTzHXKF57jgWlq30nVgr8mCMHQ=" providerId="None" clId="Web-{C844E6AC-EB6E-473C-A29B-BF78373C1B91}" dt="2022-11-24T09:46:24.204" v="3" actId="1076"/>
          <ac:spMkLst>
            <pc:docMk/>
            <pc:sldMk cId="671888428" sldId="257"/>
            <ac:spMk id="3" creationId="{C462D1A6-667A-4452-8EAE-8B3E8166EE96}"/>
          </ac:spMkLst>
        </pc:spChg>
        <pc:picChg chg="mod">
          <ac:chgData name="NABESHIMA Ayumi" userId="YBE7vdkG6oNYgI/BckTzHXKF57jgWlq30nVgr8mCMHQ=" providerId="None" clId="Web-{C844E6AC-EB6E-473C-A29B-BF78373C1B91}" dt="2022-11-24T09:46:36.064" v="4" actId="1076"/>
          <ac:picMkLst>
            <pc:docMk/>
            <pc:sldMk cId="671888428" sldId="257"/>
            <ac:picMk id="5" creationId="{9281759D-7B57-4D11-9FEC-7E2C96FBEAAB}"/>
          </ac:picMkLst>
        </pc:picChg>
      </pc:sldChg>
      <pc:sldChg chg="modSp">
        <pc:chgData name="NABESHIMA Ayumi" userId="YBE7vdkG6oNYgI/BckTzHXKF57jgWlq30nVgr8mCMHQ=" providerId="None" clId="Web-{C844E6AC-EB6E-473C-A29B-BF78373C1B91}" dt="2022-11-24T09:46:46.502" v="5" actId="20577"/>
        <pc:sldMkLst>
          <pc:docMk/>
          <pc:sldMk cId="3145641889" sldId="258"/>
        </pc:sldMkLst>
        <pc:spChg chg="mod">
          <ac:chgData name="NABESHIMA Ayumi" userId="YBE7vdkG6oNYgI/BckTzHXKF57jgWlq30nVgr8mCMHQ=" providerId="None" clId="Web-{C844E6AC-EB6E-473C-A29B-BF78373C1B91}" dt="2022-11-24T09:46:46.502" v="5" actId="20577"/>
          <ac:spMkLst>
            <pc:docMk/>
            <pc:sldMk cId="3145641889" sldId="258"/>
            <ac:spMk id="2" creationId="{D93AA565-B623-4DD9-BB70-E2ABBBE302EE}"/>
          </ac:spMkLst>
        </pc:spChg>
      </pc:sldChg>
      <pc:sldChg chg="modSp">
        <pc:chgData name="NABESHIMA Ayumi" userId="YBE7vdkG6oNYgI/BckTzHXKF57jgWlq30nVgr8mCMHQ=" providerId="None" clId="Web-{C844E6AC-EB6E-473C-A29B-BF78373C1B91}" dt="2022-11-24T09:47:42.144" v="11" actId="20577"/>
        <pc:sldMkLst>
          <pc:docMk/>
          <pc:sldMk cId="3087746122" sldId="263"/>
        </pc:sldMkLst>
        <pc:spChg chg="mod">
          <ac:chgData name="NABESHIMA Ayumi" userId="YBE7vdkG6oNYgI/BckTzHXKF57jgWlq30nVgr8mCMHQ=" providerId="None" clId="Web-{C844E6AC-EB6E-473C-A29B-BF78373C1B91}" dt="2022-11-24T09:47:33.675" v="10" actId="1076"/>
          <ac:spMkLst>
            <pc:docMk/>
            <pc:sldMk cId="3087746122" sldId="263"/>
            <ac:spMk id="13" creationId="{7C6854D5-FA2D-437E-A567-11B571545B97}"/>
          </ac:spMkLst>
        </pc:spChg>
        <pc:spChg chg="mod">
          <ac:chgData name="NABESHIMA Ayumi" userId="YBE7vdkG6oNYgI/BckTzHXKF57jgWlq30nVgr8mCMHQ=" providerId="None" clId="Web-{C844E6AC-EB6E-473C-A29B-BF78373C1B91}" dt="2022-11-24T09:47:42.144" v="11" actId="20577"/>
          <ac:spMkLst>
            <pc:docMk/>
            <pc:sldMk cId="3087746122" sldId="263"/>
            <ac:spMk id="14" creationId="{5EF1B1E5-1F57-49D4-A497-4B0C8A0E474A}"/>
          </ac:spMkLst>
        </pc:spChg>
        <pc:spChg chg="mod">
          <ac:chgData name="NABESHIMA Ayumi" userId="YBE7vdkG6oNYgI/BckTzHXKF57jgWlq30nVgr8mCMHQ=" providerId="None" clId="Web-{C844E6AC-EB6E-473C-A29B-BF78373C1B91}" dt="2022-11-24T09:47:07.002" v="7" actId="20577"/>
          <ac:spMkLst>
            <pc:docMk/>
            <pc:sldMk cId="3087746122" sldId="263"/>
            <ac:spMk id="15" creationId="{C368524B-164C-4046-A90A-66637C8646F3}"/>
          </ac:spMkLst>
        </pc:spChg>
      </pc:sldChg>
      <pc:sldChg chg="modSp">
        <pc:chgData name="NABESHIMA Ayumi" userId="YBE7vdkG6oNYgI/BckTzHXKF57jgWlq30nVgr8mCMHQ=" providerId="None" clId="Web-{C844E6AC-EB6E-473C-A29B-BF78373C1B91}" dt="2022-11-24T09:48:55.052" v="19" actId="1076"/>
        <pc:sldMkLst>
          <pc:docMk/>
          <pc:sldMk cId="2756925317" sldId="264"/>
        </pc:sldMkLst>
        <pc:spChg chg="mod">
          <ac:chgData name="NABESHIMA Ayumi" userId="YBE7vdkG6oNYgI/BckTzHXKF57jgWlq30nVgr8mCMHQ=" providerId="None" clId="Web-{C844E6AC-EB6E-473C-A29B-BF78373C1B91}" dt="2022-11-24T09:48:27.051" v="15" actId="1076"/>
          <ac:spMkLst>
            <pc:docMk/>
            <pc:sldMk cId="2756925317" sldId="264"/>
            <ac:spMk id="6" creationId="{6974141D-D319-4C2D-B00B-41C4EF0F3583}"/>
          </ac:spMkLst>
        </pc:spChg>
        <pc:spChg chg="mod">
          <ac:chgData name="NABESHIMA Ayumi" userId="YBE7vdkG6oNYgI/BckTzHXKF57jgWlq30nVgr8mCMHQ=" providerId="None" clId="Web-{C844E6AC-EB6E-473C-A29B-BF78373C1B91}" dt="2022-11-24T09:48:32.942" v="16" actId="1076"/>
          <ac:spMkLst>
            <pc:docMk/>
            <pc:sldMk cId="2756925317" sldId="264"/>
            <ac:spMk id="7" creationId="{AF534B62-CC4A-4933-B0A4-F6D7A18F2486}"/>
          </ac:spMkLst>
        </pc:spChg>
        <pc:spChg chg="mod">
          <ac:chgData name="NABESHIMA Ayumi" userId="YBE7vdkG6oNYgI/BckTzHXKF57jgWlq30nVgr8mCMHQ=" providerId="None" clId="Web-{C844E6AC-EB6E-473C-A29B-BF78373C1B91}" dt="2022-11-24T09:48:40.911" v="17" actId="1076"/>
          <ac:spMkLst>
            <pc:docMk/>
            <pc:sldMk cId="2756925317" sldId="264"/>
            <ac:spMk id="9" creationId="{F691ADAE-2DBD-4C8C-AD19-2F2421A64C0D}"/>
          </ac:spMkLst>
        </pc:spChg>
        <pc:spChg chg="mod">
          <ac:chgData name="NABESHIMA Ayumi" userId="YBE7vdkG6oNYgI/BckTzHXKF57jgWlq30nVgr8mCMHQ=" providerId="None" clId="Web-{C844E6AC-EB6E-473C-A29B-BF78373C1B91}" dt="2022-11-24T09:48:50.442" v="18" actId="1076"/>
          <ac:spMkLst>
            <pc:docMk/>
            <pc:sldMk cId="2756925317" sldId="264"/>
            <ac:spMk id="10" creationId="{CCF56AE9-9687-4962-B85B-640ABDADCA41}"/>
          </ac:spMkLst>
        </pc:spChg>
        <pc:spChg chg="mod">
          <ac:chgData name="NABESHIMA Ayumi" userId="YBE7vdkG6oNYgI/BckTzHXKF57jgWlq30nVgr8mCMHQ=" providerId="None" clId="Web-{C844E6AC-EB6E-473C-A29B-BF78373C1B91}" dt="2022-11-24T09:48:55.052" v="19" actId="1076"/>
          <ac:spMkLst>
            <pc:docMk/>
            <pc:sldMk cId="2756925317" sldId="264"/>
            <ac:spMk id="11" creationId="{8304E1F6-658B-4D6E-B44D-2A0B764640AD}"/>
          </ac:spMkLst>
        </pc:spChg>
        <pc:spChg chg="mod">
          <ac:chgData name="NABESHIMA Ayumi" userId="YBE7vdkG6oNYgI/BckTzHXKF57jgWlq30nVgr8mCMHQ=" providerId="None" clId="Web-{C844E6AC-EB6E-473C-A29B-BF78373C1B91}" dt="2022-11-24T09:47:54.894" v="12" actId="20577"/>
          <ac:spMkLst>
            <pc:docMk/>
            <pc:sldMk cId="2756925317" sldId="264"/>
            <ac:spMk id="12" creationId="{4B29E93A-0564-4C2D-A50D-C0DB6442AB6D}"/>
          </ac:spMkLst>
        </pc:spChg>
      </pc:sldChg>
      <pc:sldChg chg="modSp">
        <pc:chgData name="NABESHIMA Ayumi" userId="YBE7vdkG6oNYgI/BckTzHXKF57jgWlq30nVgr8mCMHQ=" providerId="None" clId="Web-{C844E6AC-EB6E-473C-A29B-BF78373C1B91}" dt="2022-11-24T09:50:36.633" v="31" actId="1076"/>
        <pc:sldMkLst>
          <pc:docMk/>
          <pc:sldMk cId="753533527" sldId="265"/>
        </pc:sldMkLst>
        <pc:spChg chg="mod">
          <ac:chgData name="NABESHIMA Ayumi" userId="YBE7vdkG6oNYgI/BckTzHXKF57jgWlq30nVgr8mCMHQ=" providerId="None" clId="Web-{C844E6AC-EB6E-473C-A29B-BF78373C1B91}" dt="2022-11-24T09:49:58.679" v="25" actId="20577"/>
          <ac:spMkLst>
            <pc:docMk/>
            <pc:sldMk cId="753533527" sldId="265"/>
            <ac:spMk id="2" creationId="{A6D5CFC7-5ADF-4694-AED3-B5EC5B5C50A5}"/>
          </ac:spMkLst>
        </pc:spChg>
        <pc:spChg chg="mod">
          <ac:chgData name="NABESHIMA Ayumi" userId="YBE7vdkG6oNYgI/BckTzHXKF57jgWlq30nVgr8mCMHQ=" providerId="None" clId="Web-{C844E6AC-EB6E-473C-A29B-BF78373C1B91}" dt="2022-11-24T09:50:36.633" v="31" actId="1076"/>
          <ac:spMkLst>
            <pc:docMk/>
            <pc:sldMk cId="753533527" sldId="265"/>
            <ac:spMk id="3" creationId="{BC5EC701-83A1-48D7-B17F-954270D34BFF}"/>
          </ac:spMkLst>
        </pc:spChg>
        <pc:spChg chg="mod">
          <ac:chgData name="NABESHIMA Ayumi" userId="YBE7vdkG6oNYgI/BckTzHXKF57jgWlq30nVgr8mCMHQ=" providerId="None" clId="Web-{C844E6AC-EB6E-473C-A29B-BF78373C1B91}" dt="2022-11-24T09:49:20.100" v="21" actId="20577"/>
          <ac:spMkLst>
            <pc:docMk/>
            <pc:sldMk cId="753533527" sldId="265"/>
            <ac:spMk id="7" creationId="{A20EAC3D-4502-4143-B6B6-779F08483A42}"/>
          </ac:spMkLst>
        </pc:spChg>
        <pc:picChg chg="mod modCrop">
          <ac:chgData name="NABESHIMA Ayumi" userId="YBE7vdkG6oNYgI/BckTzHXKF57jgWlq30nVgr8mCMHQ=" providerId="None" clId="Web-{C844E6AC-EB6E-473C-A29B-BF78373C1B91}" dt="2022-11-24T09:50:26.945" v="30" actId="1076"/>
          <ac:picMkLst>
            <pc:docMk/>
            <pc:sldMk cId="753533527" sldId="265"/>
            <ac:picMk id="5" creationId="{9859C5F9-441C-4DB4-B23A-5013864767E3}"/>
          </ac:picMkLst>
        </pc:picChg>
      </pc:sldChg>
      <pc:sldChg chg="modSp">
        <pc:chgData name="NABESHIMA Ayumi" userId="YBE7vdkG6oNYgI/BckTzHXKF57jgWlq30nVgr8mCMHQ=" providerId="None" clId="Web-{C844E6AC-EB6E-473C-A29B-BF78373C1B91}" dt="2022-11-24T09:51:46.744" v="35" actId="1076"/>
        <pc:sldMkLst>
          <pc:docMk/>
          <pc:sldMk cId="994264693" sldId="266"/>
        </pc:sldMkLst>
        <pc:spChg chg="mod">
          <ac:chgData name="NABESHIMA Ayumi" userId="YBE7vdkG6oNYgI/BckTzHXKF57jgWlq30nVgr8mCMHQ=" providerId="None" clId="Web-{C844E6AC-EB6E-473C-A29B-BF78373C1B91}" dt="2022-11-24T09:51:46.744" v="35" actId="1076"/>
          <ac:spMkLst>
            <pc:docMk/>
            <pc:sldMk cId="994264693" sldId="266"/>
            <ac:spMk id="7" creationId="{DBE63163-653D-4FFF-A987-783642A93394}"/>
          </ac:spMkLst>
        </pc:spChg>
        <pc:spChg chg="mod">
          <ac:chgData name="NABESHIMA Ayumi" userId="YBE7vdkG6oNYgI/BckTzHXKF57jgWlq30nVgr8mCMHQ=" providerId="None" clId="Web-{C844E6AC-EB6E-473C-A29B-BF78373C1B91}" dt="2022-11-24T09:50:51.852" v="32" actId="20577"/>
          <ac:spMkLst>
            <pc:docMk/>
            <pc:sldMk cId="994264693" sldId="266"/>
            <ac:spMk id="9" creationId="{306BDEF2-FD6A-42B1-B1B0-C61068E8C32E}"/>
          </ac:spMkLst>
        </pc:spChg>
        <pc:picChg chg="mod">
          <ac:chgData name="NABESHIMA Ayumi" userId="YBE7vdkG6oNYgI/BckTzHXKF57jgWlq30nVgr8mCMHQ=" providerId="None" clId="Web-{C844E6AC-EB6E-473C-A29B-BF78373C1B91}" dt="2022-11-24T09:51:36.681" v="34" actId="14100"/>
          <ac:picMkLst>
            <pc:docMk/>
            <pc:sldMk cId="994264693" sldId="266"/>
            <ac:picMk id="6" creationId="{7920FB11-5AD5-42B9-B614-CB8E59A486AA}"/>
          </ac:picMkLst>
        </pc:picChg>
      </pc:sldChg>
      <pc:sldChg chg="modSp">
        <pc:chgData name="NABESHIMA Ayumi" userId="YBE7vdkG6oNYgI/BckTzHXKF57jgWlq30nVgr8mCMHQ=" providerId="None" clId="Web-{C844E6AC-EB6E-473C-A29B-BF78373C1B91}" dt="2022-11-24T09:52:11.479" v="39" actId="1076"/>
        <pc:sldMkLst>
          <pc:docMk/>
          <pc:sldMk cId="2982199101" sldId="267"/>
        </pc:sldMkLst>
        <pc:spChg chg="mod">
          <ac:chgData name="NABESHIMA Ayumi" userId="YBE7vdkG6oNYgI/BckTzHXKF57jgWlq30nVgr8mCMHQ=" providerId="None" clId="Web-{C844E6AC-EB6E-473C-A29B-BF78373C1B91}" dt="2022-11-24T09:52:05.729" v="37" actId="1076"/>
          <ac:spMkLst>
            <pc:docMk/>
            <pc:sldMk cId="2982199101" sldId="267"/>
            <ac:spMk id="3" creationId="{71031481-0752-496D-BB8A-695767547C4E}"/>
          </ac:spMkLst>
        </pc:spChg>
        <pc:spChg chg="mod">
          <ac:chgData name="NABESHIMA Ayumi" userId="YBE7vdkG6oNYgI/BckTzHXKF57jgWlq30nVgr8mCMHQ=" providerId="None" clId="Web-{C844E6AC-EB6E-473C-A29B-BF78373C1B91}" dt="2022-11-24T09:51:57.979" v="36" actId="20577"/>
          <ac:spMkLst>
            <pc:docMk/>
            <pc:sldMk cId="2982199101" sldId="267"/>
            <ac:spMk id="8" creationId="{9ACC4A14-A692-4B63-B521-F59319AFD8AE}"/>
          </ac:spMkLst>
        </pc:spChg>
        <pc:picChg chg="mod">
          <ac:chgData name="NABESHIMA Ayumi" userId="YBE7vdkG6oNYgI/BckTzHXKF57jgWlq30nVgr8mCMHQ=" providerId="None" clId="Web-{C844E6AC-EB6E-473C-A29B-BF78373C1B91}" dt="2022-11-24T09:52:11.479" v="39" actId="1076"/>
          <ac:picMkLst>
            <pc:docMk/>
            <pc:sldMk cId="2982199101" sldId="267"/>
            <ac:picMk id="5" creationId="{52FD0773-3682-400A-B72F-EF86AB5153B0}"/>
          </ac:picMkLst>
        </pc:picChg>
      </pc:sldChg>
      <pc:sldChg chg="modSp">
        <pc:chgData name="NABESHIMA Ayumi" userId="YBE7vdkG6oNYgI/BckTzHXKF57jgWlq30nVgr8mCMHQ=" providerId="None" clId="Web-{C844E6AC-EB6E-473C-A29B-BF78373C1B91}" dt="2022-11-24T09:53:16.215" v="48" actId="1076"/>
        <pc:sldMkLst>
          <pc:docMk/>
          <pc:sldMk cId="1584801765" sldId="268"/>
        </pc:sldMkLst>
        <pc:spChg chg="mod">
          <ac:chgData name="NABESHIMA Ayumi" userId="YBE7vdkG6oNYgI/BckTzHXKF57jgWlq30nVgr8mCMHQ=" providerId="None" clId="Web-{C844E6AC-EB6E-473C-A29B-BF78373C1B91}" dt="2022-11-24T09:53:02.309" v="44" actId="20577"/>
          <ac:spMkLst>
            <pc:docMk/>
            <pc:sldMk cId="1584801765" sldId="268"/>
            <ac:spMk id="7" creationId="{14345F33-C6D6-4C64-B736-6A3E69CA60AC}"/>
          </ac:spMkLst>
        </pc:spChg>
        <pc:picChg chg="mod">
          <ac:chgData name="NABESHIMA Ayumi" userId="YBE7vdkG6oNYgI/BckTzHXKF57jgWlq30nVgr8mCMHQ=" providerId="None" clId="Web-{C844E6AC-EB6E-473C-A29B-BF78373C1B91}" dt="2022-11-24T09:53:16.215" v="48" actId="1076"/>
          <ac:picMkLst>
            <pc:docMk/>
            <pc:sldMk cId="1584801765" sldId="268"/>
            <ac:picMk id="3" creationId="{A466FC87-DE6F-4A1A-A5FA-FF86FA54ACBF}"/>
          </ac:picMkLst>
        </pc:picChg>
      </pc:sldChg>
      <pc:sldChg chg="modSp">
        <pc:chgData name="NABESHIMA Ayumi" userId="YBE7vdkG6oNYgI/BckTzHXKF57jgWlq30nVgr8mCMHQ=" providerId="None" clId="Web-{C844E6AC-EB6E-473C-A29B-BF78373C1B91}" dt="2022-11-24T09:52:52.262" v="43" actId="1076"/>
        <pc:sldMkLst>
          <pc:docMk/>
          <pc:sldMk cId="154115281" sldId="276"/>
        </pc:sldMkLst>
        <pc:spChg chg="mod">
          <ac:chgData name="NABESHIMA Ayumi" userId="YBE7vdkG6oNYgI/BckTzHXKF57jgWlq30nVgr8mCMHQ=" providerId="None" clId="Web-{C844E6AC-EB6E-473C-A29B-BF78373C1B91}" dt="2022-11-24T09:52:52.262" v="43" actId="1076"/>
          <ac:spMkLst>
            <pc:docMk/>
            <pc:sldMk cId="154115281" sldId="276"/>
            <ac:spMk id="2" creationId="{ACB9805B-A2EB-4F68-A247-362062411486}"/>
          </ac:spMkLst>
        </pc:spChg>
      </pc:sldChg>
      <pc:sldChg chg="modSp">
        <pc:chgData name="NABESHIMA Ayumi" userId="YBE7vdkG6oNYgI/BckTzHXKF57jgWlq30nVgr8mCMHQ=" providerId="None" clId="Web-{C844E6AC-EB6E-473C-A29B-BF78373C1B91}" dt="2022-11-24T09:46:58.611" v="6" actId="20577"/>
        <pc:sldMkLst>
          <pc:docMk/>
          <pc:sldMk cId="4282880965" sldId="279"/>
        </pc:sldMkLst>
        <pc:spChg chg="mod">
          <ac:chgData name="NABESHIMA Ayumi" userId="YBE7vdkG6oNYgI/BckTzHXKF57jgWlq30nVgr8mCMHQ=" providerId="None" clId="Web-{C844E6AC-EB6E-473C-A29B-BF78373C1B91}" dt="2022-11-24T09:46:58.611" v="6" actId="20577"/>
          <ac:spMkLst>
            <pc:docMk/>
            <pc:sldMk cId="4282880965" sldId="279"/>
            <ac:spMk id="2" creationId="{3D4A9471-D67D-4F46-8956-FADAB7274A58}"/>
          </ac:spMkLst>
        </pc:spChg>
      </pc:sldChg>
      <pc:sldChg chg="modSp">
        <pc:chgData name="NABESHIMA Ayumi" userId="YBE7vdkG6oNYgI/BckTzHXKF57jgWlq30nVgr8mCMHQ=" providerId="None" clId="Web-{C844E6AC-EB6E-473C-A29B-BF78373C1B91}" dt="2022-11-24T09:49:09.896" v="20" actId="20577"/>
        <pc:sldMkLst>
          <pc:docMk/>
          <pc:sldMk cId="920801436" sldId="280"/>
        </pc:sldMkLst>
        <pc:spChg chg="mod">
          <ac:chgData name="NABESHIMA Ayumi" userId="YBE7vdkG6oNYgI/BckTzHXKF57jgWlq30nVgr8mCMHQ=" providerId="None" clId="Web-{C844E6AC-EB6E-473C-A29B-BF78373C1B91}" dt="2022-11-24T09:49:09.896" v="20" actId="20577"/>
          <ac:spMkLst>
            <pc:docMk/>
            <pc:sldMk cId="920801436" sldId="280"/>
            <ac:spMk id="2" creationId="{B88E09C7-6A11-4114-A0A2-F24D512EE103}"/>
          </ac:spMkLst>
        </pc:spChg>
      </pc:sldChg>
      <pc:sldChg chg="modSp">
        <pc:chgData name="NABESHIMA Ayumi" userId="YBE7vdkG6oNYgI/BckTzHXKF57jgWlq30nVgr8mCMHQ=" providerId="None" clId="Web-{C844E6AC-EB6E-473C-A29B-BF78373C1B91}" dt="2022-11-24T10:00:27.289" v="84" actId="14100"/>
        <pc:sldMkLst>
          <pc:docMk/>
          <pc:sldMk cId="1930422812" sldId="284"/>
        </pc:sldMkLst>
        <pc:spChg chg="mod">
          <ac:chgData name="NABESHIMA Ayumi" userId="YBE7vdkG6oNYgI/BckTzHXKF57jgWlq30nVgr8mCMHQ=" providerId="None" clId="Web-{C844E6AC-EB6E-473C-A29B-BF78373C1B91}" dt="2022-11-24T09:54:00.107" v="49" actId="20577"/>
          <ac:spMkLst>
            <pc:docMk/>
            <pc:sldMk cId="1930422812" sldId="284"/>
            <ac:spMk id="2" creationId="{DD1E58A9-B389-4A98-96DF-1B5D79F589E6}"/>
          </ac:spMkLst>
        </pc:spChg>
        <pc:spChg chg="mod">
          <ac:chgData name="NABESHIMA Ayumi" userId="YBE7vdkG6oNYgI/BckTzHXKF57jgWlq30nVgr8mCMHQ=" providerId="None" clId="Web-{C844E6AC-EB6E-473C-A29B-BF78373C1B91}" dt="2022-11-24T09:57:40.660" v="71" actId="1076"/>
          <ac:spMkLst>
            <pc:docMk/>
            <pc:sldMk cId="1930422812" sldId="284"/>
            <ac:spMk id="3" creationId="{871D1FEE-5901-491C-AD66-93AA6A06B37C}"/>
          </ac:spMkLst>
        </pc:spChg>
        <pc:spChg chg="mod">
          <ac:chgData name="NABESHIMA Ayumi" userId="YBE7vdkG6oNYgI/BckTzHXKF57jgWlq30nVgr8mCMHQ=" providerId="None" clId="Web-{C844E6AC-EB6E-473C-A29B-BF78373C1B91}" dt="2022-11-24T09:54:25.123" v="54" actId="20577"/>
          <ac:spMkLst>
            <pc:docMk/>
            <pc:sldMk cId="1930422812" sldId="284"/>
            <ac:spMk id="4" creationId="{88DC307D-BF08-4EFD-A4D2-202A2A0473BD}"/>
          </ac:spMkLst>
        </pc:spChg>
        <pc:spChg chg="mod">
          <ac:chgData name="NABESHIMA Ayumi" userId="YBE7vdkG6oNYgI/BckTzHXKF57jgWlq30nVgr8mCMHQ=" providerId="None" clId="Web-{C844E6AC-EB6E-473C-A29B-BF78373C1B91}" dt="2022-11-24T09:54:49.530" v="57" actId="20577"/>
          <ac:spMkLst>
            <pc:docMk/>
            <pc:sldMk cId="1930422812" sldId="284"/>
            <ac:spMk id="5" creationId="{3D99A852-D65D-4F44-A05D-CFAB6C92CD95}"/>
          </ac:spMkLst>
        </pc:spChg>
        <pc:spChg chg="mod">
          <ac:chgData name="NABESHIMA Ayumi" userId="YBE7vdkG6oNYgI/BckTzHXKF57jgWlq30nVgr8mCMHQ=" providerId="None" clId="Web-{C844E6AC-EB6E-473C-A29B-BF78373C1B91}" dt="2022-11-24T09:54:36.499" v="56" actId="20577"/>
          <ac:spMkLst>
            <pc:docMk/>
            <pc:sldMk cId="1930422812" sldId="284"/>
            <ac:spMk id="6" creationId="{8543EEC4-73E1-43A9-B893-00E938B9160B}"/>
          </ac:spMkLst>
        </pc:spChg>
        <pc:spChg chg="mod">
          <ac:chgData name="NABESHIMA Ayumi" userId="YBE7vdkG6oNYgI/BckTzHXKF57jgWlq30nVgr8mCMHQ=" providerId="None" clId="Web-{C844E6AC-EB6E-473C-A29B-BF78373C1B91}" dt="2022-11-24T09:54:31.108" v="55" actId="20577"/>
          <ac:spMkLst>
            <pc:docMk/>
            <pc:sldMk cId="1930422812" sldId="284"/>
            <ac:spMk id="8" creationId="{6C99C2A2-F620-40AC-AAFE-00AC3BAD114D}"/>
          </ac:spMkLst>
        </pc:spChg>
        <pc:spChg chg="mod">
          <ac:chgData name="NABESHIMA Ayumi" userId="YBE7vdkG6oNYgI/BckTzHXKF57jgWlq30nVgr8mCMHQ=" providerId="None" clId="Web-{C844E6AC-EB6E-473C-A29B-BF78373C1B91}" dt="2022-11-24T09:57:25.644" v="70" actId="1076"/>
          <ac:spMkLst>
            <pc:docMk/>
            <pc:sldMk cId="1930422812" sldId="284"/>
            <ac:spMk id="23" creationId="{CD1A7435-D103-4491-AA4E-D607A143ED67}"/>
          </ac:spMkLst>
        </pc:spChg>
        <pc:spChg chg="mod">
          <ac:chgData name="NABESHIMA Ayumi" userId="YBE7vdkG6oNYgI/BckTzHXKF57jgWlq30nVgr8mCMHQ=" providerId="None" clId="Web-{C844E6AC-EB6E-473C-A29B-BF78373C1B91}" dt="2022-11-24T09:57:21.894" v="69" actId="1076"/>
          <ac:spMkLst>
            <pc:docMk/>
            <pc:sldMk cId="1930422812" sldId="284"/>
            <ac:spMk id="24" creationId="{B6300CBF-CB33-4118-BC41-E2F580E13B69}"/>
          </ac:spMkLst>
        </pc:spChg>
        <pc:spChg chg="mod">
          <ac:chgData name="NABESHIMA Ayumi" userId="YBE7vdkG6oNYgI/BckTzHXKF57jgWlq30nVgr8mCMHQ=" providerId="None" clId="Web-{C844E6AC-EB6E-473C-A29B-BF78373C1B91}" dt="2022-11-24T10:00:19.320" v="83" actId="1076"/>
          <ac:spMkLst>
            <pc:docMk/>
            <pc:sldMk cId="1930422812" sldId="284"/>
            <ac:spMk id="25" creationId="{324DF83C-0BB3-44B0-B396-2E3DA41B43B6}"/>
          </ac:spMkLst>
        </pc:spChg>
        <pc:spChg chg="mod">
          <ac:chgData name="NABESHIMA Ayumi" userId="YBE7vdkG6oNYgI/BckTzHXKF57jgWlq30nVgr8mCMHQ=" providerId="None" clId="Web-{C844E6AC-EB6E-473C-A29B-BF78373C1B91}" dt="2022-11-24T10:00:10.008" v="82" actId="1076"/>
          <ac:spMkLst>
            <pc:docMk/>
            <pc:sldMk cId="1930422812" sldId="284"/>
            <ac:spMk id="26" creationId="{F26814AC-8698-4CA3-8F90-3224E66FBADE}"/>
          </ac:spMkLst>
        </pc:spChg>
        <pc:spChg chg="mod">
          <ac:chgData name="NABESHIMA Ayumi" userId="YBE7vdkG6oNYgI/BckTzHXKF57jgWlq30nVgr8mCMHQ=" providerId="None" clId="Web-{C844E6AC-EB6E-473C-A29B-BF78373C1B91}" dt="2022-11-24T09:58:27.427" v="75" actId="1076"/>
          <ac:spMkLst>
            <pc:docMk/>
            <pc:sldMk cId="1930422812" sldId="284"/>
            <ac:spMk id="27" creationId="{98DD3A0C-2F63-443C-86F3-2AABC16A1D43}"/>
          </ac:spMkLst>
        </pc:spChg>
        <pc:spChg chg="mod">
          <ac:chgData name="NABESHIMA Ayumi" userId="YBE7vdkG6oNYgI/BckTzHXKF57jgWlq30nVgr8mCMHQ=" providerId="None" clId="Web-{C844E6AC-EB6E-473C-A29B-BF78373C1B91}" dt="2022-11-24T09:58:45.834" v="76" actId="1076"/>
          <ac:spMkLst>
            <pc:docMk/>
            <pc:sldMk cId="1930422812" sldId="284"/>
            <ac:spMk id="29" creationId="{6836CDF9-7A9E-49F3-A525-60F2CBBC84CD}"/>
          </ac:spMkLst>
        </pc:spChg>
        <pc:spChg chg="mod">
          <ac:chgData name="NABESHIMA Ayumi" userId="YBE7vdkG6oNYgI/BckTzHXKF57jgWlq30nVgr8mCMHQ=" providerId="None" clId="Web-{C844E6AC-EB6E-473C-A29B-BF78373C1B91}" dt="2022-11-24T09:54:13.670" v="53" actId="20577"/>
          <ac:spMkLst>
            <pc:docMk/>
            <pc:sldMk cId="1930422812" sldId="284"/>
            <ac:spMk id="30" creationId="{1F238A72-BC71-4033-9988-584708F834DE}"/>
          </ac:spMkLst>
        </pc:spChg>
        <pc:cxnChg chg="mod">
          <ac:chgData name="NABESHIMA Ayumi" userId="YBE7vdkG6oNYgI/BckTzHXKF57jgWlq30nVgr8mCMHQ=" providerId="None" clId="Web-{C844E6AC-EB6E-473C-A29B-BF78373C1B91}" dt="2022-11-24T10:00:27.289" v="84" actId="14100"/>
          <ac:cxnSpMkLst>
            <pc:docMk/>
            <pc:sldMk cId="1930422812" sldId="284"/>
            <ac:cxnSpMk id="28" creationId="{DE93EE20-F475-4DAC-9DB8-5C8A4EA2ACEE}"/>
          </ac:cxnSpMkLst>
        </pc:cxnChg>
      </pc:sldChg>
    </pc:docChg>
  </pc:docChgLst>
  <pc:docChgLst>
    <pc:chgData name="NABESHIMA Ayumi" userId="YBE7vdkG6oNYgI/BckTzHXKF57jgWlq30nVgr8mCMHQ=" providerId="None" clId="Web-{C99FCBAB-BF3E-443A-8639-55E6A0637107}"/>
    <pc:docChg chg="modSld">
      <pc:chgData name="NABESHIMA Ayumi" userId="YBE7vdkG6oNYgI/BckTzHXKF57jgWlq30nVgr8mCMHQ=" providerId="None" clId="Web-{C99FCBAB-BF3E-443A-8639-55E6A0637107}" dt="2022-11-29T09:44:26.195" v="422" actId="1076"/>
      <pc:docMkLst>
        <pc:docMk/>
      </pc:docMkLst>
      <pc:sldChg chg="modSp">
        <pc:chgData name="NABESHIMA Ayumi" userId="YBE7vdkG6oNYgI/BckTzHXKF57jgWlq30nVgr8mCMHQ=" providerId="None" clId="Web-{C99FCBAB-BF3E-443A-8639-55E6A0637107}" dt="2022-11-29T09:12:31.509" v="182" actId="1076"/>
        <pc:sldMkLst>
          <pc:docMk/>
          <pc:sldMk cId="3766092205" sldId="262"/>
        </pc:sldMkLst>
        <pc:spChg chg="mod">
          <ac:chgData name="NABESHIMA Ayumi" userId="YBE7vdkG6oNYgI/BckTzHXKF57jgWlq30nVgr8mCMHQ=" providerId="None" clId="Web-{C99FCBAB-BF3E-443A-8639-55E6A0637107}" dt="2022-11-29T09:09:04.690" v="150" actId="20577"/>
          <ac:spMkLst>
            <pc:docMk/>
            <pc:sldMk cId="3766092205" sldId="262"/>
            <ac:spMk id="2" creationId="{9FF57E46-99EB-477B-A637-E5C985BA7C72}"/>
          </ac:spMkLst>
        </pc:spChg>
        <pc:spChg chg="mod">
          <ac:chgData name="NABESHIMA Ayumi" userId="YBE7vdkG6oNYgI/BckTzHXKF57jgWlq30nVgr8mCMHQ=" providerId="None" clId="Web-{C99FCBAB-BF3E-443A-8639-55E6A0637107}" dt="2022-11-29T09:09:11.627" v="152" actId="20577"/>
          <ac:spMkLst>
            <pc:docMk/>
            <pc:sldMk cId="3766092205" sldId="262"/>
            <ac:spMk id="5" creationId="{1BEF4F01-29DE-46E3-ADD0-C51CE89E9F3E}"/>
          </ac:spMkLst>
        </pc:spChg>
        <pc:spChg chg="mod">
          <ac:chgData name="NABESHIMA Ayumi" userId="YBE7vdkG6oNYgI/BckTzHXKF57jgWlq30nVgr8mCMHQ=" providerId="None" clId="Web-{C99FCBAB-BF3E-443A-8639-55E6A0637107}" dt="2022-11-29T09:09:24.159" v="155" actId="20577"/>
          <ac:spMkLst>
            <pc:docMk/>
            <pc:sldMk cId="3766092205" sldId="262"/>
            <ac:spMk id="6" creationId="{8E23D717-83F1-4C3B-BCF7-DA57E5D86B2B}"/>
          </ac:spMkLst>
        </pc:spChg>
        <pc:spChg chg="mod">
          <ac:chgData name="NABESHIMA Ayumi" userId="YBE7vdkG6oNYgI/BckTzHXKF57jgWlq30nVgr8mCMHQ=" providerId="None" clId="Web-{C99FCBAB-BF3E-443A-8639-55E6A0637107}" dt="2022-11-29T09:10:37.724" v="162" actId="20577"/>
          <ac:spMkLst>
            <pc:docMk/>
            <pc:sldMk cId="3766092205" sldId="262"/>
            <ac:spMk id="8" creationId="{DF8CEA60-AB74-42F3-9BBC-E2923F37CDFA}"/>
          </ac:spMkLst>
        </pc:spChg>
        <pc:spChg chg="mod">
          <ac:chgData name="NABESHIMA Ayumi" userId="YBE7vdkG6oNYgI/BckTzHXKF57jgWlq30nVgr8mCMHQ=" providerId="None" clId="Web-{C99FCBAB-BF3E-443A-8639-55E6A0637107}" dt="2022-11-29T09:10:45.881" v="163" actId="20577"/>
          <ac:spMkLst>
            <pc:docMk/>
            <pc:sldMk cId="3766092205" sldId="262"/>
            <ac:spMk id="9" creationId="{AD88EE59-F948-45E7-9CFA-08AF67013BC1}"/>
          </ac:spMkLst>
        </pc:spChg>
        <pc:spChg chg="mod">
          <ac:chgData name="NABESHIMA Ayumi" userId="YBE7vdkG6oNYgI/BckTzHXKF57jgWlq30nVgr8mCMHQ=" providerId="None" clId="Web-{C99FCBAB-BF3E-443A-8639-55E6A0637107}" dt="2022-11-29T09:09:58.770" v="160" actId="14100"/>
          <ac:spMkLst>
            <pc:docMk/>
            <pc:sldMk cId="3766092205" sldId="262"/>
            <ac:spMk id="10" creationId="{37708363-8F1A-49F6-8002-86A4B55F19F8}"/>
          </ac:spMkLst>
        </pc:spChg>
        <pc:spChg chg="mod">
          <ac:chgData name="NABESHIMA Ayumi" userId="YBE7vdkG6oNYgI/BckTzHXKF57jgWlq30nVgr8mCMHQ=" providerId="None" clId="Web-{C99FCBAB-BF3E-443A-8639-55E6A0637107}" dt="2022-11-29T09:11:41.804" v="174" actId="20577"/>
          <ac:spMkLst>
            <pc:docMk/>
            <pc:sldMk cId="3766092205" sldId="262"/>
            <ac:spMk id="34" creationId="{A5FC99B4-4877-4457-8458-0F09AAB3E270}"/>
          </ac:spMkLst>
        </pc:spChg>
        <pc:spChg chg="mod">
          <ac:chgData name="NABESHIMA Ayumi" userId="YBE7vdkG6oNYgI/BckTzHXKF57jgWlq30nVgr8mCMHQ=" providerId="None" clId="Web-{C99FCBAB-BF3E-443A-8639-55E6A0637107}" dt="2022-11-29T09:11:34.257" v="171" actId="1076"/>
          <ac:spMkLst>
            <pc:docMk/>
            <pc:sldMk cId="3766092205" sldId="262"/>
            <ac:spMk id="35" creationId="{0BC53675-3976-4FE9-B047-AE9CF782BA19}"/>
          </ac:spMkLst>
        </pc:spChg>
        <pc:spChg chg="mod">
          <ac:chgData name="NABESHIMA Ayumi" userId="YBE7vdkG6oNYgI/BckTzHXKF57jgWlq30nVgr8mCMHQ=" providerId="None" clId="Web-{C99FCBAB-BF3E-443A-8639-55E6A0637107}" dt="2022-11-29T09:09:17.753" v="154" actId="20577"/>
          <ac:spMkLst>
            <pc:docMk/>
            <pc:sldMk cId="3766092205" sldId="262"/>
            <ac:spMk id="36" creationId="{9D04CA5A-8D0E-47E7-ADE2-21485D9B2F80}"/>
          </ac:spMkLst>
        </pc:spChg>
        <pc:spChg chg="mod">
          <ac:chgData name="NABESHIMA Ayumi" userId="YBE7vdkG6oNYgI/BckTzHXKF57jgWlq30nVgr8mCMHQ=" providerId="None" clId="Web-{C99FCBAB-BF3E-443A-8639-55E6A0637107}" dt="2022-11-29T09:12:01.320" v="175" actId="20577"/>
          <ac:spMkLst>
            <pc:docMk/>
            <pc:sldMk cId="3766092205" sldId="262"/>
            <ac:spMk id="37" creationId="{37B16EF6-E1BE-4873-97D7-1E2850D35AB7}"/>
          </ac:spMkLst>
        </pc:spChg>
        <pc:spChg chg="mod">
          <ac:chgData name="NABESHIMA Ayumi" userId="YBE7vdkG6oNYgI/BckTzHXKF57jgWlq30nVgr8mCMHQ=" providerId="None" clId="Web-{C99FCBAB-BF3E-443A-8639-55E6A0637107}" dt="2022-11-29T09:12:11.071" v="177" actId="14100"/>
          <ac:spMkLst>
            <pc:docMk/>
            <pc:sldMk cId="3766092205" sldId="262"/>
            <ac:spMk id="39" creationId="{33DE69E7-300A-477F-8D2F-0E963517A188}"/>
          </ac:spMkLst>
        </pc:spChg>
        <pc:spChg chg="mod">
          <ac:chgData name="NABESHIMA Ayumi" userId="YBE7vdkG6oNYgI/BckTzHXKF57jgWlq30nVgr8mCMHQ=" providerId="None" clId="Web-{C99FCBAB-BF3E-443A-8639-55E6A0637107}" dt="2022-11-29T09:12:16.930" v="178" actId="20577"/>
          <ac:spMkLst>
            <pc:docMk/>
            <pc:sldMk cId="3766092205" sldId="262"/>
            <ac:spMk id="40" creationId="{B47B84F2-0971-4112-ABD8-F6580E846B73}"/>
          </ac:spMkLst>
        </pc:spChg>
        <pc:spChg chg="mod">
          <ac:chgData name="NABESHIMA Ayumi" userId="YBE7vdkG6oNYgI/BckTzHXKF57jgWlq30nVgr8mCMHQ=" providerId="None" clId="Web-{C99FCBAB-BF3E-443A-8639-55E6A0637107}" dt="2022-11-29T09:12:31.509" v="182" actId="1076"/>
          <ac:spMkLst>
            <pc:docMk/>
            <pc:sldMk cId="3766092205" sldId="262"/>
            <ac:spMk id="42" creationId="{3378E891-2B86-4DE8-B190-F406C0A6AADA}"/>
          </ac:spMkLst>
        </pc:spChg>
        <pc:cxnChg chg="mod">
          <ac:chgData name="NABESHIMA Ayumi" userId="YBE7vdkG6oNYgI/BckTzHXKF57jgWlq30nVgr8mCMHQ=" providerId="None" clId="Web-{C99FCBAB-BF3E-443A-8639-55E6A0637107}" dt="2022-11-29T09:09:58.770" v="160" actId="14100"/>
          <ac:cxnSpMkLst>
            <pc:docMk/>
            <pc:sldMk cId="3766092205" sldId="262"/>
            <ac:cxnSpMk id="12" creationId="{3AE2A342-43B1-4CDE-A57C-62CD04CD560D}"/>
          </ac:cxnSpMkLst>
        </pc:cxnChg>
        <pc:cxnChg chg="mod">
          <ac:chgData name="NABESHIMA Ayumi" userId="YBE7vdkG6oNYgI/BckTzHXKF57jgWlq30nVgr8mCMHQ=" providerId="None" clId="Web-{C99FCBAB-BF3E-443A-8639-55E6A0637107}" dt="2022-11-29T09:10:15.505" v="161"/>
          <ac:cxnSpMkLst>
            <pc:docMk/>
            <pc:sldMk cId="3766092205" sldId="262"/>
            <ac:cxnSpMk id="14" creationId="{39B029D3-0B31-4826-B10B-73F0CF5E1A3B}"/>
          </ac:cxnSpMkLst>
        </pc:cxnChg>
        <pc:cxnChg chg="mod">
          <ac:chgData name="NABESHIMA Ayumi" userId="YBE7vdkG6oNYgI/BckTzHXKF57jgWlq30nVgr8mCMHQ=" providerId="None" clId="Web-{C99FCBAB-BF3E-443A-8639-55E6A0637107}" dt="2022-11-29T09:10:51.506" v="164"/>
          <ac:cxnSpMkLst>
            <pc:docMk/>
            <pc:sldMk cId="3766092205" sldId="262"/>
            <ac:cxnSpMk id="18" creationId="{D8196C83-A875-475F-9737-AD02ED7874A6}"/>
          </ac:cxnSpMkLst>
        </pc:cxnChg>
        <pc:cxnChg chg="mod">
          <ac:chgData name="NABESHIMA Ayumi" userId="YBE7vdkG6oNYgI/BckTzHXKF57jgWlq30nVgr8mCMHQ=" providerId="None" clId="Web-{C99FCBAB-BF3E-443A-8639-55E6A0637107}" dt="2022-11-29T09:11:00.287" v="165"/>
          <ac:cxnSpMkLst>
            <pc:docMk/>
            <pc:sldMk cId="3766092205" sldId="262"/>
            <ac:cxnSpMk id="20" creationId="{8B1A6D3A-D7A0-4169-AE78-6F631C6227B9}"/>
          </ac:cxnSpMkLst>
        </pc:cxnChg>
        <pc:cxnChg chg="mod">
          <ac:chgData name="NABESHIMA Ayumi" userId="YBE7vdkG6oNYgI/BckTzHXKF57jgWlq30nVgr8mCMHQ=" providerId="None" clId="Web-{C99FCBAB-BF3E-443A-8639-55E6A0637107}" dt="2022-11-29T09:11:16.788" v="166"/>
          <ac:cxnSpMkLst>
            <pc:docMk/>
            <pc:sldMk cId="3766092205" sldId="262"/>
            <ac:cxnSpMk id="26" creationId="{10679631-9B09-489F-971A-C6EF7000F875}"/>
          </ac:cxnSpMkLst>
        </pc:cxnChg>
        <pc:cxnChg chg="mod">
          <ac:chgData name="NABESHIMA Ayumi" userId="YBE7vdkG6oNYgI/BckTzHXKF57jgWlq30nVgr8mCMHQ=" providerId="None" clId="Web-{C99FCBAB-BF3E-443A-8639-55E6A0637107}" dt="2022-11-29T09:09:58.770" v="160" actId="14100"/>
          <ac:cxnSpMkLst>
            <pc:docMk/>
            <pc:sldMk cId="3766092205" sldId="262"/>
            <ac:cxnSpMk id="33" creationId="{BCCA0191-4AD6-46FE-A3C1-D80D443E504E}"/>
          </ac:cxnSpMkLst>
        </pc:cxnChg>
      </pc:sldChg>
      <pc:sldChg chg="modSp">
        <pc:chgData name="NABESHIMA Ayumi" userId="YBE7vdkG6oNYgI/BckTzHXKF57jgWlq30nVgr8mCMHQ=" providerId="None" clId="Web-{C99FCBAB-BF3E-443A-8639-55E6A0637107}" dt="2022-11-29T09:08:38.533" v="149"/>
        <pc:sldMkLst>
          <pc:docMk/>
          <pc:sldMk cId="1343164917" sldId="271"/>
        </pc:sldMkLst>
        <pc:spChg chg="mod">
          <ac:chgData name="NABESHIMA Ayumi" userId="YBE7vdkG6oNYgI/BckTzHXKF57jgWlq30nVgr8mCMHQ=" providerId="None" clId="Web-{C99FCBAB-BF3E-443A-8639-55E6A0637107}" dt="2022-11-29T09:05:56.434" v="117" actId="20577"/>
          <ac:spMkLst>
            <pc:docMk/>
            <pc:sldMk cId="1343164917" sldId="271"/>
            <ac:spMk id="2" creationId="{D075F9FE-8490-44B4-882A-91CC59943B91}"/>
          </ac:spMkLst>
        </pc:spChg>
        <pc:spChg chg="mod">
          <ac:chgData name="NABESHIMA Ayumi" userId="YBE7vdkG6oNYgI/BckTzHXKF57jgWlq30nVgr8mCMHQ=" providerId="None" clId="Web-{C99FCBAB-BF3E-443A-8639-55E6A0637107}" dt="2022-11-29T09:06:03.137" v="119" actId="20577"/>
          <ac:spMkLst>
            <pc:docMk/>
            <pc:sldMk cId="1343164917" sldId="271"/>
            <ac:spMk id="4" creationId="{752EFF7B-7D81-41A1-99A6-E07EC453B3CD}"/>
          </ac:spMkLst>
        </pc:spChg>
        <pc:spChg chg="mod">
          <ac:chgData name="NABESHIMA Ayumi" userId="YBE7vdkG6oNYgI/BckTzHXKF57jgWlq30nVgr8mCMHQ=" providerId="None" clId="Web-{C99FCBAB-BF3E-443A-8639-55E6A0637107}" dt="2022-11-29T09:06:18.403" v="122" actId="20577"/>
          <ac:spMkLst>
            <pc:docMk/>
            <pc:sldMk cId="1343164917" sldId="271"/>
            <ac:spMk id="5" creationId="{F038C4FA-A014-440A-A046-3712E8F36F76}"/>
          </ac:spMkLst>
        </pc:spChg>
        <pc:spChg chg="mod">
          <ac:chgData name="NABESHIMA Ayumi" userId="YBE7vdkG6oNYgI/BckTzHXKF57jgWlq30nVgr8mCMHQ=" providerId="None" clId="Web-{C99FCBAB-BF3E-443A-8639-55E6A0637107}" dt="2022-11-29T09:06:30.372" v="125" actId="20577"/>
          <ac:spMkLst>
            <pc:docMk/>
            <pc:sldMk cId="1343164917" sldId="271"/>
            <ac:spMk id="6" creationId="{E4B2CAE6-1B89-4612-9B9D-CF9DA279487A}"/>
          </ac:spMkLst>
        </pc:spChg>
        <pc:spChg chg="mod">
          <ac:chgData name="NABESHIMA Ayumi" userId="YBE7vdkG6oNYgI/BckTzHXKF57jgWlq30nVgr8mCMHQ=" providerId="None" clId="Web-{C99FCBAB-BF3E-443A-8639-55E6A0637107}" dt="2022-11-29T09:06:35.872" v="126" actId="20577"/>
          <ac:spMkLst>
            <pc:docMk/>
            <pc:sldMk cId="1343164917" sldId="271"/>
            <ac:spMk id="8" creationId="{B3F6F05F-E8FF-419A-AF46-ECC0A8347473}"/>
          </ac:spMkLst>
        </pc:spChg>
        <pc:spChg chg="mod">
          <ac:chgData name="NABESHIMA Ayumi" userId="YBE7vdkG6oNYgI/BckTzHXKF57jgWlq30nVgr8mCMHQ=" providerId="None" clId="Web-{C99FCBAB-BF3E-443A-8639-55E6A0637107}" dt="2022-11-29T09:06:42.201" v="127" actId="20577"/>
          <ac:spMkLst>
            <pc:docMk/>
            <pc:sldMk cId="1343164917" sldId="271"/>
            <ac:spMk id="9" creationId="{5B563ECD-6167-4A3A-9248-F9342510DB83}"/>
          </ac:spMkLst>
        </pc:spChg>
        <pc:spChg chg="mod">
          <ac:chgData name="NABESHIMA Ayumi" userId="YBE7vdkG6oNYgI/BckTzHXKF57jgWlq30nVgr8mCMHQ=" providerId="None" clId="Web-{C99FCBAB-BF3E-443A-8639-55E6A0637107}" dt="2022-11-29T09:06:09.575" v="121" actId="20577"/>
          <ac:spMkLst>
            <pc:docMk/>
            <pc:sldMk cId="1343164917" sldId="271"/>
            <ac:spMk id="32" creationId="{B45A8866-F759-44C6-BD3E-6FDC8103AEBC}"/>
          </ac:spMkLst>
        </pc:spChg>
        <pc:spChg chg="mod">
          <ac:chgData name="NABESHIMA Ayumi" userId="YBE7vdkG6oNYgI/BckTzHXKF57jgWlq30nVgr8mCMHQ=" providerId="None" clId="Web-{C99FCBAB-BF3E-443A-8639-55E6A0637107}" dt="2022-11-29T09:06:48.592" v="128" actId="20577"/>
          <ac:spMkLst>
            <pc:docMk/>
            <pc:sldMk cId="1343164917" sldId="271"/>
            <ac:spMk id="33" creationId="{F8826AF1-7BFF-4AF2-A3F5-4EF0BCBECDAD}"/>
          </ac:spMkLst>
        </pc:spChg>
        <pc:spChg chg="mod">
          <ac:chgData name="NABESHIMA Ayumi" userId="YBE7vdkG6oNYgI/BckTzHXKF57jgWlq30nVgr8mCMHQ=" providerId="None" clId="Web-{C99FCBAB-BF3E-443A-8639-55E6A0637107}" dt="2022-11-29T09:08:22.392" v="147" actId="20577"/>
          <ac:spMkLst>
            <pc:docMk/>
            <pc:sldMk cId="1343164917" sldId="271"/>
            <ac:spMk id="34" creationId="{6B61D1F0-128C-4E80-89FD-176431D74D6C}"/>
          </ac:spMkLst>
        </pc:spChg>
        <pc:spChg chg="mod">
          <ac:chgData name="NABESHIMA Ayumi" userId="YBE7vdkG6oNYgI/BckTzHXKF57jgWlq30nVgr8mCMHQ=" providerId="None" clId="Web-{C99FCBAB-BF3E-443A-8639-55E6A0637107}" dt="2022-11-29T09:06:53.217" v="129" actId="20577"/>
          <ac:spMkLst>
            <pc:docMk/>
            <pc:sldMk cId="1343164917" sldId="271"/>
            <ac:spMk id="37" creationId="{32362106-32B3-4871-9F99-BA6CFA555DCA}"/>
          </ac:spMkLst>
        </pc:spChg>
        <pc:spChg chg="mod">
          <ac:chgData name="NABESHIMA Ayumi" userId="YBE7vdkG6oNYgI/BckTzHXKF57jgWlq30nVgr8mCMHQ=" providerId="None" clId="Web-{C99FCBAB-BF3E-443A-8639-55E6A0637107}" dt="2022-11-29T09:06:58.639" v="130" actId="20577"/>
          <ac:spMkLst>
            <pc:docMk/>
            <pc:sldMk cId="1343164917" sldId="271"/>
            <ac:spMk id="39" creationId="{ED6D3EC6-3C72-4630-AAE2-C82F88232566}"/>
          </ac:spMkLst>
        </pc:spChg>
        <pc:spChg chg="mod">
          <ac:chgData name="NABESHIMA Ayumi" userId="YBE7vdkG6oNYgI/BckTzHXKF57jgWlq30nVgr8mCMHQ=" providerId="None" clId="Web-{C99FCBAB-BF3E-443A-8639-55E6A0637107}" dt="2022-11-29T09:07:20.811" v="135" actId="20577"/>
          <ac:spMkLst>
            <pc:docMk/>
            <pc:sldMk cId="1343164917" sldId="271"/>
            <ac:spMk id="41" creationId="{0F3CCDB3-CCA7-4F0C-A3C6-B7259B0B51B5}"/>
          </ac:spMkLst>
        </pc:spChg>
        <pc:spChg chg="mod">
          <ac:chgData name="NABESHIMA Ayumi" userId="YBE7vdkG6oNYgI/BckTzHXKF57jgWlq30nVgr8mCMHQ=" providerId="None" clId="Web-{C99FCBAB-BF3E-443A-8639-55E6A0637107}" dt="2022-11-29T09:08:08.938" v="146" actId="1076"/>
          <ac:spMkLst>
            <pc:docMk/>
            <pc:sldMk cId="1343164917" sldId="271"/>
            <ac:spMk id="42" creationId="{5914518D-E1F6-4442-8A70-0B8E379D759D}"/>
          </ac:spMkLst>
        </pc:spChg>
        <pc:cxnChg chg="mod">
          <ac:chgData name="NABESHIMA Ayumi" userId="YBE7vdkG6oNYgI/BckTzHXKF57jgWlq30nVgr8mCMHQ=" providerId="None" clId="Web-{C99FCBAB-BF3E-443A-8639-55E6A0637107}" dt="2022-11-29T09:07:11.952" v="133"/>
          <ac:cxnSpMkLst>
            <pc:docMk/>
            <pc:sldMk cId="1343164917" sldId="271"/>
            <ac:cxnSpMk id="13" creationId="{D621E325-BF63-4BCF-B048-A0253D377D8B}"/>
          </ac:cxnSpMkLst>
        </pc:cxnChg>
        <pc:cxnChg chg="mod">
          <ac:chgData name="NABESHIMA Ayumi" userId="YBE7vdkG6oNYgI/BckTzHXKF57jgWlq30nVgr8mCMHQ=" providerId="None" clId="Web-{C99FCBAB-BF3E-443A-8639-55E6A0637107}" dt="2022-11-29T09:06:22.653" v="124" actId="1076"/>
          <ac:cxnSpMkLst>
            <pc:docMk/>
            <pc:sldMk cId="1343164917" sldId="271"/>
            <ac:cxnSpMk id="19" creationId="{6DABECA7-576D-4740-B793-636F48ED8842}"/>
          </ac:cxnSpMkLst>
        </pc:cxnChg>
        <pc:cxnChg chg="mod">
          <ac:chgData name="NABESHIMA Ayumi" userId="YBE7vdkG6oNYgI/BckTzHXKF57jgWlq30nVgr8mCMHQ=" providerId="None" clId="Web-{C99FCBAB-BF3E-443A-8639-55E6A0637107}" dt="2022-11-29T09:06:22.653" v="124" actId="1076"/>
          <ac:cxnSpMkLst>
            <pc:docMk/>
            <pc:sldMk cId="1343164917" sldId="271"/>
            <ac:cxnSpMk id="22" creationId="{4DC9A003-1BE3-4DF2-AF4B-9A277831AC27}"/>
          </ac:cxnSpMkLst>
        </pc:cxnChg>
        <pc:cxnChg chg="mod">
          <ac:chgData name="NABESHIMA Ayumi" userId="YBE7vdkG6oNYgI/BckTzHXKF57jgWlq30nVgr8mCMHQ=" providerId="None" clId="Web-{C99FCBAB-BF3E-443A-8639-55E6A0637107}" dt="2022-11-29T09:07:50.531" v="141"/>
          <ac:cxnSpMkLst>
            <pc:docMk/>
            <pc:sldMk cId="1343164917" sldId="271"/>
            <ac:cxnSpMk id="24" creationId="{1C8533BD-D16D-4364-88CB-F358331BDC78}"/>
          </ac:cxnSpMkLst>
        </pc:cxnChg>
        <pc:cxnChg chg="mod">
          <ac:chgData name="NABESHIMA Ayumi" userId="YBE7vdkG6oNYgI/BckTzHXKF57jgWlq30nVgr8mCMHQ=" providerId="None" clId="Web-{C99FCBAB-BF3E-443A-8639-55E6A0637107}" dt="2022-11-29T09:07:53.813" v="142"/>
          <ac:cxnSpMkLst>
            <pc:docMk/>
            <pc:sldMk cId="1343164917" sldId="271"/>
            <ac:cxnSpMk id="26" creationId="{D5CB980E-47E4-4C9C-8B97-48050EED975A}"/>
          </ac:cxnSpMkLst>
        </pc:cxnChg>
        <pc:cxnChg chg="mod">
          <ac:chgData name="NABESHIMA Ayumi" userId="YBE7vdkG6oNYgI/BckTzHXKF57jgWlq30nVgr8mCMHQ=" providerId="None" clId="Web-{C99FCBAB-BF3E-443A-8639-55E6A0637107}" dt="2022-11-29T09:07:57.484" v="143"/>
          <ac:cxnSpMkLst>
            <pc:docMk/>
            <pc:sldMk cId="1343164917" sldId="271"/>
            <ac:cxnSpMk id="28" creationId="{2CE3BAB5-83A9-4E29-A581-8CC6FA253D40}"/>
          </ac:cxnSpMkLst>
        </pc:cxnChg>
        <pc:cxnChg chg="mod">
          <ac:chgData name="NABESHIMA Ayumi" userId="YBE7vdkG6oNYgI/BckTzHXKF57jgWlq30nVgr8mCMHQ=" providerId="None" clId="Web-{C99FCBAB-BF3E-443A-8639-55E6A0637107}" dt="2022-11-29T09:08:01.891" v="144"/>
          <ac:cxnSpMkLst>
            <pc:docMk/>
            <pc:sldMk cId="1343164917" sldId="271"/>
            <ac:cxnSpMk id="30" creationId="{D3F47A4D-283D-4FF9-9B52-9ED4822C9966}"/>
          </ac:cxnSpMkLst>
        </pc:cxnChg>
        <pc:cxnChg chg="mod">
          <ac:chgData name="NABESHIMA Ayumi" userId="YBE7vdkG6oNYgI/BckTzHXKF57jgWlq30nVgr8mCMHQ=" providerId="None" clId="Web-{C99FCBAB-BF3E-443A-8639-55E6A0637107}" dt="2022-11-29T09:08:38.533" v="149"/>
          <ac:cxnSpMkLst>
            <pc:docMk/>
            <pc:sldMk cId="1343164917" sldId="271"/>
            <ac:cxnSpMk id="36" creationId="{2F83889C-CBFC-43FF-9FB6-D7D106E39411}"/>
          </ac:cxnSpMkLst>
        </pc:cxnChg>
      </pc:sldChg>
      <pc:sldChg chg="modSp">
        <pc:chgData name="NABESHIMA Ayumi" userId="YBE7vdkG6oNYgI/BckTzHXKF57jgWlq30nVgr8mCMHQ=" providerId="None" clId="Web-{C99FCBAB-BF3E-443A-8639-55E6A0637107}" dt="2022-11-29T09:18:44.474" v="241" actId="20577"/>
        <pc:sldMkLst>
          <pc:docMk/>
          <pc:sldMk cId="2626674490" sldId="272"/>
        </pc:sldMkLst>
        <pc:spChg chg="mod">
          <ac:chgData name="NABESHIMA Ayumi" userId="YBE7vdkG6oNYgI/BckTzHXKF57jgWlq30nVgr8mCMHQ=" providerId="None" clId="Web-{C99FCBAB-BF3E-443A-8639-55E6A0637107}" dt="2022-11-29T09:12:41.822" v="183" actId="20577"/>
          <ac:spMkLst>
            <pc:docMk/>
            <pc:sldMk cId="2626674490" sldId="272"/>
            <ac:spMk id="2" creationId="{D5BF2D1A-0487-4DE8-BA00-56B01C92A302}"/>
          </ac:spMkLst>
        </pc:spChg>
        <pc:spChg chg="mod">
          <ac:chgData name="NABESHIMA Ayumi" userId="YBE7vdkG6oNYgI/BckTzHXKF57jgWlq30nVgr8mCMHQ=" providerId="None" clId="Web-{C99FCBAB-BF3E-443A-8639-55E6A0637107}" dt="2022-11-29T09:12:47.088" v="185" actId="20577"/>
          <ac:spMkLst>
            <pc:docMk/>
            <pc:sldMk cId="2626674490" sldId="272"/>
            <ac:spMk id="4" creationId="{795326A9-CDD3-408D-BBCB-01064EF57491}"/>
          </ac:spMkLst>
        </pc:spChg>
        <pc:spChg chg="mod">
          <ac:chgData name="NABESHIMA Ayumi" userId="YBE7vdkG6oNYgI/BckTzHXKF57jgWlq30nVgr8mCMHQ=" providerId="None" clId="Web-{C99FCBAB-BF3E-443A-8639-55E6A0637107}" dt="2022-11-29T09:13:20.292" v="191" actId="20577"/>
          <ac:spMkLst>
            <pc:docMk/>
            <pc:sldMk cId="2626674490" sldId="272"/>
            <ac:spMk id="5" creationId="{5A309E24-BB78-46DA-BA51-5248F09E096D}"/>
          </ac:spMkLst>
        </pc:spChg>
        <pc:spChg chg="mod">
          <ac:chgData name="NABESHIMA Ayumi" userId="YBE7vdkG6oNYgI/BckTzHXKF57jgWlq30nVgr8mCMHQ=" providerId="None" clId="Web-{C99FCBAB-BF3E-443A-8639-55E6A0637107}" dt="2022-11-29T09:13:08.323" v="189" actId="20577"/>
          <ac:spMkLst>
            <pc:docMk/>
            <pc:sldMk cId="2626674490" sldId="272"/>
            <ac:spMk id="8" creationId="{86AE0003-67C3-49C9-A3B9-4883E947C489}"/>
          </ac:spMkLst>
        </pc:spChg>
        <pc:spChg chg="mod">
          <ac:chgData name="NABESHIMA Ayumi" userId="YBE7vdkG6oNYgI/BckTzHXKF57jgWlq30nVgr8mCMHQ=" providerId="None" clId="Web-{C99FCBAB-BF3E-443A-8639-55E6A0637107}" dt="2022-11-29T09:13:13.010" v="190" actId="20577"/>
          <ac:spMkLst>
            <pc:docMk/>
            <pc:sldMk cId="2626674490" sldId="272"/>
            <ac:spMk id="9" creationId="{B8756510-42CA-4382-B3EE-AD9062B5ABCE}"/>
          </ac:spMkLst>
        </pc:spChg>
        <pc:spChg chg="mod">
          <ac:chgData name="NABESHIMA Ayumi" userId="YBE7vdkG6oNYgI/BckTzHXKF57jgWlq30nVgr8mCMHQ=" providerId="None" clId="Web-{C99FCBAB-BF3E-443A-8639-55E6A0637107}" dt="2022-11-29T09:13:01.479" v="188" actId="20577"/>
          <ac:spMkLst>
            <pc:docMk/>
            <pc:sldMk cId="2626674490" sldId="272"/>
            <ac:spMk id="10" creationId="{79793342-8628-43A0-8026-5D77C83EBE33}"/>
          </ac:spMkLst>
        </pc:spChg>
        <pc:spChg chg="mod">
          <ac:chgData name="NABESHIMA Ayumi" userId="YBE7vdkG6oNYgI/BckTzHXKF57jgWlq30nVgr8mCMHQ=" providerId="None" clId="Web-{C99FCBAB-BF3E-443A-8639-55E6A0637107}" dt="2022-11-29T09:15:06.279" v="207" actId="1076"/>
          <ac:spMkLst>
            <pc:docMk/>
            <pc:sldMk cId="2626674490" sldId="272"/>
            <ac:spMk id="21" creationId="{5BE40059-5CFC-4AC4-889E-796177D4CFB5}"/>
          </ac:spMkLst>
        </pc:spChg>
        <pc:spChg chg="mod">
          <ac:chgData name="NABESHIMA Ayumi" userId="YBE7vdkG6oNYgI/BckTzHXKF57jgWlq30nVgr8mCMHQ=" providerId="None" clId="Web-{C99FCBAB-BF3E-443A-8639-55E6A0637107}" dt="2022-11-29T09:18:38.786" v="239" actId="20577"/>
          <ac:spMkLst>
            <pc:docMk/>
            <pc:sldMk cId="2626674490" sldId="272"/>
            <ac:spMk id="22" creationId="{16F0FE11-50C9-4F58-8E9B-980D0D9354AC}"/>
          </ac:spMkLst>
        </pc:spChg>
        <pc:spChg chg="mod">
          <ac:chgData name="NABESHIMA Ayumi" userId="YBE7vdkG6oNYgI/BckTzHXKF57jgWlq30nVgr8mCMHQ=" providerId="None" clId="Web-{C99FCBAB-BF3E-443A-8639-55E6A0637107}" dt="2022-11-29T09:15:15.811" v="210" actId="1076"/>
          <ac:spMkLst>
            <pc:docMk/>
            <pc:sldMk cId="2626674490" sldId="272"/>
            <ac:spMk id="35" creationId="{772F94AD-FE9D-4489-A46F-A6877D4BCB26}"/>
          </ac:spMkLst>
        </pc:spChg>
        <pc:spChg chg="mod">
          <ac:chgData name="NABESHIMA Ayumi" userId="YBE7vdkG6oNYgI/BckTzHXKF57jgWlq30nVgr8mCMHQ=" providerId="None" clId="Web-{C99FCBAB-BF3E-443A-8639-55E6A0637107}" dt="2022-11-29T09:14:37.935" v="201"/>
          <ac:spMkLst>
            <pc:docMk/>
            <pc:sldMk cId="2626674490" sldId="272"/>
            <ac:spMk id="36" creationId="{F16B0A8A-DEA7-4B45-A6BC-53D05BBB4B09}"/>
          </ac:spMkLst>
        </pc:spChg>
        <pc:spChg chg="mod">
          <ac:chgData name="NABESHIMA Ayumi" userId="YBE7vdkG6oNYgI/BckTzHXKF57jgWlq30nVgr8mCMHQ=" providerId="None" clId="Web-{C99FCBAB-BF3E-443A-8639-55E6A0637107}" dt="2022-11-29T09:12:55.166" v="187" actId="20577"/>
          <ac:spMkLst>
            <pc:docMk/>
            <pc:sldMk cId="2626674490" sldId="272"/>
            <ac:spMk id="39" creationId="{377BBFBB-D5F4-450A-A1B0-0285662C730A}"/>
          </ac:spMkLst>
        </pc:spChg>
        <pc:spChg chg="mod">
          <ac:chgData name="NABESHIMA Ayumi" userId="YBE7vdkG6oNYgI/BckTzHXKF57jgWlq30nVgr8mCMHQ=" providerId="None" clId="Web-{C99FCBAB-BF3E-443A-8639-55E6A0637107}" dt="2022-11-29T09:16:21.735" v="220" actId="20577"/>
          <ac:spMkLst>
            <pc:docMk/>
            <pc:sldMk cId="2626674490" sldId="272"/>
            <ac:spMk id="40" creationId="{545ACE48-4906-4DC6-9215-9E20E98B0355}"/>
          </ac:spMkLst>
        </pc:spChg>
        <pc:spChg chg="mod">
          <ac:chgData name="NABESHIMA Ayumi" userId="YBE7vdkG6oNYgI/BckTzHXKF57jgWlq30nVgr8mCMHQ=" providerId="None" clId="Web-{C99FCBAB-BF3E-443A-8639-55E6A0637107}" dt="2022-11-29T09:16:29.454" v="221" actId="20577"/>
          <ac:spMkLst>
            <pc:docMk/>
            <pc:sldMk cId="2626674490" sldId="272"/>
            <ac:spMk id="43" creationId="{E52C0FD0-B2AE-4C1C-AD4B-66620A2FEA5D}"/>
          </ac:spMkLst>
        </pc:spChg>
        <pc:spChg chg="mod">
          <ac:chgData name="NABESHIMA Ayumi" userId="YBE7vdkG6oNYgI/BckTzHXKF57jgWlq30nVgr8mCMHQ=" providerId="None" clId="Web-{C99FCBAB-BF3E-443A-8639-55E6A0637107}" dt="2022-11-29T09:16:34.423" v="222" actId="20577"/>
          <ac:spMkLst>
            <pc:docMk/>
            <pc:sldMk cId="2626674490" sldId="272"/>
            <ac:spMk id="44" creationId="{8B4FE2A0-3A27-4987-9256-F5EA6C81EDB2}"/>
          </ac:spMkLst>
        </pc:spChg>
        <pc:spChg chg="mod">
          <ac:chgData name="NABESHIMA Ayumi" userId="YBE7vdkG6oNYgI/BckTzHXKF57jgWlq30nVgr8mCMHQ=" providerId="None" clId="Web-{C99FCBAB-BF3E-443A-8639-55E6A0637107}" dt="2022-11-29T09:18:44.474" v="241" actId="20577"/>
          <ac:spMkLst>
            <pc:docMk/>
            <pc:sldMk cId="2626674490" sldId="272"/>
            <ac:spMk id="46" creationId="{40ECC1A7-14AD-44EA-AA70-39A33E22F0CB}"/>
          </ac:spMkLst>
        </pc:spChg>
        <pc:cxnChg chg="mod">
          <ac:chgData name="NABESHIMA Ayumi" userId="YBE7vdkG6oNYgI/BckTzHXKF57jgWlq30nVgr8mCMHQ=" providerId="None" clId="Web-{C99FCBAB-BF3E-443A-8639-55E6A0637107}" dt="2022-11-29T09:14:47.279" v="202"/>
          <ac:cxnSpMkLst>
            <pc:docMk/>
            <pc:sldMk cId="2626674490" sldId="272"/>
            <ac:cxnSpMk id="12" creationId="{EEFB8D1C-4470-469A-A338-ECEDB283E9DA}"/>
          </ac:cxnSpMkLst>
        </pc:cxnChg>
        <pc:cxnChg chg="mod">
          <ac:chgData name="NABESHIMA Ayumi" userId="YBE7vdkG6oNYgI/BckTzHXKF57jgWlq30nVgr8mCMHQ=" providerId="None" clId="Web-{C99FCBAB-BF3E-443A-8639-55E6A0637107}" dt="2022-11-29T09:15:21.624" v="211"/>
          <ac:cxnSpMkLst>
            <pc:docMk/>
            <pc:sldMk cId="2626674490" sldId="272"/>
            <ac:cxnSpMk id="24" creationId="{4FB30BAC-8E94-463A-A525-D426A12DAC34}"/>
          </ac:cxnSpMkLst>
        </pc:cxnChg>
        <pc:cxnChg chg="mod">
          <ac:chgData name="NABESHIMA Ayumi" userId="YBE7vdkG6oNYgI/BckTzHXKF57jgWlq30nVgr8mCMHQ=" providerId="None" clId="Web-{C99FCBAB-BF3E-443A-8639-55E6A0637107}" dt="2022-11-29T09:15:27.046" v="212"/>
          <ac:cxnSpMkLst>
            <pc:docMk/>
            <pc:sldMk cId="2626674490" sldId="272"/>
            <ac:cxnSpMk id="26" creationId="{D3A768B3-15AF-4F4F-90CA-0A74FA40F3AA}"/>
          </ac:cxnSpMkLst>
        </pc:cxnChg>
        <pc:cxnChg chg="mod">
          <ac:chgData name="NABESHIMA Ayumi" userId="YBE7vdkG6oNYgI/BckTzHXKF57jgWlq30nVgr8mCMHQ=" providerId="None" clId="Web-{C99FCBAB-BF3E-443A-8639-55E6A0637107}" dt="2022-11-29T09:15:31.030" v="213"/>
          <ac:cxnSpMkLst>
            <pc:docMk/>
            <pc:sldMk cId="2626674490" sldId="272"/>
            <ac:cxnSpMk id="28" creationId="{9B0B53E0-49C0-40C5-BF63-31E56028D4BF}"/>
          </ac:cxnSpMkLst>
        </pc:cxnChg>
        <pc:cxnChg chg="mod">
          <ac:chgData name="NABESHIMA Ayumi" userId="YBE7vdkG6oNYgI/BckTzHXKF57jgWlq30nVgr8mCMHQ=" providerId="None" clId="Web-{C99FCBAB-BF3E-443A-8639-55E6A0637107}" dt="2022-11-29T09:15:35.077" v="214"/>
          <ac:cxnSpMkLst>
            <pc:docMk/>
            <pc:sldMk cId="2626674490" sldId="272"/>
            <ac:cxnSpMk id="33" creationId="{13F4871E-2A9D-4055-A9C2-A601A6344318}"/>
          </ac:cxnSpMkLst>
        </pc:cxnChg>
        <pc:cxnChg chg="mod">
          <ac:chgData name="NABESHIMA Ayumi" userId="YBE7vdkG6oNYgI/BckTzHXKF57jgWlq30nVgr8mCMHQ=" providerId="None" clId="Web-{C99FCBAB-BF3E-443A-8639-55E6A0637107}" dt="2022-11-29T09:16:58.283" v="225" actId="1076"/>
          <ac:cxnSpMkLst>
            <pc:docMk/>
            <pc:sldMk cId="2626674490" sldId="272"/>
            <ac:cxnSpMk id="42" creationId="{77694265-835E-46C8-9FF4-3829BE02B7D6}"/>
          </ac:cxnSpMkLst>
        </pc:cxnChg>
      </pc:sldChg>
      <pc:sldChg chg="modSp">
        <pc:chgData name="NABESHIMA Ayumi" userId="YBE7vdkG6oNYgI/BckTzHXKF57jgWlq30nVgr8mCMHQ=" providerId="None" clId="Web-{C99FCBAB-BF3E-443A-8639-55E6A0637107}" dt="2022-11-29T09:21:10.135" v="265" actId="1076"/>
        <pc:sldMkLst>
          <pc:docMk/>
          <pc:sldMk cId="3631145703" sldId="273"/>
        </pc:sldMkLst>
        <pc:spChg chg="mod">
          <ac:chgData name="NABESHIMA Ayumi" userId="YBE7vdkG6oNYgI/BckTzHXKF57jgWlq30nVgr8mCMHQ=" providerId="None" clId="Web-{C99FCBAB-BF3E-443A-8639-55E6A0637107}" dt="2022-11-29T09:17:17.909" v="226" actId="20577"/>
          <ac:spMkLst>
            <pc:docMk/>
            <pc:sldMk cId="3631145703" sldId="273"/>
            <ac:spMk id="2" creationId="{E4E6BCE6-B059-4FEF-B2B7-3228B107DF72}"/>
          </ac:spMkLst>
        </pc:spChg>
        <pc:spChg chg="mod">
          <ac:chgData name="NABESHIMA Ayumi" userId="YBE7vdkG6oNYgI/BckTzHXKF57jgWlq30nVgr8mCMHQ=" providerId="None" clId="Web-{C99FCBAB-BF3E-443A-8639-55E6A0637107}" dt="2022-11-29T09:17:24.862" v="228" actId="20577"/>
          <ac:spMkLst>
            <pc:docMk/>
            <pc:sldMk cId="3631145703" sldId="273"/>
            <ac:spMk id="5" creationId="{E4A1ABD4-3EDB-4A09-8B77-CF359D7BCDB9}"/>
          </ac:spMkLst>
        </pc:spChg>
        <pc:spChg chg="mod">
          <ac:chgData name="NABESHIMA Ayumi" userId="YBE7vdkG6oNYgI/BckTzHXKF57jgWlq30nVgr8mCMHQ=" providerId="None" clId="Web-{C99FCBAB-BF3E-443A-8639-55E6A0637107}" dt="2022-11-29T09:18:00.066" v="234" actId="20577"/>
          <ac:spMkLst>
            <pc:docMk/>
            <pc:sldMk cId="3631145703" sldId="273"/>
            <ac:spMk id="6" creationId="{C98BB697-F3C9-4C6E-B79C-EB5343CFDAF0}"/>
          </ac:spMkLst>
        </pc:spChg>
        <pc:spChg chg="mod">
          <ac:chgData name="NABESHIMA Ayumi" userId="YBE7vdkG6oNYgI/BckTzHXKF57jgWlq30nVgr8mCMHQ=" providerId="None" clId="Web-{C99FCBAB-BF3E-443A-8639-55E6A0637107}" dt="2022-11-29T09:17:45.050" v="232" actId="20577"/>
          <ac:spMkLst>
            <pc:docMk/>
            <pc:sldMk cId="3631145703" sldId="273"/>
            <ac:spMk id="7" creationId="{452243ED-A545-46D0-928B-9C358868DEE8}"/>
          </ac:spMkLst>
        </pc:spChg>
        <pc:spChg chg="mod">
          <ac:chgData name="NABESHIMA Ayumi" userId="YBE7vdkG6oNYgI/BckTzHXKF57jgWlq30nVgr8mCMHQ=" providerId="None" clId="Web-{C99FCBAB-BF3E-443A-8639-55E6A0637107}" dt="2022-11-29T09:17:53.972" v="233" actId="20577"/>
          <ac:spMkLst>
            <pc:docMk/>
            <pc:sldMk cId="3631145703" sldId="273"/>
            <ac:spMk id="8" creationId="{F6E69CF2-E098-43D6-862D-69B0D4FDE669}"/>
          </ac:spMkLst>
        </pc:spChg>
        <pc:spChg chg="mod">
          <ac:chgData name="NABESHIMA Ayumi" userId="YBE7vdkG6oNYgI/BckTzHXKF57jgWlq30nVgr8mCMHQ=" providerId="None" clId="Web-{C99FCBAB-BF3E-443A-8639-55E6A0637107}" dt="2022-11-29T09:17:40.644" v="231" actId="20577"/>
          <ac:spMkLst>
            <pc:docMk/>
            <pc:sldMk cId="3631145703" sldId="273"/>
            <ac:spMk id="9" creationId="{29598ACE-EF90-4448-BAC3-9F4CA1799974}"/>
          </ac:spMkLst>
        </pc:spChg>
        <pc:spChg chg="mod">
          <ac:chgData name="NABESHIMA Ayumi" userId="YBE7vdkG6oNYgI/BckTzHXKF57jgWlq30nVgr8mCMHQ=" providerId="None" clId="Web-{C99FCBAB-BF3E-443A-8639-55E6A0637107}" dt="2022-11-29T09:21:00.525" v="262" actId="1076"/>
          <ac:spMkLst>
            <pc:docMk/>
            <pc:sldMk cId="3631145703" sldId="273"/>
            <ac:spMk id="15" creationId="{BE2DA1D0-8CEE-4B4D-9A25-3350B0809B73}"/>
          </ac:spMkLst>
        </pc:spChg>
        <pc:spChg chg="mod">
          <ac:chgData name="NABESHIMA Ayumi" userId="YBE7vdkG6oNYgI/BckTzHXKF57jgWlq30nVgr8mCMHQ=" providerId="None" clId="Web-{C99FCBAB-BF3E-443A-8639-55E6A0637107}" dt="2022-11-29T09:18:55.834" v="243" actId="20577"/>
          <ac:spMkLst>
            <pc:docMk/>
            <pc:sldMk cId="3631145703" sldId="273"/>
            <ac:spMk id="16" creationId="{57145F25-9B1D-44FA-93F4-AF2A72043B46}"/>
          </ac:spMkLst>
        </pc:spChg>
        <pc:spChg chg="mod">
          <ac:chgData name="NABESHIMA Ayumi" userId="YBE7vdkG6oNYgI/BckTzHXKF57jgWlq30nVgr8mCMHQ=" providerId="None" clId="Web-{C99FCBAB-BF3E-443A-8639-55E6A0637107}" dt="2022-11-29T09:21:10.135" v="265" actId="1076"/>
          <ac:spMkLst>
            <pc:docMk/>
            <pc:sldMk cId="3631145703" sldId="273"/>
            <ac:spMk id="21" creationId="{73B7065D-FEEB-4055-9F4F-2F8E50877231}"/>
          </ac:spMkLst>
        </pc:spChg>
        <pc:spChg chg="mod">
          <ac:chgData name="NABESHIMA Ayumi" userId="YBE7vdkG6oNYgI/BckTzHXKF57jgWlq30nVgr8mCMHQ=" providerId="None" clId="Web-{C99FCBAB-BF3E-443A-8639-55E6A0637107}" dt="2022-11-29T09:19:07.897" v="246"/>
          <ac:spMkLst>
            <pc:docMk/>
            <pc:sldMk cId="3631145703" sldId="273"/>
            <ac:spMk id="24" creationId="{A006ACF8-D498-4D03-B6A3-06F7A2301DA2}"/>
          </ac:spMkLst>
        </pc:spChg>
        <pc:spChg chg="mod">
          <ac:chgData name="NABESHIMA Ayumi" userId="YBE7vdkG6oNYgI/BckTzHXKF57jgWlq30nVgr8mCMHQ=" providerId="None" clId="Web-{C99FCBAB-BF3E-443A-8639-55E6A0637107}" dt="2022-11-29T09:17:31.815" v="230" actId="20577"/>
          <ac:spMkLst>
            <pc:docMk/>
            <pc:sldMk cId="3631145703" sldId="273"/>
            <ac:spMk id="26" creationId="{FC62D9E6-86B4-45DF-BD06-684307081D68}"/>
          </ac:spMkLst>
        </pc:spChg>
        <pc:spChg chg="mod">
          <ac:chgData name="NABESHIMA Ayumi" userId="YBE7vdkG6oNYgI/BckTzHXKF57jgWlq30nVgr8mCMHQ=" providerId="None" clId="Web-{C99FCBAB-BF3E-443A-8639-55E6A0637107}" dt="2022-11-29T09:18:06.645" v="235" actId="20577"/>
          <ac:spMkLst>
            <pc:docMk/>
            <pc:sldMk cId="3631145703" sldId="273"/>
            <ac:spMk id="27" creationId="{13732DDD-9FBF-4578-AFB4-F04AC4778688}"/>
          </ac:spMkLst>
        </pc:spChg>
        <pc:spChg chg="mod">
          <ac:chgData name="NABESHIMA Ayumi" userId="YBE7vdkG6oNYgI/BckTzHXKF57jgWlq30nVgr8mCMHQ=" providerId="None" clId="Web-{C99FCBAB-BF3E-443A-8639-55E6A0637107}" dt="2022-11-29T09:19:28.319" v="247" actId="20577"/>
          <ac:spMkLst>
            <pc:docMk/>
            <pc:sldMk cId="3631145703" sldId="273"/>
            <ac:spMk id="28" creationId="{6F9E26BA-3638-4645-9FA5-97EC157C7834}"/>
          </ac:spMkLst>
        </pc:spChg>
        <pc:spChg chg="mod">
          <ac:chgData name="NABESHIMA Ayumi" userId="YBE7vdkG6oNYgI/BckTzHXKF57jgWlq30nVgr8mCMHQ=" providerId="None" clId="Web-{C99FCBAB-BF3E-443A-8639-55E6A0637107}" dt="2022-11-29T09:18:11.239" v="236" actId="20577"/>
          <ac:spMkLst>
            <pc:docMk/>
            <pc:sldMk cId="3631145703" sldId="273"/>
            <ac:spMk id="30" creationId="{14DB7189-C9A7-42EF-AEE6-67529B2E679A}"/>
          </ac:spMkLst>
        </pc:spChg>
        <pc:spChg chg="mod">
          <ac:chgData name="NABESHIMA Ayumi" userId="YBE7vdkG6oNYgI/BckTzHXKF57jgWlq30nVgr8mCMHQ=" providerId="None" clId="Web-{C99FCBAB-BF3E-443A-8639-55E6A0637107}" dt="2022-11-29T09:18:16.411" v="237" actId="20577"/>
          <ac:spMkLst>
            <pc:docMk/>
            <pc:sldMk cId="3631145703" sldId="273"/>
            <ac:spMk id="31" creationId="{9E874863-E331-4105-B9BA-CF4933EDFDC6}"/>
          </ac:spMkLst>
        </pc:spChg>
        <pc:spChg chg="mod">
          <ac:chgData name="NABESHIMA Ayumi" userId="YBE7vdkG6oNYgI/BckTzHXKF57jgWlq30nVgr8mCMHQ=" providerId="None" clId="Web-{C99FCBAB-BF3E-443A-8639-55E6A0637107}" dt="2022-11-29T09:20:06.680" v="251" actId="20577"/>
          <ac:spMkLst>
            <pc:docMk/>
            <pc:sldMk cId="3631145703" sldId="273"/>
            <ac:spMk id="32" creationId="{07349E41-8089-4B06-8872-019B96C5F523}"/>
          </ac:spMkLst>
        </pc:spChg>
        <pc:cxnChg chg="mod">
          <ac:chgData name="NABESHIMA Ayumi" userId="YBE7vdkG6oNYgI/BckTzHXKF57jgWlq30nVgr8mCMHQ=" providerId="None" clId="Web-{C99FCBAB-BF3E-443A-8639-55E6A0637107}" dt="2022-11-29T09:20:26.040" v="253"/>
          <ac:cxnSpMkLst>
            <pc:docMk/>
            <pc:sldMk cId="3631145703" sldId="273"/>
            <ac:cxnSpMk id="10" creationId="{D26B87D5-AF0D-497C-B150-BE899357EC60}"/>
          </ac:cxnSpMkLst>
        </pc:cxnChg>
        <pc:cxnChg chg="mod">
          <ac:chgData name="NABESHIMA Ayumi" userId="YBE7vdkG6oNYgI/BckTzHXKF57jgWlq30nVgr8mCMHQ=" providerId="None" clId="Web-{C99FCBAB-BF3E-443A-8639-55E6A0637107}" dt="2022-11-29T09:20:30.759" v="254"/>
          <ac:cxnSpMkLst>
            <pc:docMk/>
            <pc:sldMk cId="3631145703" sldId="273"/>
            <ac:cxnSpMk id="17" creationId="{FEA6BA2D-A5C5-44ED-A031-822BD60CEFE8}"/>
          </ac:cxnSpMkLst>
        </pc:cxnChg>
        <pc:cxnChg chg="mod">
          <ac:chgData name="NABESHIMA Ayumi" userId="YBE7vdkG6oNYgI/BckTzHXKF57jgWlq30nVgr8mCMHQ=" providerId="None" clId="Web-{C99FCBAB-BF3E-443A-8639-55E6A0637107}" dt="2022-11-29T09:20:34.243" v="255"/>
          <ac:cxnSpMkLst>
            <pc:docMk/>
            <pc:sldMk cId="3631145703" sldId="273"/>
            <ac:cxnSpMk id="18" creationId="{B8A624DE-4DBD-4802-8AFE-F85EFCE02A50}"/>
          </ac:cxnSpMkLst>
        </pc:cxnChg>
        <pc:cxnChg chg="mod">
          <ac:chgData name="NABESHIMA Ayumi" userId="YBE7vdkG6oNYgI/BckTzHXKF57jgWlq30nVgr8mCMHQ=" providerId="None" clId="Web-{C99FCBAB-BF3E-443A-8639-55E6A0637107}" dt="2022-11-29T09:20:37.962" v="256"/>
          <ac:cxnSpMkLst>
            <pc:docMk/>
            <pc:sldMk cId="3631145703" sldId="273"/>
            <ac:cxnSpMk id="19" creationId="{B7906CBA-AD52-403B-993A-521630B0531B}"/>
          </ac:cxnSpMkLst>
        </pc:cxnChg>
        <pc:cxnChg chg="mod">
          <ac:chgData name="NABESHIMA Ayumi" userId="YBE7vdkG6oNYgI/BckTzHXKF57jgWlq30nVgr8mCMHQ=" providerId="None" clId="Web-{C99FCBAB-BF3E-443A-8639-55E6A0637107}" dt="2022-11-29T09:20:43.134" v="257"/>
          <ac:cxnSpMkLst>
            <pc:docMk/>
            <pc:sldMk cId="3631145703" sldId="273"/>
            <ac:cxnSpMk id="20" creationId="{3F1A5971-1E71-4E16-87EF-DBF99DD7459F}"/>
          </ac:cxnSpMkLst>
        </pc:cxnChg>
        <pc:cxnChg chg="mod">
          <ac:chgData name="NABESHIMA Ayumi" userId="YBE7vdkG6oNYgI/BckTzHXKF57jgWlq30nVgr8mCMHQ=" providerId="None" clId="Web-{C99FCBAB-BF3E-443A-8639-55E6A0637107}" dt="2022-11-29T09:19:48.117" v="249"/>
          <ac:cxnSpMkLst>
            <pc:docMk/>
            <pc:sldMk cId="3631145703" sldId="273"/>
            <ac:cxnSpMk id="29" creationId="{9F7B7236-A979-47A3-BFF3-5ECCB41E1887}"/>
          </ac:cxnSpMkLst>
        </pc:cxnChg>
      </pc:sldChg>
      <pc:sldChg chg="modSp">
        <pc:chgData name="NABESHIMA Ayumi" userId="YBE7vdkG6oNYgI/BckTzHXKF57jgWlq30nVgr8mCMHQ=" providerId="None" clId="Web-{C99FCBAB-BF3E-443A-8639-55E6A0637107}" dt="2022-11-29T09:21:39.917" v="267" actId="20577"/>
        <pc:sldMkLst>
          <pc:docMk/>
          <pc:sldMk cId="2322391311" sldId="274"/>
        </pc:sldMkLst>
        <pc:spChg chg="mod">
          <ac:chgData name="NABESHIMA Ayumi" userId="YBE7vdkG6oNYgI/BckTzHXKF57jgWlq30nVgr8mCMHQ=" providerId="None" clId="Web-{C99FCBAB-BF3E-443A-8639-55E6A0637107}" dt="2022-11-29T09:21:39.917" v="267" actId="20577"/>
          <ac:spMkLst>
            <pc:docMk/>
            <pc:sldMk cId="2322391311" sldId="274"/>
            <ac:spMk id="6" creationId="{297C7010-37D7-43D3-AC6B-021BF25DA3F7}"/>
          </ac:spMkLst>
        </pc:spChg>
      </pc:sldChg>
      <pc:sldChg chg="delSp modSp">
        <pc:chgData name="NABESHIMA Ayumi" userId="YBE7vdkG6oNYgI/BckTzHXKF57jgWlq30nVgr8mCMHQ=" providerId="None" clId="Web-{C99FCBAB-BF3E-443A-8639-55E6A0637107}" dt="2022-11-29T09:25:12.002" v="299"/>
        <pc:sldMkLst>
          <pc:docMk/>
          <pc:sldMk cId="2619478457" sldId="275"/>
        </pc:sldMkLst>
        <pc:spChg chg="mod">
          <ac:chgData name="NABESHIMA Ayumi" userId="YBE7vdkG6oNYgI/BckTzHXKF57jgWlq30nVgr8mCMHQ=" providerId="None" clId="Web-{C99FCBAB-BF3E-443A-8639-55E6A0637107}" dt="2022-11-29T09:23:38.858" v="290" actId="20577"/>
          <ac:spMkLst>
            <pc:docMk/>
            <pc:sldMk cId="2619478457" sldId="275"/>
            <ac:spMk id="85" creationId="{F259EA05-C4CE-4C2D-B167-666EE68A05C5}"/>
          </ac:spMkLst>
        </pc:spChg>
        <pc:spChg chg="mod">
          <ac:chgData name="NABESHIMA Ayumi" userId="YBE7vdkG6oNYgI/BckTzHXKF57jgWlq30nVgr8mCMHQ=" providerId="None" clId="Web-{C99FCBAB-BF3E-443A-8639-55E6A0637107}" dt="2022-11-29T09:23:43.702" v="291" actId="20577"/>
          <ac:spMkLst>
            <pc:docMk/>
            <pc:sldMk cId="2619478457" sldId="275"/>
            <ac:spMk id="98" creationId="{6E32D542-215F-4234-AA32-9FDAD714EC73}"/>
          </ac:spMkLst>
        </pc:spChg>
        <pc:spChg chg="mod">
          <ac:chgData name="NABESHIMA Ayumi" userId="YBE7vdkG6oNYgI/BckTzHXKF57jgWlq30nVgr8mCMHQ=" providerId="None" clId="Web-{C99FCBAB-BF3E-443A-8639-55E6A0637107}" dt="2022-11-29T09:23:48.499" v="292" actId="20577"/>
          <ac:spMkLst>
            <pc:docMk/>
            <pc:sldMk cId="2619478457" sldId="275"/>
            <ac:spMk id="111" creationId="{A7958BEA-14F1-4077-9323-85D02E4C4FBC}"/>
          </ac:spMkLst>
        </pc:spChg>
        <pc:spChg chg="mod">
          <ac:chgData name="NABESHIMA Ayumi" userId="YBE7vdkG6oNYgI/BckTzHXKF57jgWlq30nVgr8mCMHQ=" providerId="None" clId="Web-{C99FCBAB-BF3E-443A-8639-55E6A0637107}" dt="2022-11-29T09:23:57.953" v="293" actId="20577"/>
          <ac:spMkLst>
            <pc:docMk/>
            <pc:sldMk cId="2619478457" sldId="275"/>
            <ac:spMk id="124" creationId="{47782873-FD73-42DA-B86D-4B0956225DBC}"/>
          </ac:spMkLst>
        </pc:spChg>
        <pc:spChg chg="mod">
          <ac:chgData name="NABESHIMA Ayumi" userId="YBE7vdkG6oNYgI/BckTzHXKF57jgWlq30nVgr8mCMHQ=" providerId="None" clId="Web-{C99FCBAB-BF3E-443A-8639-55E6A0637107}" dt="2022-11-29T09:21:56.339" v="269" actId="20577"/>
          <ac:spMkLst>
            <pc:docMk/>
            <pc:sldMk cId="2619478457" sldId="275"/>
            <ac:spMk id="155" creationId="{88D07145-BA9F-4BC4-BBE9-C1F2F7438D31}"/>
          </ac:spMkLst>
        </pc:spChg>
        <pc:spChg chg="mod">
          <ac:chgData name="NABESHIMA Ayumi" userId="YBE7vdkG6oNYgI/BckTzHXKF57jgWlq30nVgr8mCMHQ=" providerId="None" clId="Web-{C99FCBAB-BF3E-443A-8639-55E6A0637107}" dt="2022-11-29T09:22:03.621" v="271" actId="20577"/>
          <ac:spMkLst>
            <pc:docMk/>
            <pc:sldMk cId="2619478457" sldId="275"/>
            <ac:spMk id="156" creationId="{7501F99B-3D55-4E9C-A640-A61091DC8501}"/>
          </ac:spMkLst>
        </pc:spChg>
        <pc:spChg chg="mod">
          <ac:chgData name="NABESHIMA Ayumi" userId="YBE7vdkG6oNYgI/BckTzHXKF57jgWlq30nVgr8mCMHQ=" providerId="None" clId="Web-{C99FCBAB-BF3E-443A-8639-55E6A0637107}" dt="2022-11-29T09:24:08.797" v="294" actId="20577"/>
          <ac:spMkLst>
            <pc:docMk/>
            <pc:sldMk cId="2619478457" sldId="275"/>
            <ac:spMk id="173" creationId="{5829A2E8-85EF-437D-9AFD-E7040D770228}"/>
          </ac:spMkLst>
        </pc:spChg>
        <pc:spChg chg="del topLvl">
          <ac:chgData name="NABESHIMA Ayumi" userId="YBE7vdkG6oNYgI/BckTzHXKF57jgWlq30nVgr8mCMHQ=" providerId="None" clId="Web-{C99FCBAB-BF3E-443A-8639-55E6A0637107}" dt="2022-11-29T09:25:12.002" v="299"/>
          <ac:spMkLst>
            <pc:docMk/>
            <pc:sldMk cId="2619478457" sldId="275"/>
            <ac:spMk id="205" creationId="{3EB7D7E3-91A9-4AB6-B5A4-F8B257E5BCBA}"/>
          </ac:spMkLst>
        </pc:spChg>
        <pc:spChg chg="del topLvl">
          <ac:chgData name="NABESHIMA Ayumi" userId="YBE7vdkG6oNYgI/BckTzHXKF57jgWlq30nVgr8mCMHQ=" providerId="None" clId="Web-{C99FCBAB-BF3E-443A-8639-55E6A0637107}" dt="2022-11-29T09:24:58.455" v="298"/>
          <ac:spMkLst>
            <pc:docMk/>
            <pc:sldMk cId="2619478457" sldId="275"/>
            <ac:spMk id="206" creationId="{3273B796-0F2D-472E-893D-68D87C559D64}"/>
          </ac:spMkLst>
        </pc:spChg>
        <pc:spChg chg="mod">
          <ac:chgData name="NABESHIMA Ayumi" userId="YBE7vdkG6oNYgI/BckTzHXKF57jgWlq30nVgr8mCMHQ=" providerId="None" clId="Web-{C99FCBAB-BF3E-443A-8639-55E6A0637107}" dt="2022-11-29T09:24:52.626" v="295" actId="1076"/>
          <ac:spMkLst>
            <pc:docMk/>
            <pc:sldMk cId="2619478457" sldId="275"/>
            <ac:spMk id="219" creationId="{F9E7360F-D1D8-4E2D-BDD9-013B6A25862E}"/>
          </ac:spMkLst>
        </pc:spChg>
        <pc:spChg chg="mod">
          <ac:chgData name="NABESHIMA Ayumi" userId="YBE7vdkG6oNYgI/BckTzHXKF57jgWlq30nVgr8mCMHQ=" providerId="None" clId="Web-{C99FCBAB-BF3E-443A-8639-55E6A0637107}" dt="2022-11-29T09:22:22.684" v="275" actId="1076"/>
          <ac:spMkLst>
            <pc:docMk/>
            <pc:sldMk cId="2619478457" sldId="275"/>
            <ac:spMk id="224" creationId="{719D253C-6811-4977-9725-477E5BE50207}"/>
          </ac:spMkLst>
        </pc:spChg>
        <pc:spChg chg="mod">
          <ac:chgData name="NABESHIMA Ayumi" userId="YBE7vdkG6oNYgI/BckTzHXKF57jgWlq30nVgr8mCMHQ=" providerId="None" clId="Web-{C99FCBAB-BF3E-443A-8639-55E6A0637107}" dt="2022-11-29T09:23:29.530" v="289" actId="1076"/>
          <ac:spMkLst>
            <pc:docMk/>
            <pc:sldMk cId="2619478457" sldId="275"/>
            <ac:spMk id="229" creationId="{35C6363C-0CDA-4074-9769-8361FAC40B44}"/>
          </ac:spMkLst>
        </pc:spChg>
        <pc:spChg chg="mod">
          <ac:chgData name="NABESHIMA Ayumi" userId="YBE7vdkG6oNYgI/BckTzHXKF57jgWlq30nVgr8mCMHQ=" providerId="None" clId="Web-{C99FCBAB-BF3E-443A-8639-55E6A0637107}" dt="2022-11-29T09:22:37.294" v="278" actId="1076"/>
          <ac:spMkLst>
            <pc:docMk/>
            <pc:sldMk cId="2619478457" sldId="275"/>
            <ac:spMk id="241" creationId="{1183AFB3-2116-49C5-ABA0-6CC636848633}"/>
          </ac:spMkLst>
        </pc:spChg>
        <pc:grpChg chg="del">
          <ac:chgData name="NABESHIMA Ayumi" userId="YBE7vdkG6oNYgI/BckTzHXKF57jgWlq30nVgr8mCMHQ=" providerId="None" clId="Web-{C99FCBAB-BF3E-443A-8639-55E6A0637107}" dt="2022-11-29T09:24:58.455" v="298"/>
          <ac:grpSpMkLst>
            <pc:docMk/>
            <pc:sldMk cId="2619478457" sldId="275"/>
            <ac:grpSpMk id="207" creationId="{13F1EF25-4A34-4D59-B399-0A6F7F58965B}"/>
          </ac:grpSpMkLst>
        </pc:grpChg>
        <pc:grpChg chg="del mod">
          <ac:chgData name="NABESHIMA Ayumi" userId="YBE7vdkG6oNYgI/BckTzHXKF57jgWlq30nVgr8mCMHQ=" providerId="None" clId="Web-{C99FCBAB-BF3E-443A-8639-55E6A0637107}" dt="2022-11-29T09:24:56.205" v="297"/>
          <ac:grpSpMkLst>
            <pc:docMk/>
            <pc:sldMk cId="2619478457" sldId="275"/>
            <ac:grpSpMk id="221" creationId="{7D1EE522-63CA-453A-843F-3B316B27C227}"/>
          </ac:grpSpMkLst>
        </pc:grpChg>
      </pc:sldChg>
      <pc:sldChg chg="modSp">
        <pc:chgData name="NABESHIMA Ayumi" userId="YBE7vdkG6oNYgI/BckTzHXKF57jgWlq30nVgr8mCMHQ=" providerId="None" clId="Web-{C99FCBAB-BF3E-443A-8639-55E6A0637107}" dt="2022-11-29T09:05:47.512" v="116" actId="20577"/>
        <pc:sldMkLst>
          <pc:docMk/>
          <pc:sldMk cId="3959132978" sldId="277"/>
        </pc:sldMkLst>
        <pc:spChg chg="mod">
          <ac:chgData name="NABESHIMA Ayumi" userId="YBE7vdkG6oNYgI/BckTzHXKF57jgWlq30nVgr8mCMHQ=" providerId="None" clId="Web-{C99FCBAB-BF3E-443A-8639-55E6A0637107}" dt="2022-11-29T09:05:47.512" v="116" actId="20577"/>
          <ac:spMkLst>
            <pc:docMk/>
            <pc:sldMk cId="3959132978" sldId="277"/>
            <ac:spMk id="2" creationId="{ACE7DF7F-55B8-4C18-8660-714EC1162A71}"/>
          </ac:spMkLst>
        </pc:spChg>
      </pc:sldChg>
      <pc:sldChg chg="modSp">
        <pc:chgData name="NABESHIMA Ayumi" userId="YBE7vdkG6oNYgI/BckTzHXKF57jgWlq30nVgr8mCMHQ=" providerId="None" clId="Web-{C99FCBAB-BF3E-443A-8639-55E6A0637107}" dt="2022-11-29T09:21:26.495" v="266" actId="20577"/>
        <pc:sldMkLst>
          <pc:docMk/>
          <pc:sldMk cId="4165548505" sldId="278"/>
        </pc:sldMkLst>
        <pc:spChg chg="mod">
          <ac:chgData name="NABESHIMA Ayumi" userId="YBE7vdkG6oNYgI/BckTzHXKF57jgWlq30nVgr8mCMHQ=" providerId="None" clId="Web-{C99FCBAB-BF3E-443A-8639-55E6A0637107}" dt="2022-11-29T09:21:26.495" v="266" actId="20577"/>
          <ac:spMkLst>
            <pc:docMk/>
            <pc:sldMk cId="4165548505" sldId="278"/>
            <ac:spMk id="2" creationId="{32CDB871-5F5F-4601-B666-F7B58FD29DBB}"/>
          </ac:spMkLst>
        </pc:spChg>
      </pc:sldChg>
      <pc:sldChg chg="modSp">
        <pc:chgData name="NABESHIMA Ayumi" userId="YBE7vdkG6oNYgI/BckTzHXKF57jgWlq30nVgr8mCMHQ=" providerId="None" clId="Web-{C99FCBAB-BF3E-443A-8639-55E6A0637107}" dt="2022-11-29T09:26:07.191" v="300" actId="20577"/>
        <pc:sldMkLst>
          <pc:docMk/>
          <pc:sldMk cId="1643113912" sldId="281"/>
        </pc:sldMkLst>
        <pc:spChg chg="mod">
          <ac:chgData name="NABESHIMA Ayumi" userId="YBE7vdkG6oNYgI/BckTzHXKF57jgWlq30nVgr8mCMHQ=" providerId="None" clId="Web-{C99FCBAB-BF3E-443A-8639-55E6A0637107}" dt="2022-11-29T09:26:07.191" v="300" actId="20577"/>
          <ac:spMkLst>
            <pc:docMk/>
            <pc:sldMk cId="1643113912" sldId="281"/>
            <ac:spMk id="2" creationId="{0E3F0801-FD2D-4C87-8119-A41173D47133}"/>
          </ac:spMkLst>
        </pc:spChg>
      </pc:sldChg>
      <pc:sldChg chg="modSp">
        <pc:chgData name="NABESHIMA Ayumi" userId="YBE7vdkG6oNYgI/BckTzHXKF57jgWlq30nVgr8mCMHQ=" providerId="None" clId="Web-{C99FCBAB-BF3E-443A-8639-55E6A0637107}" dt="2022-11-29T09:26:16.988" v="301" actId="20577"/>
        <pc:sldMkLst>
          <pc:docMk/>
          <pc:sldMk cId="3292904861" sldId="283"/>
        </pc:sldMkLst>
        <pc:spChg chg="mod">
          <ac:chgData name="NABESHIMA Ayumi" userId="YBE7vdkG6oNYgI/BckTzHXKF57jgWlq30nVgr8mCMHQ=" providerId="None" clId="Web-{C99FCBAB-BF3E-443A-8639-55E6A0637107}" dt="2022-11-29T09:26:16.988" v="301" actId="20577"/>
          <ac:spMkLst>
            <pc:docMk/>
            <pc:sldMk cId="3292904861" sldId="283"/>
            <ac:spMk id="2" creationId="{384024A4-E49D-41DD-8259-50F12523C953}"/>
          </ac:spMkLst>
        </pc:spChg>
      </pc:sldChg>
      <pc:sldChg chg="modSp">
        <pc:chgData name="NABESHIMA Ayumi" userId="YBE7vdkG6oNYgI/BckTzHXKF57jgWlq30nVgr8mCMHQ=" providerId="None" clId="Web-{C99FCBAB-BF3E-443A-8639-55E6A0637107}" dt="2022-11-29T08:53:59.942" v="29" actId="20577"/>
        <pc:sldMkLst>
          <pc:docMk/>
          <pc:sldMk cId="1930422812" sldId="284"/>
        </pc:sldMkLst>
        <pc:spChg chg="mod">
          <ac:chgData name="NABESHIMA Ayumi" userId="YBE7vdkG6oNYgI/BckTzHXKF57jgWlq30nVgr8mCMHQ=" providerId="None" clId="Web-{C99FCBAB-BF3E-443A-8639-55E6A0637107}" dt="2022-11-29T08:53:07.018" v="22"/>
          <ac:spMkLst>
            <pc:docMk/>
            <pc:sldMk cId="1930422812" sldId="284"/>
            <ac:spMk id="24" creationId="{B6300CBF-CB33-4118-BC41-E2F580E13B69}"/>
          </ac:spMkLst>
        </pc:spChg>
        <pc:spChg chg="mod">
          <ac:chgData name="NABESHIMA Ayumi" userId="YBE7vdkG6oNYgI/BckTzHXKF57jgWlq30nVgr8mCMHQ=" providerId="None" clId="Web-{C99FCBAB-BF3E-443A-8639-55E6A0637107}" dt="2022-11-29T08:53:59.942" v="29" actId="20577"/>
          <ac:spMkLst>
            <pc:docMk/>
            <pc:sldMk cId="1930422812" sldId="284"/>
            <ac:spMk id="29" creationId="{6836CDF9-7A9E-49F3-A525-60F2CBBC84CD}"/>
          </ac:spMkLst>
        </pc:spChg>
        <pc:cxnChg chg="mod">
          <ac:chgData name="NABESHIMA Ayumi" userId="YBE7vdkG6oNYgI/BckTzHXKF57jgWlq30nVgr8mCMHQ=" providerId="None" clId="Web-{C99FCBAB-BF3E-443A-8639-55E6A0637107}" dt="2022-11-29T08:51:49.907" v="19"/>
          <ac:cxnSpMkLst>
            <pc:docMk/>
            <pc:sldMk cId="1930422812" sldId="284"/>
            <ac:cxnSpMk id="12" creationId="{53F073DC-E20C-46C4-901B-C24283951600}"/>
          </ac:cxnSpMkLst>
        </pc:cxnChg>
        <pc:cxnChg chg="mod">
          <ac:chgData name="NABESHIMA Ayumi" userId="YBE7vdkG6oNYgI/BckTzHXKF57jgWlq30nVgr8mCMHQ=" providerId="None" clId="Web-{C99FCBAB-BF3E-443A-8639-55E6A0637107}" dt="2022-11-29T08:53:22.753" v="23"/>
          <ac:cxnSpMkLst>
            <pc:docMk/>
            <pc:sldMk cId="1930422812" sldId="284"/>
            <ac:cxnSpMk id="16" creationId="{B91FC6E7-20C4-4BEE-9677-286359EA8D6D}"/>
          </ac:cxnSpMkLst>
        </pc:cxnChg>
        <pc:cxnChg chg="mod">
          <ac:chgData name="NABESHIMA Ayumi" userId="YBE7vdkG6oNYgI/BckTzHXKF57jgWlq30nVgr8mCMHQ=" providerId="None" clId="Web-{C99FCBAB-BF3E-443A-8639-55E6A0637107}" dt="2022-11-29T08:52:28.814" v="20"/>
          <ac:cxnSpMkLst>
            <pc:docMk/>
            <pc:sldMk cId="1930422812" sldId="284"/>
            <ac:cxnSpMk id="18" creationId="{CAF9E763-2834-4A1C-AF8C-C6C4579938F0}"/>
          </ac:cxnSpMkLst>
        </pc:cxnChg>
        <pc:cxnChg chg="mod">
          <ac:chgData name="NABESHIMA Ayumi" userId="YBE7vdkG6oNYgI/BckTzHXKF57jgWlq30nVgr8mCMHQ=" providerId="None" clId="Web-{C99FCBAB-BF3E-443A-8639-55E6A0637107}" dt="2022-11-29T08:53:27.847" v="24"/>
          <ac:cxnSpMkLst>
            <pc:docMk/>
            <pc:sldMk cId="1930422812" sldId="284"/>
            <ac:cxnSpMk id="20" creationId="{6D63739B-31B3-4F0C-9CCD-E3A7170F5B72}"/>
          </ac:cxnSpMkLst>
        </pc:cxnChg>
      </pc:sldChg>
      <pc:sldChg chg="modSp">
        <pc:chgData name="NABESHIMA Ayumi" userId="YBE7vdkG6oNYgI/BckTzHXKF57jgWlq30nVgr8mCMHQ=" providerId="None" clId="Web-{C99FCBAB-BF3E-443A-8639-55E6A0637107}" dt="2022-11-29T08:56:21.556" v="47"/>
        <pc:sldMkLst>
          <pc:docMk/>
          <pc:sldMk cId="2343365924" sldId="285"/>
        </pc:sldMkLst>
        <pc:spChg chg="mod">
          <ac:chgData name="NABESHIMA Ayumi" userId="YBE7vdkG6oNYgI/BckTzHXKF57jgWlq30nVgr8mCMHQ=" providerId="None" clId="Web-{C99FCBAB-BF3E-443A-8639-55E6A0637107}" dt="2022-11-29T08:49:27.933" v="0" actId="20577"/>
          <ac:spMkLst>
            <pc:docMk/>
            <pc:sldMk cId="2343365924" sldId="285"/>
            <ac:spMk id="2" creationId="{2BAD93A4-53E4-413D-B096-C11FBB5657DF}"/>
          </ac:spMkLst>
        </pc:spChg>
        <pc:spChg chg="mod">
          <ac:chgData name="NABESHIMA Ayumi" userId="YBE7vdkG6oNYgI/BckTzHXKF57jgWlq30nVgr8mCMHQ=" providerId="None" clId="Web-{C99FCBAB-BF3E-443A-8639-55E6A0637107}" dt="2022-11-29T08:49:32.855" v="2" actId="20577"/>
          <ac:spMkLst>
            <pc:docMk/>
            <pc:sldMk cId="2343365924" sldId="285"/>
            <ac:spMk id="3" creationId="{393B598F-019A-4738-85AD-2DBC7B37EC59}"/>
          </ac:spMkLst>
        </pc:spChg>
        <pc:spChg chg="mod">
          <ac:chgData name="NABESHIMA Ayumi" userId="YBE7vdkG6oNYgI/BckTzHXKF57jgWlq30nVgr8mCMHQ=" providerId="None" clId="Web-{C99FCBAB-BF3E-443A-8639-55E6A0637107}" dt="2022-11-29T08:49:40.856" v="4" actId="20577"/>
          <ac:spMkLst>
            <pc:docMk/>
            <pc:sldMk cId="2343365924" sldId="285"/>
            <ac:spMk id="4" creationId="{30CD7398-F804-4594-8019-A7ED83CFC313}"/>
          </ac:spMkLst>
        </pc:spChg>
        <pc:spChg chg="mod">
          <ac:chgData name="NABESHIMA Ayumi" userId="YBE7vdkG6oNYgI/BckTzHXKF57jgWlq30nVgr8mCMHQ=" providerId="None" clId="Web-{C99FCBAB-BF3E-443A-8639-55E6A0637107}" dt="2022-11-29T08:54:37.303" v="32" actId="20577"/>
          <ac:spMkLst>
            <pc:docMk/>
            <pc:sldMk cId="2343365924" sldId="285"/>
            <ac:spMk id="5" creationId="{8F74676D-9B95-49A3-B5B2-25F36F09693B}"/>
          </ac:spMkLst>
        </pc:spChg>
        <pc:spChg chg="mod">
          <ac:chgData name="NABESHIMA Ayumi" userId="YBE7vdkG6oNYgI/BckTzHXKF57jgWlq30nVgr8mCMHQ=" providerId="None" clId="Web-{C99FCBAB-BF3E-443A-8639-55E6A0637107}" dt="2022-11-29T08:54:58.538" v="34" actId="20577"/>
          <ac:spMkLst>
            <pc:docMk/>
            <pc:sldMk cId="2343365924" sldId="285"/>
            <ac:spMk id="6" creationId="{789208D9-E7DC-4E60-B4BB-BBFEDA350C2C}"/>
          </ac:spMkLst>
        </pc:spChg>
        <pc:spChg chg="mod">
          <ac:chgData name="NABESHIMA Ayumi" userId="YBE7vdkG6oNYgI/BckTzHXKF57jgWlq30nVgr8mCMHQ=" providerId="None" clId="Web-{C99FCBAB-BF3E-443A-8639-55E6A0637107}" dt="2022-11-29T08:55:19.585" v="37" actId="20577"/>
          <ac:spMkLst>
            <pc:docMk/>
            <pc:sldMk cId="2343365924" sldId="285"/>
            <ac:spMk id="7" creationId="{3D147845-54E9-468C-8CDB-938D39E2F729}"/>
          </ac:spMkLst>
        </pc:spChg>
        <pc:spChg chg="mod">
          <ac:chgData name="NABESHIMA Ayumi" userId="YBE7vdkG6oNYgI/BckTzHXKF57jgWlq30nVgr8mCMHQ=" providerId="None" clId="Web-{C99FCBAB-BF3E-443A-8639-55E6A0637107}" dt="2022-11-29T08:50:19.810" v="8" actId="20577"/>
          <ac:spMkLst>
            <pc:docMk/>
            <pc:sldMk cId="2343365924" sldId="285"/>
            <ac:spMk id="8" creationId="{6AD9C113-B832-4FAC-9F04-E223069E5935}"/>
          </ac:spMkLst>
        </pc:spChg>
        <pc:spChg chg="mod">
          <ac:chgData name="NABESHIMA Ayumi" userId="YBE7vdkG6oNYgI/BckTzHXKF57jgWlq30nVgr8mCMHQ=" providerId="None" clId="Web-{C99FCBAB-BF3E-443A-8639-55E6A0637107}" dt="2022-11-29T08:50:28.841" v="9" actId="20577"/>
          <ac:spMkLst>
            <pc:docMk/>
            <pc:sldMk cId="2343365924" sldId="285"/>
            <ac:spMk id="9" creationId="{19A79145-5F1D-43E8-B01E-562AB99730F5}"/>
          </ac:spMkLst>
        </pc:spChg>
        <pc:spChg chg="mod">
          <ac:chgData name="NABESHIMA Ayumi" userId="YBE7vdkG6oNYgI/BckTzHXKF57jgWlq30nVgr8mCMHQ=" providerId="None" clId="Web-{C99FCBAB-BF3E-443A-8639-55E6A0637107}" dt="2022-11-29T08:55:06.319" v="35" actId="20577"/>
          <ac:spMkLst>
            <pc:docMk/>
            <pc:sldMk cId="2343365924" sldId="285"/>
            <ac:spMk id="10" creationId="{FAEED5F6-8619-454C-A2DB-6B88789EC7B5}"/>
          </ac:spMkLst>
        </pc:spChg>
        <pc:spChg chg="mod">
          <ac:chgData name="NABESHIMA Ayumi" userId="YBE7vdkG6oNYgI/BckTzHXKF57jgWlq30nVgr8mCMHQ=" providerId="None" clId="Web-{C99FCBAB-BF3E-443A-8639-55E6A0637107}" dt="2022-11-29T08:55:12.679" v="36" actId="20577"/>
          <ac:spMkLst>
            <pc:docMk/>
            <pc:sldMk cId="2343365924" sldId="285"/>
            <ac:spMk id="11" creationId="{12B1BB08-50E7-4FC9-95EC-30DE3365F244}"/>
          </ac:spMkLst>
        </pc:spChg>
        <pc:spChg chg="mod">
          <ac:chgData name="NABESHIMA Ayumi" userId="YBE7vdkG6oNYgI/BckTzHXKF57jgWlq30nVgr8mCMHQ=" providerId="None" clId="Web-{C99FCBAB-BF3E-443A-8639-55E6A0637107}" dt="2022-11-29T08:50:12.232" v="7" actId="20577"/>
          <ac:spMkLst>
            <pc:docMk/>
            <pc:sldMk cId="2343365924" sldId="285"/>
            <ac:spMk id="12" creationId="{CB4F261C-993E-4396-8CEC-879C521AC35C}"/>
          </ac:spMkLst>
        </pc:spChg>
        <pc:spChg chg="mod">
          <ac:chgData name="NABESHIMA Ayumi" userId="YBE7vdkG6oNYgI/BckTzHXKF57jgWlq30nVgr8mCMHQ=" providerId="None" clId="Web-{C99FCBAB-BF3E-443A-8639-55E6A0637107}" dt="2022-11-29T08:54:43.100" v="33" actId="20577"/>
          <ac:spMkLst>
            <pc:docMk/>
            <pc:sldMk cId="2343365924" sldId="285"/>
            <ac:spMk id="15" creationId="{D8C9B166-5DBA-4631-9D7E-2D0C5B8605E2}"/>
          </ac:spMkLst>
        </pc:spChg>
        <pc:spChg chg="mod">
          <ac:chgData name="NABESHIMA Ayumi" userId="YBE7vdkG6oNYgI/BckTzHXKF57jgWlq30nVgr8mCMHQ=" providerId="None" clId="Web-{C99FCBAB-BF3E-443A-8639-55E6A0637107}" dt="2022-11-29T08:51:22.921" v="18" actId="1076"/>
          <ac:spMkLst>
            <pc:docMk/>
            <pc:sldMk cId="2343365924" sldId="285"/>
            <ac:spMk id="35" creationId="{94F6E592-775C-4F85-8156-F2ADC7F4EC58}"/>
          </ac:spMkLst>
        </pc:spChg>
        <pc:spChg chg="mod">
          <ac:chgData name="NABESHIMA Ayumi" userId="YBE7vdkG6oNYgI/BckTzHXKF57jgWlq30nVgr8mCMHQ=" providerId="None" clId="Web-{C99FCBAB-BF3E-443A-8639-55E6A0637107}" dt="2022-11-29T08:50:55.670" v="13" actId="1076"/>
          <ac:spMkLst>
            <pc:docMk/>
            <pc:sldMk cId="2343365924" sldId="285"/>
            <ac:spMk id="36" creationId="{2986843A-6676-46E4-8FBA-1ACAFA4A6B63}"/>
          </ac:spMkLst>
        </pc:spChg>
        <pc:spChg chg="mod">
          <ac:chgData name="NABESHIMA Ayumi" userId="YBE7vdkG6oNYgI/BckTzHXKF57jgWlq30nVgr8mCMHQ=" providerId="None" clId="Web-{C99FCBAB-BF3E-443A-8639-55E6A0637107}" dt="2022-11-29T08:55:44.523" v="42" actId="20577"/>
          <ac:spMkLst>
            <pc:docMk/>
            <pc:sldMk cId="2343365924" sldId="285"/>
            <ac:spMk id="39" creationId="{9C5717E9-42F1-4B29-99F4-9BF4573BD271}"/>
          </ac:spMkLst>
        </pc:spChg>
        <pc:cxnChg chg="mod">
          <ac:chgData name="NABESHIMA Ayumi" userId="YBE7vdkG6oNYgI/BckTzHXKF57jgWlq30nVgr8mCMHQ=" providerId="None" clId="Web-{C99FCBAB-BF3E-443A-8639-55E6A0637107}" dt="2022-11-29T08:56:05.071" v="45"/>
          <ac:cxnSpMkLst>
            <pc:docMk/>
            <pc:sldMk cId="2343365924" sldId="285"/>
            <ac:cxnSpMk id="37" creationId="{F64FAEC9-9782-4298-AB6E-19167C982C05}"/>
          </ac:cxnSpMkLst>
        </pc:cxnChg>
        <pc:cxnChg chg="mod">
          <ac:chgData name="NABESHIMA Ayumi" userId="YBE7vdkG6oNYgI/BckTzHXKF57jgWlq30nVgr8mCMHQ=" providerId="None" clId="Web-{C99FCBAB-BF3E-443A-8639-55E6A0637107}" dt="2022-11-29T08:56:21.556" v="47"/>
          <ac:cxnSpMkLst>
            <pc:docMk/>
            <pc:sldMk cId="2343365924" sldId="285"/>
            <ac:cxnSpMk id="38" creationId="{623DAC56-486D-4346-A75D-16F8DD88A019}"/>
          </ac:cxnSpMkLst>
        </pc:cxnChg>
      </pc:sldChg>
      <pc:sldChg chg="modSp">
        <pc:chgData name="NABESHIMA Ayumi" userId="YBE7vdkG6oNYgI/BckTzHXKF57jgWlq30nVgr8mCMHQ=" providerId="None" clId="Web-{C99FCBAB-BF3E-443A-8639-55E6A0637107}" dt="2022-11-29T09:05:23.339" v="115" actId="1076"/>
        <pc:sldMkLst>
          <pc:docMk/>
          <pc:sldMk cId="785972445" sldId="286"/>
        </pc:sldMkLst>
        <pc:spChg chg="mod">
          <ac:chgData name="NABESHIMA Ayumi" userId="YBE7vdkG6oNYgI/BckTzHXKF57jgWlq30nVgr8mCMHQ=" providerId="None" clId="Web-{C99FCBAB-BF3E-443A-8639-55E6A0637107}" dt="2022-11-29T08:56:38.135" v="49" actId="20577"/>
          <ac:spMkLst>
            <pc:docMk/>
            <pc:sldMk cId="785972445" sldId="286"/>
            <ac:spMk id="2" creationId="{2BAD93A4-53E4-413D-B096-C11FBB5657DF}"/>
          </ac:spMkLst>
        </pc:spChg>
        <pc:spChg chg="mod">
          <ac:chgData name="NABESHIMA Ayumi" userId="YBE7vdkG6oNYgI/BckTzHXKF57jgWlq30nVgr8mCMHQ=" providerId="None" clId="Web-{C99FCBAB-BF3E-443A-8639-55E6A0637107}" dt="2022-11-29T08:56:45.041" v="51" actId="20577"/>
          <ac:spMkLst>
            <pc:docMk/>
            <pc:sldMk cId="785972445" sldId="286"/>
            <ac:spMk id="3" creationId="{393B598F-019A-4738-85AD-2DBC7B37EC59}"/>
          </ac:spMkLst>
        </pc:spChg>
        <pc:spChg chg="mod">
          <ac:chgData name="NABESHIMA Ayumi" userId="YBE7vdkG6oNYgI/BckTzHXKF57jgWlq30nVgr8mCMHQ=" providerId="None" clId="Web-{C99FCBAB-BF3E-443A-8639-55E6A0637107}" dt="2022-11-29T08:56:58.448" v="53" actId="20577"/>
          <ac:spMkLst>
            <pc:docMk/>
            <pc:sldMk cId="785972445" sldId="286"/>
            <ac:spMk id="4" creationId="{30CD7398-F804-4594-8019-A7ED83CFC313}"/>
          </ac:spMkLst>
        </pc:spChg>
        <pc:spChg chg="mod">
          <ac:chgData name="NABESHIMA Ayumi" userId="YBE7vdkG6oNYgI/BckTzHXKF57jgWlq30nVgr8mCMHQ=" providerId="None" clId="Web-{C99FCBAB-BF3E-443A-8639-55E6A0637107}" dt="2022-11-29T08:57:08.323" v="54" actId="20577"/>
          <ac:spMkLst>
            <pc:docMk/>
            <pc:sldMk cId="785972445" sldId="286"/>
            <ac:spMk id="5" creationId="{8F74676D-9B95-49A3-B5B2-25F36F09693B}"/>
          </ac:spMkLst>
        </pc:spChg>
        <pc:spChg chg="mod">
          <ac:chgData name="NABESHIMA Ayumi" userId="YBE7vdkG6oNYgI/BckTzHXKF57jgWlq30nVgr8mCMHQ=" providerId="None" clId="Web-{C99FCBAB-BF3E-443A-8639-55E6A0637107}" dt="2022-11-29T08:59:53.391" v="88" actId="20577"/>
          <ac:spMkLst>
            <pc:docMk/>
            <pc:sldMk cId="785972445" sldId="286"/>
            <ac:spMk id="6" creationId="{789208D9-E7DC-4E60-B4BB-BBFEDA350C2C}"/>
          </ac:spMkLst>
        </pc:spChg>
        <pc:spChg chg="mod">
          <ac:chgData name="NABESHIMA Ayumi" userId="YBE7vdkG6oNYgI/BckTzHXKF57jgWlq30nVgr8mCMHQ=" providerId="None" clId="Web-{C99FCBAB-BF3E-443A-8639-55E6A0637107}" dt="2022-11-29T09:00:27.095" v="92" actId="20577"/>
          <ac:spMkLst>
            <pc:docMk/>
            <pc:sldMk cId="785972445" sldId="286"/>
            <ac:spMk id="7" creationId="{3D147845-54E9-468C-8CDB-938D39E2F729}"/>
          </ac:spMkLst>
        </pc:spChg>
        <pc:spChg chg="mod">
          <ac:chgData name="NABESHIMA Ayumi" userId="YBE7vdkG6oNYgI/BckTzHXKF57jgWlq30nVgr8mCMHQ=" providerId="None" clId="Web-{C99FCBAB-BF3E-443A-8639-55E6A0637107}" dt="2022-11-29T08:58:30.123" v="65" actId="20577"/>
          <ac:spMkLst>
            <pc:docMk/>
            <pc:sldMk cId="785972445" sldId="286"/>
            <ac:spMk id="8" creationId="{6AD9C113-B832-4FAC-9F04-E223069E5935}"/>
          </ac:spMkLst>
        </pc:spChg>
        <pc:spChg chg="mod">
          <ac:chgData name="NABESHIMA Ayumi" userId="YBE7vdkG6oNYgI/BckTzHXKF57jgWlq30nVgr8mCMHQ=" providerId="None" clId="Web-{C99FCBAB-BF3E-443A-8639-55E6A0637107}" dt="2022-11-29T08:58:42.560" v="67" actId="20577"/>
          <ac:spMkLst>
            <pc:docMk/>
            <pc:sldMk cId="785972445" sldId="286"/>
            <ac:spMk id="9" creationId="{19A79145-5F1D-43E8-B01E-562AB99730F5}"/>
          </ac:spMkLst>
        </pc:spChg>
        <pc:spChg chg="mod">
          <ac:chgData name="NABESHIMA Ayumi" userId="YBE7vdkG6oNYgI/BckTzHXKF57jgWlq30nVgr8mCMHQ=" providerId="None" clId="Web-{C99FCBAB-BF3E-443A-8639-55E6A0637107}" dt="2022-11-29T08:59:59.532" v="89" actId="20577"/>
          <ac:spMkLst>
            <pc:docMk/>
            <pc:sldMk cId="785972445" sldId="286"/>
            <ac:spMk id="10" creationId="{FAEED5F6-8619-454C-A2DB-6B88789EC7B5}"/>
          </ac:spMkLst>
        </pc:spChg>
        <pc:spChg chg="mod">
          <ac:chgData name="NABESHIMA Ayumi" userId="YBE7vdkG6oNYgI/BckTzHXKF57jgWlq30nVgr8mCMHQ=" providerId="None" clId="Web-{C99FCBAB-BF3E-443A-8639-55E6A0637107}" dt="2022-11-29T09:00:06.297" v="90" actId="20577"/>
          <ac:spMkLst>
            <pc:docMk/>
            <pc:sldMk cId="785972445" sldId="286"/>
            <ac:spMk id="11" creationId="{12B1BB08-50E7-4FC9-95EC-30DE3365F244}"/>
          </ac:spMkLst>
        </pc:spChg>
        <pc:spChg chg="mod">
          <ac:chgData name="NABESHIMA Ayumi" userId="YBE7vdkG6oNYgI/BckTzHXKF57jgWlq30nVgr8mCMHQ=" providerId="None" clId="Web-{C99FCBAB-BF3E-443A-8639-55E6A0637107}" dt="2022-11-29T08:57:54.184" v="59" actId="20577"/>
          <ac:spMkLst>
            <pc:docMk/>
            <pc:sldMk cId="785972445" sldId="286"/>
            <ac:spMk id="12" creationId="{CB4F261C-993E-4396-8CEC-879C521AC35C}"/>
          </ac:spMkLst>
        </pc:spChg>
        <pc:spChg chg="mod">
          <ac:chgData name="NABESHIMA Ayumi" userId="YBE7vdkG6oNYgI/BckTzHXKF57jgWlq30nVgr8mCMHQ=" providerId="None" clId="Web-{C99FCBAB-BF3E-443A-8639-55E6A0637107}" dt="2022-11-29T08:57:45.027" v="58" actId="14100"/>
          <ac:spMkLst>
            <pc:docMk/>
            <pc:sldMk cId="785972445" sldId="286"/>
            <ac:spMk id="15" creationId="{D8C9B166-5DBA-4631-9D7E-2D0C5B8605E2}"/>
          </ac:spMkLst>
        </pc:spChg>
        <pc:spChg chg="mod">
          <ac:chgData name="NABESHIMA Ayumi" userId="YBE7vdkG6oNYgI/BckTzHXKF57jgWlq30nVgr8mCMHQ=" providerId="None" clId="Web-{C99FCBAB-BF3E-443A-8639-55E6A0637107}" dt="2022-11-29T08:58:21.575" v="64" actId="14100"/>
          <ac:spMkLst>
            <pc:docMk/>
            <pc:sldMk cId="785972445" sldId="286"/>
            <ac:spMk id="29" creationId="{4EF1917B-86F2-4D0E-BBFB-A922281EB452}"/>
          </ac:spMkLst>
        </pc:spChg>
        <pc:spChg chg="mod">
          <ac:chgData name="NABESHIMA Ayumi" userId="YBE7vdkG6oNYgI/BckTzHXKF57jgWlq30nVgr8mCMHQ=" providerId="None" clId="Web-{C99FCBAB-BF3E-443A-8639-55E6A0637107}" dt="2022-11-29T08:58:36.216" v="66" actId="20577"/>
          <ac:spMkLst>
            <pc:docMk/>
            <pc:sldMk cId="785972445" sldId="286"/>
            <ac:spMk id="31" creationId="{CF947CCA-0135-4EE8-8703-F30075792002}"/>
          </ac:spMkLst>
        </pc:spChg>
        <pc:spChg chg="mod">
          <ac:chgData name="NABESHIMA Ayumi" userId="YBE7vdkG6oNYgI/BckTzHXKF57jgWlq30nVgr8mCMHQ=" providerId="None" clId="Web-{C99FCBAB-BF3E-443A-8639-55E6A0637107}" dt="2022-11-29T08:59:42.844" v="86" actId="1076"/>
          <ac:spMkLst>
            <pc:docMk/>
            <pc:sldMk cId="785972445" sldId="286"/>
            <ac:spMk id="35" creationId="{94F6E592-775C-4F85-8156-F2ADC7F4EC58}"/>
          </ac:spMkLst>
        </pc:spChg>
        <pc:spChg chg="mod">
          <ac:chgData name="NABESHIMA Ayumi" userId="YBE7vdkG6oNYgI/BckTzHXKF57jgWlq30nVgr8mCMHQ=" providerId="None" clId="Web-{C99FCBAB-BF3E-443A-8639-55E6A0637107}" dt="2022-11-29T09:05:23.339" v="115" actId="1076"/>
          <ac:spMkLst>
            <pc:docMk/>
            <pc:sldMk cId="785972445" sldId="286"/>
            <ac:spMk id="36" creationId="{2986843A-6676-46E4-8FBA-1ACAFA4A6B63}"/>
          </ac:spMkLst>
        </pc:spChg>
        <pc:spChg chg="mod">
          <ac:chgData name="NABESHIMA Ayumi" userId="YBE7vdkG6oNYgI/BckTzHXKF57jgWlq30nVgr8mCMHQ=" providerId="None" clId="Web-{C99FCBAB-BF3E-443A-8639-55E6A0637107}" dt="2022-11-29T09:01:26.331" v="99" actId="20577"/>
          <ac:spMkLst>
            <pc:docMk/>
            <pc:sldMk cId="785972445" sldId="286"/>
            <ac:spMk id="39" creationId="{9C5717E9-42F1-4B29-99F4-9BF4573BD271}"/>
          </ac:spMkLst>
        </pc:spChg>
        <pc:spChg chg="mod">
          <ac:chgData name="NABESHIMA Ayumi" userId="YBE7vdkG6oNYgI/BckTzHXKF57jgWlq30nVgr8mCMHQ=" providerId="None" clId="Web-{C99FCBAB-BF3E-443A-8639-55E6A0637107}" dt="2022-11-29T09:03:52.289" v="111" actId="1076"/>
          <ac:spMkLst>
            <pc:docMk/>
            <pc:sldMk cId="785972445" sldId="286"/>
            <ac:spMk id="76" creationId="{12B633DD-9F33-4627-BC56-D1D6BFA24223}"/>
          </ac:spMkLst>
        </pc:spChg>
        <pc:spChg chg="mod">
          <ac:chgData name="NABESHIMA Ayumi" userId="YBE7vdkG6oNYgI/BckTzHXKF57jgWlq30nVgr8mCMHQ=" providerId="None" clId="Web-{C99FCBAB-BF3E-443A-8639-55E6A0637107}" dt="2022-11-29T09:03:08.147" v="107" actId="1076"/>
          <ac:spMkLst>
            <pc:docMk/>
            <pc:sldMk cId="785972445" sldId="286"/>
            <ac:spMk id="77" creationId="{1399330C-65A7-4E53-97CE-187E6A129847}"/>
          </ac:spMkLst>
        </pc:spChg>
        <pc:spChg chg="mod">
          <ac:chgData name="NABESHIMA Ayumi" userId="YBE7vdkG6oNYgI/BckTzHXKF57jgWlq30nVgr8mCMHQ=" providerId="None" clId="Web-{C99FCBAB-BF3E-443A-8639-55E6A0637107}" dt="2022-11-29T09:01:32.707" v="101" actId="20577"/>
          <ac:spMkLst>
            <pc:docMk/>
            <pc:sldMk cId="785972445" sldId="286"/>
            <ac:spMk id="78" creationId="{B3708DFE-90BE-47B9-BBD2-94441655C5AD}"/>
          </ac:spMkLst>
        </pc:spChg>
        <pc:spChg chg="mod">
          <ac:chgData name="NABESHIMA Ayumi" userId="YBE7vdkG6oNYgI/BckTzHXKF57jgWlq30nVgr8mCMHQ=" providerId="None" clId="Web-{C99FCBAB-BF3E-443A-8639-55E6A0637107}" dt="2022-11-29T09:00:17.876" v="91" actId="20577"/>
          <ac:spMkLst>
            <pc:docMk/>
            <pc:sldMk cId="785972445" sldId="286"/>
            <ac:spMk id="80" creationId="{B2B5D879-ABAD-420A-B258-3A178D8DCC70}"/>
          </ac:spMkLst>
        </pc:spChg>
        <pc:cxnChg chg="mod">
          <ac:chgData name="NABESHIMA Ayumi" userId="YBE7vdkG6oNYgI/BckTzHXKF57jgWlq30nVgr8mCMHQ=" providerId="None" clId="Web-{C99FCBAB-BF3E-443A-8639-55E6A0637107}" dt="2022-11-29T08:57:45.027" v="58" actId="14100"/>
          <ac:cxnSpMkLst>
            <pc:docMk/>
            <pc:sldMk cId="785972445" sldId="286"/>
            <ac:cxnSpMk id="18" creationId="{5A3DB973-8379-4CF7-9A1D-CAB6939F5ED5}"/>
          </ac:cxnSpMkLst>
        </pc:cxnChg>
        <pc:cxnChg chg="mod">
          <ac:chgData name="NABESHIMA Ayumi" userId="YBE7vdkG6oNYgI/BckTzHXKF57jgWlq30nVgr8mCMHQ=" providerId="None" clId="Web-{C99FCBAB-BF3E-443A-8639-55E6A0637107}" dt="2022-11-29T08:57:26.714" v="57" actId="14100"/>
          <ac:cxnSpMkLst>
            <pc:docMk/>
            <pc:sldMk cId="785972445" sldId="286"/>
            <ac:cxnSpMk id="22" creationId="{CDD18612-6829-460E-8A17-9400037DEDFE}"/>
          </ac:cxnSpMkLst>
        </pc:cxnChg>
        <pc:cxnChg chg="mod">
          <ac:chgData name="NABESHIMA Ayumi" userId="YBE7vdkG6oNYgI/BckTzHXKF57jgWlq30nVgr8mCMHQ=" providerId="None" clId="Web-{C99FCBAB-BF3E-443A-8639-55E6A0637107}" dt="2022-11-29T09:03:58.289" v="113"/>
          <ac:cxnSpMkLst>
            <pc:docMk/>
            <pc:sldMk cId="785972445" sldId="286"/>
            <ac:cxnSpMk id="26" creationId="{5A962B3B-2635-4559-A1B4-50107F210522}"/>
          </ac:cxnSpMkLst>
        </pc:cxnChg>
        <pc:cxnChg chg="mod">
          <ac:chgData name="NABESHIMA Ayumi" userId="YBE7vdkG6oNYgI/BckTzHXKF57jgWlq30nVgr8mCMHQ=" providerId="None" clId="Web-{C99FCBAB-BF3E-443A-8639-55E6A0637107}" dt="2022-11-29T09:02:05.067" v="103"/>
          <ac:cxnSpMkLst>
            <pc:docMk/>
            <pc:sldMk cId="785972445" sldId="286"/>
            <ac:cxnSpMk id="33" creationId="{FBBFBD9F-9514-4427-93DE-169A278402CB}"/>
          </ac:cxnSpMkLst>
        </pc:cxnChg>
        <pc:cxnChg chg="mod">
          <ac:chgData name="NABESHIMA Ayumi" userId="YBE7vdkG6oNYgI/BckTzHXKF57jgWlq30nVgr8mCMHQ=" providerId="None" clId="Web-{C99FCBAB-BF3E-443A-8639-55E6A0637107}" dt="2022-11-29T09:00:47.111" v="94"/>
          <ac:cxnSpMkLst>
            <pc:docMk/>
            <pc:sldMk cId="785972445" sldId="286"/>
            <ac:cxnSpMk id="37" creationId="{F64FAEC9-9782-4298-AB6E-19167C982C05}"/>
          </ac:cxnSpMkLst>
        </pc:cxnChg>
        <pc:cxnChg chg="mod">
          <ac:chgData name="NABESHIMA Ayumi" userId="YBE7vdkG6oNYgI/BckTzHXKF57jgWlq30nVgr8mCMHQ=" providerId="None" clId="Web-{C99FCBAB-BF3E-443A-8639-55E6A0637107}" dt="2022-11-29T09:00:58.705" v="96"/>
          <ac:cxnSpMkLst>
            <pc:docMk/>
            <pc:sldMk cId="785972445" sldId="286"/>
            <ac:cxnSpMk id="38" creationId="{623DAC56-486D-4346-A75D-16F8DD88A019}"/>
          </ac:cxnSpMkLst>
        </pc:cxnChg>
        <pc:cxnChg chg="mod">
          <ac:chgData name="NABESHIMA Ayumi" userId="YBE7vdkG6oNYgI/BckTzHXKF57jgWlq30nVgr8mCMHQ=" providerId="None" clId="Web-{C99FCBAB-BF3E-443A-8639-55E6A0637107}" dt="2022-11-29T09:01:59.426" v="102"/>
          <ac:cxnSpMkLst>
            <pc:docMk/>
            <pc:sldMk cId="785972445" sldId="286"/>
            <ac:cxnSpMk id="42" creationId="{6C8824E1-6A83-4D87-8393-E89A0CAD6D07}"/>
          </ac:cxnSpMkLst>
        </pc:cxnChg>
        <pc:cxnChg chg="mod">
          <ac:chgData name="NABESHIMA Ayumi" userId="YBE7vdkG6oNYgI/BckTzHXKF57jgWlq30nVgr8mCMHQ=" providerId="None" clId="Web-{C99FCBAB-BF3E-443A-8639-55E6A0637107}" dt="2022-11-29T09:03:47.555" v="110"/>
          <ac:cxnSpMkLst>
            <pc:docMk/>
            <pc:sldMk cId="785972445" sldId="286"/>
            <ac:cxnSpMk id="44" creationId="{C72A4FAE-51B7-4CF3-BC60-74136DA64CCB}"/>
          </ac:cxnSpMkLst>
        </pc:cxnChg>
        <pc:cxnChg chg="mod">
          <ac:chgData name="NABESHIMA Ayumi" userId="YBE7vdkG6oNYgI/BckTzHXKF57jgWlq30nVgr8mCMHQ=" providerId="None" clId="Web-{C99FCBAB-BF3E-443A-8639-55E6A0637107}" dt="2022-11-29T09:03:15.054" v="108"/>
          <ac:cxnSpMkLst>
            <pc:docMk/>
            <pc:sldMk cId="785972445" sldId="286"/>
            <ac:cxnSpMk id="46" creationId="{720AE09C-8498-4701-BB3D-50C99BE3A978}"/>
          </ac:cxnSpMkLst>
        </pc:cxnChg>
        <pc:cxnChg chg="mod">
          <ac:chgData name="NABESHIMA Ayumi" userId="YBE7vdkG6oNYgI/BckTzHXKF57jgWlq30nVgr8mCMHQ=" providerId="None" clId="Web-{C99FCBAB-BF3E-443A-8639-55E6A0637107}" dt="2022-11-29T09:03:03.663" v="106"/>
          <ac:cxnSpMkLst>
            <pc:docMk/>
            <pc:sldMk cId="785972445" sldId="286"/>
            <ac:cxnSpMk id="52" creationId="{EC029144-9CAB-4BEB-8C7E-EC671EF1EF2C}"/>
          </ac:cxnSpMkLst>
        </pc:cxnChg>
        <pc:cxnChg chg="mod">
          <ac:chgData name="NABESHIMA Ayumi" userId="YBE7vdkG6oNYgI/BckTzHXKF57jgWlq30nVgr8mCMHQ=" providerId="None" clId="Web-{C99FCBAB-BF3E-443A-8639-55E6A0637107}" dt="2022-11-29T09:02:18.927" v="104"/>
          <ac:cxnSpMkLst>
            <pc:docMk/>
            <pc:sldMk cId="785972445" sldId="286"/>
            <ac:cxnSpMk id="54" creationId="{86042783-C98B-464F-B7E4-0D1D75CF3990}"/>
          </ac:cxnSpMkLst>
        </pc:cxnChg>
        <pc:cxnChg chg="mod">
          <ac:chgData name="NABESHIMA Ayumi" userId="YBE7vdkG6oNYgI/BckTzHXKF57jgWlq30nVgr8mCMHQ=" providerId="None" clId="Web-{C99FCBAB-BF3E-443A-8639-55E6A0637107}" dt="2022-11-29T09:01:12.987" v="98"/>
          <ac:cxnSpMkLst>
            <pc:docMk/>
            <pc:sldMk cId="785972445" sldId="286"/>
            <ac:cxnSpMk id="79" creationId="{14F59752-9D74-4F0C-9E55-741D3587D7CE}"/>
          </ac:cxnSpMkLst>
        </pc:cxnChg>
      </pc:sldChg>
      <pc:sldChg chg="modSp">
        <pc:chgData name="NABESHIMA Ayumi" userId="YBE7vdkG6oNYgI/BckTzHXKF57jgWlq30nVgr8mCMHQ=" providerId="None" clId="Web-{C99FCBAB-BF3E-443A-8639-55E6A0637107}" dt="2022-11-29T09:29:48.558" v="339" actId="1076"/>
        <pc:sldMkLst>
          <pc:docMk/>
          <pc:sldMk cId="1593669880" sldId="287"/>
        </pc:sldMkLst>
        <pc:spChg chg="mod">
          <ac:chgData name="NABESHIMA Ayumi" userId="YBE7vdkG6oNYgI/BckTzHXKF57jgWlq30nVgr8mCMHQ=" providerId="None" clId="Web-{C99FCBAB-BF3E-443A-8639-55E6A0637107}" dt="2022-11-29T09:26:35.598" v="302" actId="20577"/>
          <ac:spMkLst>
            <pc:docMk/>
            <pc:sldMk cId="1593669880" sldId="287"/>
            <ac:spMk id="2" creationId="{55597433-7F2D-4CC1-8DB0-066903A1E02B}"/>
          </ac:spMkLst>
        </pc:spChg>
        <pc:spChg chg="mod">
          <ac:chgData name="NABESHIMA Ayumi" userId="YBE7vdkG6oNYgI/BckTzHXKF57jgWlq30nVgr8mCMHQ=" providerId="None" clId="Web-{C99FCBAB-BF3E-443A-8639-55E6A0637107}" dt="2022-11-29T09:26:46.208" v="303" actId="1076"/>
          <ac:spMkLst>
            <pc:docMk/>
            <pc:sldMk cId="1593669880" sldId="287"/>
            <ac:spMk id="4" creationId="{9C3E2C33-7EAF-44B7-A8F8-E6AB1F918259}"/>
          </ac:spMkLst>
        </pc:spChg>
        <pc:spChg chg="mod">
          <ac:chgData name="NABESHIMA Ayumi" userId="YBE7vdkG6oNYgI/BckTzHXKF57jgWlq30nVgr8mCMHQ=" providerId="None" clId="Web-{C99FCBAB-BF3E-443A-8639-55E6A0637107}" dt="2022-11-29T09:26:51.146" v="304" actId="1076"/>
          <ac:spMkLst>
            <pc:docMk/>
            <pc:sldMk cId="1593669880" sldId="287"/>
            <ac:spMk id="5" creationId="{4DED5BF7-5933-431E-9D4D-6A9F3036FD31}"/>
          </ac:spMkLst>
        </pc:spChg>
        <pc:spChg chg="mod">
          <ac:chgData name="NABESHIMA Ayumi" userId="YBE7vdkG6oNYgI/BckTzHXKF57jgWlq30nVgr8mCMHQ=" providerId="None" clId="Web-{C99FCBAB-BF3E-443A-8639-55E6A0637107}" dt="2022-11-29T09:29:48.558" v="339" actId="1076"/>
          <ac:spMkLst>
            <pc:docMk/>
            <pc:sldMk cId="1593669880" sldId="287"/>
            <ac:spMk id="8" creationId="{832C2522-1EA8-40B3-845C-D6D4FCF5CC02}"/>
          </ac:spMkLst>
        </pc:spChg>
        <pc:picChg chg="mod">
          <ac:chgData name="NABESHIMA Ayumi" userId="YBE7vdkG6oNYgI/BckTzHXKF57jgWlq30nVgr8mCMHQ=" providerId="None" clId="Web-{C99FCBAB-BF3E-443A-8639-55E6A0637107}" dt="2022-11-29T09:27:03.412" v="306" actId="1076"/>
          <ac:picMkLst>
            <pc:docMk/>
            <pc:sldMk cId="1593669880" sldId="287"/>
            <ac:picMk id="6" creationId="{D0898306-9DED-408E-8D93-15A32E2CA5B5}"/>
          </ac:picMkLst>
        </pc:picChg>
        <pc:picChg chg="mod modCrop">
          <ac:chgData name="NABESHIMA Ayumi" userId="YBE7vdkG6oNYgI/BckTzHXKF57jgWlq30nVgr8mCMHQ=" providerId="None" clId="Web-{C99FCBAB-BF3E-443A-8639-55E6A0637107}" dt="2022-11-29T09:27:50.741" v="314" actId="1076"/>
          <ac:picMkLst>
            <pc:docMk/>
            <pc:sldMk cId="1593669880" sldId="287"/>
            <ac:picMk id="7" creationId="{713A8800-98FC-49CF-B403-56D990B18E6B}"/>
          </ac:picMkLst>
        </pc:picChg>
        <pc:cxnChg chg="mod">
          <ac:chgData name="NABESHIMA Ayumi" userId="YBE7vdkG6oNYgI/BckTzHXKF57jgWlq30nVgr8mCMHQ=" providerId="None" clId="Web-{C99FCBAB-BF3E-443A-8639-55E6A0637107}" dt="2022-11-29T09:28:56.259" v="327" actId="14100"/>
          <ac:cxnSpMkLst>
            <pc:docMk/>
            <pc:sldMk cId="1593669880" sldId="287"/>
            <ac:cxnSpMk id="10" creationId="{B0267165-ACBF-4E41-9AC2-461CA7CA1346}"/>
          </ac:cxnSpMkLst>
        </pc:cxnChg>
        <pc:cxnChg chg="mod">
          <ac:chgData name="NABESHIMA Ayumi" userId="YBE7vdkG6oNYgI/BckTzHXKF57jgWlq30nVgr8mCMHQ=" providerId="None" clId="Web-{C99FCBAB-BF3E-443A-8639-55E6A0637107}" dt="2022-11-29T09:28:46.384" v="325" actId="14100"/>
          <ac:cxnSpMkLst>
            <pc:docMk/>
            <pc:sldMk cId="1593669880" sldId="287"/>
            <ac:cxnSpMk id="12" creationId="{9F7C58E6-0E3B-4CC3-9FAE-FF5D76A66E5F}"/>
          </ac:cxnSpMkLst>
        </pc:cxnChg>
        <pc:cxnChg chg="mod">
          <ac:chgData name="NABESHIMA Ayumi" userId="YBE7vdkG6oNYgI/BckTzHXKF57jgWlq30nVgr8mCMHQ=" providerId="None" clId="Web-{C99FCBAB-BF3E-443A-8639-55E6A0637107}" dt="2022-11-29T09:28:25.367" v="322" actId="14100"/>
          <ac:cxnSpMkLst>
            <pc:docMk/>
            <pc:sldMk cId="1593669880" sldId="287"/>
            <ac:cxnSpMk id="14" creationId="{42247C6C-6A6D-464D-8201-E668E4F49C03}"/>
          </ac:cxnSpMkLst>
        </pc:cxnChg>
        <pc:cxnChg chg="mod">
          <ac:chgData name="NABESHIMA Ayumi" userId="YBE7vdkG6oNYgI/BckTzHXKF57jgWlq30nVgr8mCMHQ=" providerId="None" clId="Web-{C99FCBAB-BF3E-443A-8639-55E6A0637107}" dt="2022-11-29T09:27:58.257" v="316" actId="1076"/>
          <ac:cxnSpMkLst>
            <pc:docMk/>
            <pc:sldMk cId="1593669880" sldId="287"/>
            <ac:cxnSpMk id="16" creationId="{0740406E-F1A0-46F8-9CBC-F352F548AB78}"/>
          </ac:cxnSpMkLst>
        </pc:cxnChg>
        <pc:cxnChg chg="mod">
          <ac:chgData name="NABESHIMA Ayumi" userId="YBE7vdkG6oNYgI/BckTzHXKF57jgWlq30nVgr8mCMHQ=" providerId="None" clId="Web-{C99FCBAB-BF3E-443A-8639-55E6A0637107}" dt="2022-11-29T09:28:34.274" v="323" actId="14100"/>
          <ac:cxnSpMkLst>
            <pc:docMk/>
            <pc:sldMk cId="1593669880" sldId="287"/>
            <ac:cxnSpMk id="18" creationId="{A89DF934-0B9E-432C-B7A8-A2F63D1FD548}"/>
          </ac:cxnSpMkLst>
        </pc:cxnChg>
      </pc:sldChg>
      <pc:sldChg chg="modSp">
        <pc:chgData name="NABESHIMA Ayumi" userId="YBE7vdkG6oNYgI/BckTzHXKF57jgWlq30nVgr8mCMHQ=" providerId="None" clId="Web-{C99FCBAB-BF3E-443A-8639-55E6A0637107}" dt="2022-11-29T09:31:51.062" v="349" actId="1076"/>
        <pc:sldMkLst>
          <pc:docMk/>
          <pc:sldMk cId="3559742245" sldId="288"/>
        </pc:sldMkLst>
        <pc:spChg chg="mod">
          <ac:chgData name="NABESHIMA Ayumi" userId="YBE7vdkG6oNYgI/BckTzHXKF57jgWlq30nVgr8mCMHQ=" providerId="None" clId="Web-{C99FCBAB-BF3E-443A-8639-55E6A0637107}" dt="2022-11-29T09:31:11.107" v="340" actId="20577"/>
          <ac:spMkLst>
            <pc:docMk/>
            <pc:sldMk cId="3559742245" sldId="288"/>
            <ac:spMk id="2" creationId="{093B7465-A876-493F-AF06-4FBA314B9D00}"/>
          </ac:spMkLst>
        </pc:spChg>
        <pc:spChg chg="mod">
          <ac:chgData name="NABESHIMA Ayumi" userId="YBE7vdkG6oNYgI/BckTzHXKF57jgWlq30nVgr8mCMHQ=" providerId="None" clId="Web-{C99FCBAB-BF3E-443A-8639-55E6A0637107}" dt="2022-11-29T09:31:19.701" v="341" actId="1076"/>
          <ac:spMkLst>
            <pc:docMk/>
            <pc:sldMk cId="3559742245" sldId="288"/>
            <ac:spMk id="4" creationId="{9951B53D-5775-4F97-A470-93C3E5AAEA9A}"/>
          </ac:spMkLst>
        </pc:spChg>
        <pc:picChg chg="mod">
          <ac:chgData name="NABESHIMA Ayumi" userId="YBE7vdkG6oNYgI/BckTzHXKF57jgWlq30nVgr8mCMHQ=" providerId="None" clId="Web-{C99FCBAB-BF3E-443A-8639-55E6A0637107}" dt="2022-11-29T09:31:33.655" v="345" actId="1076"/>
          <ac:picMkLst>
            <pc:docMk/>
            <pc:sldMk cId="3559742245" sldId="288"/>
            <ac:picMk id="5" creationId="{6C58A175-1AE5-4442-8FCA-57608E7838B3}"/>
          </ac:picMkLst>
        </pc:picChg>
        <pc:picChg chg="mod">
          <ac:chgData name="NABESHIMA Ayumi" userId="YBE7vdkG6oNYgI/BckTzHXKF57jgWlq30nVgr8mCMHQ=" providerId="None" clId="Web-{C99FCBAB-BF3E-443A-8639-55E6A0637107}" dt="2022-11-29T09:31:51.062" v="349" actId="1076"/>
          <ac:picMkLst>
            <pc:docMk/>
            <pc:sldMk cId="3559742245" sldId="288"/>
            <ac:picMk id="6" creationId="{B53C71A3-0ABA-4CE5-AB09-62AAEC29956C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32:49.813" v="357" actId="1076"/>
        <pc:sldMkLst>
          <pc:docMk/>
          <pc:sldMk cId="3191537233" sldId="289"/>
        </pc:sldMkLst>
        <pc:spChg chg="mod">
          <ac:chgData name="NABESHIMA Ayumi" userId="YBE7vdkG6oNYgI/BckTzHXKF57jgWlq30nVgr8mCMHQ=" providerId="None" clId="Web-{C99FCBAB-BF3E-443A-8639-55E6A0637107}" dt="2022-11-29T09:32:01.484" v="350" actId="20577"/>
          <ac:spMkLst>
            <pc:docMk/>
            <pc:sldMk cId="3191537233" sldId="289"/>
            <ac:spMk id="2" creationId="{D723C0F8-4D0E-4420-9272-3D06D57B4DA5}"/>
          </ac:spMkLst>
        </pc:spChg>
        <pc:spChg chg="mod">
          <ac:chgData name="NABESHIMA Ayumi" userId="YBE7vdkG6oNYgI/BckTzHXKF57jgWlq30nVgr8mCMHQ=" providerId="None" clId="Web-{C99FCBAB-BF3E-443A-8639-55E6A0637107}" dt="2022-11-29T09:32:07.640" v="351" actId="1076"/>
          <ac:spMkLst>
            <pc:docMk/>
            <pc:sldMk cId="3191537233" sldId="289"/>
            <ac:spMk id="4" creationId="{5B649F04-8500-4202-82B7-63DDC56D212C}"/>
          </ac:spMkLst>
        </pc:spChg>
        <pc:spChg chg="mod">
          <ac:chgData name="NABESHIMA Ayumi" userId="YBE7vdkG6oNYgI/BckTzHXKF57jgWlq30nVgr8mCMHQ=" providerId="None" clId="Web-{C99FCBAB-BF3E-443A-8639-55E6A0637107}" dt="2022-11-29T09:32:25.985" v="354" actId="1076"/>
          <ac:spMkLst>
            <pc:docMk/>
            <pc:sldMk cId="3191537233" sldId="289"/>
            <ac:spMk id="6" creationId="{A8D2A151-27F6-456D-A234-A533A9ED28E7}"/>
          </ac:spMkLst>
        </pc:spChg>
        <pc:picChg chg="mod">
          <ac:chgData name="NABESHIMA Ayumi" userId="YBE7vdkG6oNYgI/BckTzHXKF57jgWlq30nVgr8mCMHQ=" providerId="None" clId="Web-{C99FCBAB-BF3E-443A-8639-55E6A0637107}" dt="2022-11-29T09:32:15.672" v="353" actId="1076"/>
          <ac:picMkLst>
            <pc:docMk/>
            <pc:sldMk cId="3191537233" sldId="289"/>
            <ac:picMk id="5" creationId="{6FB521E1-D592-4EFC-BC18-AEE4D1D84C57}"/>
          </ac:picMkLst>
        </pc:picChg>
        <pc:picChg chg="mod">
          <ac:chgData name="NABESHIMA Ayumi" userId="YBE7vdkG6oNYgI/BckTzHXKF57jgWlq30nVgr8mCMHQ=" providerId="None" clId="Web-{C99FCBAB-BF3E-443A-8639-55E6A0637107}" dt="2022-11-29T09:32:49.813" v="357" actId="1076"/>
          <ac:picMkLst>
            <pc:docMk/>
            <pc:sldMk cId="3191537233" sldId="289"/>
            <ac:picMk id="7" creationId="{87047CBD-6F5F-4587-AA8F-8532377C238D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33:28.174" v="360" actId="1076"/>
        <pc:sldMkLst>
          <pc:docMk/>
          <pc:sldMk cId="1334486480" sldId="290"/>
        </pc:sldMkLst>
        <pc:spChg chg="mod">
          <ac:chgData name="NABESHIMA Ayumi" userId="YBE7vdkG6oNYgI/BckTzHXKF57jgWlq30nVgr8mCMHQ=" providerId="None" clId="Web-{C99FCBAB-BF3E-443A-8639-55E6A0637107}" dt="2022-11-29T09:33:19.189" v="358" actId="1076"/>
          <ac:spMkLst>
            <pc:docMk/>
            <pc:sldMk cId="1334486480" sldId="290"/>
            <ac:spMk id="4" creationId="{15CBACB6-C6BD-435D-A055-C257BA8AA1DA}"/>
          </ac:spMkLst>
        </pc:spChg>
        <pc:picChg chg="mod">
          <ac:chgData name="NABESHIMA Ayumi" userId="YBE7vdkG6oNYgI/BckTzHXKF57jgWlq30nVgr8mCMHQ=" providerId="None" clId="Web-{C99FCBAB-BF3E-443A-8639-55E6A0637107}" dt="2022-11-29T09:33:28.174" v="360" actId="1076"/>
          <ac:picMkLst>
            <pc:docMk/>
            <pc:sldMk cId="1334486480" sldId="290"/>
            <ac:picMk id="5" creationId="{D575B922-D633-4761-8252-3A58D70D268A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35:49.163" v="365" actId="1076"/>
        <pc:sldMkLst>
          <pc:docMk/>
          <pc:sldMk cId="3532493961" sldId="291"/>
        </pc:sldMkLst>
        <pc:spChg chg="mod">
          <ac:chgData name="NABESHIMA Ayumi" userId="YBE7vdkG6oNYgI/BckTzHXKF57jgWlq30nVgr8mCMHQ=" providerId="None" clId="Web-{C99FCBAB-BF3E-443A-8639-55E6A0637107}" dt="2022-11-29T09:35:24.725" v="361" actId="20577"/>
          <ac:spMkLst>
            <pc:docMk/>
            <pc:sldMk cId="3532493961" sldId="291"/>
            <ac:spMk id="2" creationId="{9D4E3BD9-F509-4CAC-89CB-4B25649C57FA}"/>
          </ac:spMkLst>
        </pc:spChg>
        <pc:spChg chg="mod">
          <ac:chgData name="NABESHIMA Ayumi" userId="YBE7vdkG6oNYgI/BckTzHXKF57jgWlq30nVgr8mCMHQ=" providerId="None" clId="Web-{C99FCBAB-BF3E-443A-8639-55E6A0637107}" dt="2022-11-29T09:35:49.163" v="365" actId="1076"/>
          <ac:spMkLst>
            <pc:docMk/>
            <pc:sldMk cId="3532493961" sldId="291"/>
            <ac:spMk id="4" creationId="{2E23B6AC-67C8-44CF-ABEE-4EA402424201}"/>
          </ac:spMkLst>
        </pc:spChg>
        <pc:picChg chg="mod">
          <ac:chgData name="NABESHIMA Ayumi" userId="YBE7vdkG6oNYgI/BckTzHXKF57jgWlq30nVgr8mCMHQ=" providerId="None" clId="Web-{C99FCBAB-BF3E-443A-8639-55E6A0637107}" dt="2022-11-29T09:35:44.288" v="364" actId="1076"/>
          <ac:picMkLst>
            <pc:docMk/>
            <pc:sldMk cId="3532493961" sldId="291"/>
            <ac:picMk id="5" creationId="{CEFE6BE8-D369-4A6D-9B02-D54E684564D7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36:22.336" v="369" actId="1076"/>
        <pc:sldMkLst>
          <pc:docMk/>
          <pc:sldMk cId="3827933678" sldId="292"/>
        </pc:sldMkLst>
        <pc:spChg chg="mod">
          <ac:chgData name="NABESHIMA Ayumi" userId="YBE7vdkG6oNYgI/BckTzHXKF57jgWlq30nVgr8mCMHQ=" providerId="None" clId="Web-{C99FCBAB-BF3E-443A-8639-55E6A0637107}" dt="2022-11-29T09:36:01.882" v="366" actId="20577"/>
          <ac:spMkLst>
            <pc:docMk/>
            <pc:sldMk cId="3827933678" sldId="292"/>
            <ac:spMk id="2" creationId="{9D4E3BD9-F509-4CAC-89CB-4B25649C57FA}"/>
          </ac:spMkLst>
        </pc:spChg>
        <pc:spChg chg="mod">
          <ac:chgData name="NABESHIMA Ayumi" userId="YBE7vdkG6oNYgI/BckTzHXKF57jgWlq30nVgr8mCMHQ=" providerId="None" clId="Web-{C99FCBAB-BF3E-443A-8639-55E6A0637107}" dt="2022-11-29T09:36:10.382" v="367" actId="1076"/>
          <ac:spMkLst>
            <pc:docMk/>
            <pc:sldMk cId="3827933678" sldId="292"/>
            <ac:spMk id="4" creationId="{2E23B6AC-67C8-44CF-ABEE-4EA402424201}"/>
          </ac:spMkLst>
        </pc:spChg>
        <pc:picChg chg="mod">
          <ac:chgData name="NABESHIMA Ayumi" userId="YBE7vdkG6oNYgI/BckTzHXKF57jgWlq30nVgr8mCMHQ=" providerId="None" clId="Web-{C99FCBAB-BF3E-443A-8639-55E6A0637107}" dt="2022-11-29T09:36:22.336" v="369" actId="1076"/>
          <ac:picMkLst>
            <pc:docMk/>
            <pc:sldMk cId="3827933678" sldId="292"/>
            <ac:picMk id="3" creationId="{11DDF35F-B41A-4EB4-BF06-29303B345B3B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38:31.418" v="386" actId="14100"/>
        <pc:sldMkLst>
          <pc:docMk/>
          <pc:sldMk cId="1868487769" sldId="293"/>
        </pc:sldMkLst>
        <pc:spChg chg="mod">
          <ac:chgData name="NABESHIMA Ayumi" userId="YBE7vdkG6oNYgI/BckTzHXKF57jgWlq30nVgr8mCMHQ=" providerId="None" clId="Web-{C99FCBAB-BF3E-443A-8639-55E6A0637107}" dt="2022-11-29T09:36:37.914" v="370" actId="20577"/>
          <ac:spMkLst>
            <pc:docMk/>
            <pc:sldMk cId="1868487769" sldId="293"/>
            <ac:spMk id="2" creationId="{26AAE4C8-0C23-4A12-80FA-EE5C96C2F5F4}"/>
          </ac:spMkLst>
        </pc:spChg>
        <pc:spChg chg="mod">
          <ac:chgData name="NABESHIMA Ayumi" userId="YBE7vdkG6oNYgI/BckTzHXKF57jgWlq30nVgr8mCMHQ=" providerId="None" clId="Web-{C99FCBAB-BF3E-443A-8639-55E6A0637107}" dt="2022-11-29T09:36:53.774" v="371" actId="1076"/>
          <ac:spMkLst>
            <pc:docMk/>
            <pc:sldMk cId="1868487769" sldId="293"/>
            <ac:spMk id="4" creationId="{481E42B0-09E8-44C6-BE1B-DFE761007911}"/>
          </ac:spMkLst>
        </pc:spChg>
        <pc:spChg chg="mod">
          <ac:chgData name="NABESHIMA Ayumi" userId="YBE7vdkG6oNYgI/BckTzHXKF57jgWlq30nVgr8mCMHQ=" providerId="None" clId="Web-{C99FCBAB-BF3E-443A-8639-55E6A0637107}" dt="2022-11-29T09:37:26.604" v="378" actId="14100"/>
          <ac:spMkLst>
            <pc:docMk/>
            <pc:sldMk cId="1868487769" sldId="293"/>
            <ac:spMk id="7" creationId="{37014D19-AC2F-4BB4-BEE3-B8C40F65250D}"/>
          </ac:spMkLst>
        </pc:spChg>
        <pc:spChg chg="mod">
          <ac:chgData name="NABESHIMA Ayumi" userId="YBE7vdkG6oNYgI/BckTzHXKF57jgWlq30nVgr8mCMHQ=" providerId="None" clId="Web-{C99FCBAB-BF3E-443A-8639-55E6A0637107}" dt="2022-11-29T09:38:31.418" v="386" actId="14100"/>
          <ac:spMkLst>
            <pc:docMk/>
            <pc:sldMk cId="1868487769" sldId="293"/>
            <ac:spMk id="8" creationId="{BCCD2551-B80E-4369-9BBC-37F7F0933E83}"/>
          </ac:spMkLst>
        </pc:spChg>
        <pc:picChg chg="mod">
          <ac:chgData name="NABESHIMA Ayumi" userId="YBE7vdkG6oNYgI/BckTzHXKF57jgWlq30nVgr8mCMHQ=" providerId="None" clId="Web-{C99FCBAB-BF3E-443A-8639-55E6A0637107}" dt="2022-11-29T09:37:38.510" v="381" actId="1076"/>
          <ac:picMkLst>
            <pc:docMk/>
            <pc:sldMk cId="1868487769" sldId="293"/>
            <ac:picMk id="5" creationId="{444D9243-35CB-4C9C-92E2-FEA8F185DE92}"/>
          </ac:picMkLst>
        </pc:picChg>
        <pc:picChg chg="mod">
          <ac:chgData name="NABESHIMA Ayumi" userId="YBE7vdkG6oNYgI/BckTzHXKF57jgWlq30nVgr8mCMHQ=" providerId="None" clId="Web-{C99FCBAB-BF3E-443A-8639-55E6A0637107}" dt="2022-11-29T09:37:10.666" v="375" actId="1076"/>
          <ac:picMkLst>
            <pc:docMk/>
            <pc:sldMk cId="1868487769" sldId="293"/>
            <ac:picMk id="6" creationId="{1ED259D5-99CC-4FD0-A44B-DBC53CD7EC3C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38:53.419" v="388" actId="20577"/>
        <pc:sldMkLst>
          <pc:docMk/>
          <pc:sldMk cId="1531871941" sldId="294"/>
        </pc:sldMkLst>
        <pc:spChg chg="mod">
          <ac:chgData name="NABESHIMA Ayumi" userId="YBE7vdkG6oNYgI/BckTzHXKF57jgWlq30nVgr8mCMHQ=" providerId="None" clId="Web-{C99FCBAB-BF3E-443A-8639-55E6A0637107}" dt="2022-11-29T09:38:41.231" v="387" actId="20577"/>
          <ac:spMkLst>
            <pc:docMk/>
            <pc:sldMk cId="1531871941" sldId="294"/>
            <ac:spMk id="2" creationId="{68FD4881-9A60-4982-8DCE-FE1E8BEFC53E}"/>
          </ac:spMkLst>
        </pc:spChg>
        <pc:spChg chg="mod">
          <ac:chgData name="NABESHIMA Ayumi" userId="YBE7vdkG6oNYgI/BckTzHXKF57jgWlq30nVgr8mCMHQ=" providerId="None" clId="Web-{C99FCBAB-BF3E-443A-8639-55E6A0637107}" dt="2022-11-29T09:38:53.419" v="388" actId="20577"/>
          <ac:spMkLst>
            <pc:docMk/>
            <pc:sldMk cId="1531871941" sldId="294"/>
            <ac:spMk id="3" creationId="{87896D48-6A4A-47BB-9837-268CE599746E}"/>
          </ac:spMkLst>
        </pc:spChg>
      </pc:sldChg>
      <pc:sldChg chg="modSp">
        <pc:chgData name="NABESHIMA Ayumi" userId="YBE7vdkG6oNYgI/BckTzHXKF57jgWlq30nVgr8mCMHQ=" providerId="None" clId="Web-{C99FCBAB-BF3E-443A-8639-55E6A0637107}" dt="2022-11-29T09:39:24.998" v="391" actId="1076"/>
        <pc:sldMkLst>
          <pc:docMk/>
          <pc:sldMk cId="171695938" sldId="295"/>
        </pc:sldMkLst>
        <pc:spChg chg="mod">
          <ac:chgData name="NABESHIMA Ayumi" userId="YBE7vdkG6oNYgI/BckTzHXKF57jgWlq30nVgr8mCMHQ=" providerId="None" clId="Web-{C99FCBAB-BF3E-443A-8639-55E6A0637107}" dt="2022-11-29T09:39:06.279" v="389" actId="20577"/>
          <ac:spMkLst>
            <pc:docMk/>
            <pc:sldMk cId="171695938" sldId="295"/>
            <ac:spMk id="2" creationId="{6FE7737A-D692-4113-B19D-8C12A8E6D409}"/>
          </ac:spMkLst>
        </pc:spChg>
        <pc:spChg chg="mod">
          <ac:chgData name="NABESHIMA Ayumi" userId="YBE7vdkG6oNYgI/BckTzHXKF57jgWlq30nVgr8mCMHQ=" providerId="None" clId="Web-{C99FCBAB-BF3E-443A-8639-55E6A0637107}" dt="2022-11-29T09:39:15.263" v="390" actId="1076"/>
          <ac:spMkLst>
            <pc:docMk/>
            <pc:sldMk cId="171695938" sldId="295"/>
            <ac:spMk id="4" creationId="{FAE53DE9-03BB-43CB-96C4-F833FA3D9DA3}"/>
          </ac:spMkLst>
        </pc:spChg>
        <pc:picChg chg="mod">
          <ac:chgData name="NABESHIMA Ayumi" userId="YBE7vdkG6oNYgI/BckTzHXKF57jgWlq30nVgr8mCMHQ=" providerId="None" clId="Web-{C99FCBAB-BF3E-443A-8639-55E6A0637107}" dt="2022-11-29T09:39:24.998" v="391" actId="1076"/>
          <ac:picMkLst>
            <pc:docMk/>
            <pc:sldMk cId="171695938" sldId="295"/>
            <ac:picMk id="5" creationId="{3AA7A97E-81FC-4CA8-9704-9540FBFF21EC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39:57.765" v="394" actId="1076"/>
        <pc:sldMkLst>
          <pc:docMk/>
          <pc:sldMk cId="371447298" sldId="296"/>
        </pc:sldMkLst>
        <pc:spChg chg="mod">
          <ac:chgData name="NABESHIMA Ayumi" userId="YBE7vdkG6oNYgI/BckTzHXKF57jgWlq30nVgr8mCMHQ=" providerId="None" clId="Web-{C99FCBAB-BF3E-443A-8639-55E6A0637107}" dt="2022-11-29T09:39:39.202" v="392" actId="20577"/>
          <ac:spMkLst>
            <pc:docMk/>
            <pc:sldMk cId="371447298" sldId="296"/>
            <ac:spMk id="2" creationId="{50FC08C4-8836-455A-AB16-0955EAF907E3}"/>
          </ac:spMkLst>
        </pc:spChg>
        <pc:spChg chg="mod">
          <ac:chgData name="NABESHIMA Ayumi" userId="YBE7vdkG6oNYgI/BckTzHXKF57jgWlq30nVgr8mCMHQ=" providerId="None" clId="Web-{C99FCBAB-BF3E-443A-8639-55E6A0637107}" dt="2022-11-29T09:39:49.249" v="393" actId="1076"/>
          <ac:spMkLst>
            <pc:docMk/>
            <pc:sldMk cId="371447298" sldId="296"/>
            <ac:spMk id="5" creationId="{76B0E95D-5099-4FA8-B9BA-DD11064F8F7D}"/>
          </ac:spMkLst>
        </pc:spChg>
        <pc:picChg chg="mod">
          <ac:chgData name="NABESHIMA Ayumi" userId="YBE7vdkG6oNYgI/BckTzHXKF57jgWlq30nVgr8mCMHQ=" providerId="None" clId="Web-{C99FCBAB-BF3E-443A-8639-55E6A0637107}" dt="2022-11-29T09:39:57.765" v="394" actId="1076"/>
          <ac:picMkLst>
            <pc:docMk/>
            <pc:sldMk cId="371447298" sldId="296"/>
            <ac:picMk id="6" creationId="{C57C4FF4-5917-4EE7-8846-CBD013E2058D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40:24.672" v="397" actId="1076"/>
        <pc:sldMkLst>
          <pc:docMk/>
          <pc:sldMk cId="2775495745" sldId="297"/>
        </pc:sldMkLst>
        <pc:spChg chg="mod">
          <ac:chgData name="NABESHIMA Ayumi" userId="YBE7vdkG6oNYgI/BckTzHXKF57jgWlq30nVgr8mCMHQ=" providerId="None" clId="Web-{C99FCBAB-BF3E-443A-8639-55E6A0637107}" dt="2022-11-29T09:40:10.077" v="395" actId="20577"/>
          <ac:spMkLst>
            <pc:docMk/>
            <pc:sldMk cId="2775495745" sldId="297"/>
            <ac:spMk id="2" creationId="{076FFA30-818B-4F07-A92C-DDFBF3E20EA3}"/>
          </ac:spMkLst>
        </pc:spChg>
        <pc:spChg chg="mod">
          <ac:chgData name="NABESHIMA Ayumi" userId="YBE7vdkG6oNYgI/BckTzHXKF57jgWlq30nVgr8mCMHQ=" providerId="None" clId="Web-{C99FCBAB-BF3E-443A-8639-55E6A0637107}" dt="2022-11-29T09:40:17.593" v="396" actId="1076"/>
          <ac:spMkLst>
            <pc:docMk/>
            <pc:sldMk cId="2775495745" sldId="297"/>
            <ac:spMk id="4" creationId="{74A16952-586D-40B6-9089-F3B2C68D476C}"/>
          </ac:spMkLst>
        </pc:spChg>
        <pc:picChg chg="mod">
          <ac:chgData name="NABESHIMA Ayumi" userId="YBE7vdkG6oNYgI/BckTzHXKF57jgWlq30nVgr8mCMHQ=" providerId="None" clId="Web-{C99FCBAB-BF3E-443A-8639-55E6A0637107}" dt="2022-11-29T09:40:24.672" v="397" actId="1076"/>
          <ac:picMkLst>
            <pc:docMk/>
            <pc:sldMk cId="2775495745" sldId="297"/>
            <ac:picMk id="5" creationId="{608B595B-DEAF-41FA-9981-9C8E3E5D74B9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40:44.860" v="399" actId="20577"/>
        <pc:sldMkLst>
          <pc:docMk/>
          <pc:sldMk cId="3768394375" sldId="298"/>
        </pc:sldMkLst>
        <pc:spChg chg="mod">
          <ac:chgData name="NABESHIMA Ayumi" userId="YBE7vdkG6oNYgI/BckTzHXKF57jgWlq30nVgr8mCMHQ=" providerId="None" clId="Web-{C99FCBAB-BF3E-443A-8639-55E6A0637107}" dt="2022-11-29T09:40:44.860" v="399" actId="20577"/>
          <ac:spMkLst>
            <pc:docMk/>
            <pc:sldMk cId="3768394375" sldId="298"/>
            <ac:spMk id="4" creationId="{6475527F-5300-43F2-BEEF-FF4DF17AC207}"/>
          </ac:spMkLst>
        </pc:spChg>
        <pc:spChg chg="mod">
          <ac:chgData name="NABESHIMA Ayumi" userId="YBE7vdkG6oNYgI/BckTzHXKF57jgWlq30nVgr8mCMHQ=" providerId="None" clId="Web-{C99FCBAB-BF3E-443A-8639-55E6A0637107}" dt="2022-11-29T09:40:38.735" v="398" actId="20577"/>
          <ac:spMkLst>
            <pc:docMk/>
            <pc:sldMk cId="3768394375" sldId="298"/>
            <ac:spMk id="8" creationId="{372FB367-F424-4194-B41E-D3BF172C7E3D}"/>
          </ac:spMkLst>
        </pc:spChg>
      </pc:sldChg>
      <pc:sldChg chg="modSp">
        <pc:chgData name="NABESHIMA Ayumi" userId="YBE7vdkG6oNYgI/BckTzHXKF57jgWlq30nVgr8mCMHQ=" providerId="None" clId="Web-{C99FCBAB-BF3E-443A-8639-55E6A0637107}" dt="2022-11-29T09:41:07.001" v="402" actId="20577"/>
        <pc:sldMkLst>
          <pc:docMk/>
          <pc:sldMk cId="2878348831" sldId="299"/>
        </pc:sldMkLst>
        <pc:spChg chg="mod">
          <ac:chgData name="NABESHIMA Ayumi" userId="YBE7vdkG6oNYgI/BckTzHXKF57jgWlq30nVgr8mCMHQ=" providerId="None" clId="Web-{C99FCBAB-BF3E-443A-8639-55E6A0637107}" dt="2022-11-29T09:41:07.001" v="402" actId="20577"/>
          <ac:spMkLst>
            <pc:docMk/>
            <pc:sldMk cId="2878348831" sldId="299"/>
            <ac:spMk id="2" creationId="{BF350E28-8BE5-4265-8002-A030253CF735}"/>
          </ac:spMkLst>
        </pc:spChg>
      </pc:sldChg>
      <pc:sldChg chg="modSp">
        <pc:chgData name="NABESHIMA Ayumi" userId="YBE7vdkG6oNYgI/BckTzHXKF57jgWlq30nVgr8mCMHQ=" providerId="None" clId="Web-{C99FCBAB-BF3E-443A-8639-55E6A0637107}" dt="2022-11-29T09:41:30.268" v="404" actId="20577"/>
        <pc:sldMkLst>
          <pc:docMk/>
          <pc:sldMk cId="3866387720" sldId="300"/>
        </pc:sldMkLst>
        <pc:spChg chg="mod">
          <ac:chgData name="NABESHIMA Ayumi" userId="YBE7vdkG6oNYgI/BckTzHXKF57jgWlq30nVgr8mCMHQ=" providerId="None" clId="Web-{C99FCBAB-BF3E-443A-8639-55E6A0637107}" dt="2022-11-29T09:41:30.268" v="404" actId="20577"/>
          <ac:spMkLst>
            <pc:docMk/>
            <pc:sldMk cId="3866387720" sldId="300"/>
            <ac:spMk id="2" creationId="{A3F4EF97-3A2A-40A5-9A06-9253D98AF87D}"/>
          </ac:spMkLst>
        </pc:spChg>
      </pc:sldChg>
      <pc:sldChg chg="modSp">
        <pc:chgData name="NABESHIMA Ayumi" userId="YBE7vdkG6oNYgI/BckTzHXKF57jgWlq30nVgr8mCMHQ=" providerId="None" clId="Web-{C99FCBAB-BF3E-443A-8639-55E6A0637107}" dt="2022-11-29T09:43:31.443" v="416" actId="1076"/>
        <pc:sldMkLst>
          <pc:docMk/>
          <pc:sldMk cId="4205449209" sldId="301"/>
        </pc:sldMkLst>
        <pc:spChg chg="mod">
          <ac:chgData name="NABESHIMA Ayumi" userId="YBE7vdkG6oNYgI/BckTzHXKF57jgWlq30nVgr8mCMHQ=" providerId="None" clId="Web-{C99FCBAB-BF3E-443A-8639-55E6A0637107}" dt="2022-11-29T09:42:37.535" v="411" actId="20577"/>
          <ac:spMkLst>
            <pc:docMk/>
            <pc:sldMk cId="4205449209" sldId="301"/>
            <ac:spMk id="2" creationId="{63B3A5C8-981F-4DB9-AFC1-48F535CF8B08}"/>
          </ac:spMkLst>
        </pc:spChg>
        <pc:spChg chg="mod">
          <ac:chgData name="NABESHIMA Ayumi" userId="YBE7vdkG6oNYgI/BckTzHXKF57jgWlq30nVgr8mCMHQ=" providerId="None" clId="Web-{C99FCBAB-BF3E-443A-8639-55E6A0637107}" dt="2022-11-29T09:43:10.083" v="412" actId="1076"/>
          <ac:spMkLst>
            <pc:docMk/>
            <pc:sldMk cId="4205449209" sldId="301"/>
            <ac:spMk id="5" creationId="{D7C88AF5-23C1-4EF8-A801-49B3452DE29D}"/>
          </ac:spMkLst>
        </pc:spChg>
        <pc:spChg chg="mod">
          <ac:chgData name="NABESHIMA Ayumi" userId="YBE7vdkG6oNYgI/BckTzHXKF57jgWlq30nVgr8mCMHQ=" providerId="None" clId="Web-{C99FCBAB-BF3E-443A-8639-55E6A0637107}" dt="2022-11-29T09:43:27.959" v="415" actId="1076"/>
          <ac:spMkLst>
            <pc:docMk/>
            <pc:sldMk cId="4205449209" sldId="301"/>
            <ac:spMk id="6" creationId="{0B00E5BC-4ED9-4FE6-89CD-922306A1223D}"/>
          </ac:spMkLst>
        </pc:spChg>
        <pc:spChg chg="mod">
          <ac:chgData name="NABESHIMA Ayumi" userId="YBE7vdkG6oNYgI/BckTzHXKF57jgWlq30nVgr8mCMHQ=" providerId="None" clId="Web-{C99FCBAB-BF3E-443A-8639-55E6A0637107}" dt="2022-11-29T09:43:22.396" v="414" actId="1076"/>
          <ac:spMkLst>
            <pc:docMk/>
            <pc:sldMk cId="4205449209" sldId="301"/>
            <ac:spMk id="8" creationId="{4C1819A1-8FC0-4740-986D-D4EF4E1B6085}"/>
          </ac:spMkLst>
        </pc:spChg>
        <pc:picChg chg="mod">
          <ac:chgData name="NABESHIMA Ayumi" userId="YBE7vdkG6oNYgI/BckTzHXKF57jgWlq30nVgr8mCMHQ=" providerId="None" clId="Web-{C99FCBAB-BF3E-443A-8639-55E6A0637107}" dt="2022-11-29T09:43:31.443" v="416" actId="1076"/>
          <ac:picMkLst>
            <pc:docMk/>
            <pc:sldMk cId="4205449209" sldId="301"/>
            <ac:picMk id="7" creationId="{C4A0435E-5D52-469B-A16C-8A9EB818A838}"/>
          </ac:picMkLst>
        </pc:picChg>
      </pc:sldChg>
      <pc:sldChg chg="delSp modSp">
        <pc:chgData name="NABESHIMA Ayumi" userId="YBE7vdkG6oNYgI/BckTzHXKF57jgWlq30nVgr8mCMHQ=" providerId="None" clId="Web-{C99FCBAB-BF3E-443A-8639-55E6A0637107}" dt="2022-11-29T09:42:22.769" v="409" actId="20577"/>
        <pc:sldMkLst>
          <pc:docMk/>
          <pc:sldMk cId="4145283050" sldId="302"/>
        </pc:sldMkLst>
        <pc:spChg chg="mod">
          <ac:chgData name="NABESHIMA Ayumi" userId="YBE7vdkG6oNYgI/BckTzHXKF57jgWlq30nVgr8mCMHQ=" providerId="None" clId="Web-{C99FCBAB-BF3E-443A-8639-55E6A0637107}" dt="2022-11-29T09:42:22.769" v="409" actId="20577"/>
          <ac:spMkLst>
            <pc:docMk/>
            <pc:sldMk cId="4145283050" sldId="302"/>
            <ac:spMk id="2" creationId="{D8DA0BBD-99AF-487F-B281-35877565CA93}"/>
          </ac:spMkLst>
        </pc:spChg>
        <pc:spChg chg="del">
          <ac:chgData name="NABESHIMA Ayumi" userId="YBE7vdkG6oNYgI/BckTzHXKF57jgWlq30nVgr8mCMHQ=" providerId="None" clId="Web-{C99FCBAB-BF3E-443A-8639-55E6A0637107}" dt="2022-11-29T09:42:01.206" v="405"/>
          <ac:spMkLst>
            <pc:docMk/>
            <pc:sldMk cId="4145283050" sldId="302"/>
            <ac:spMk id="6" creationId="{3714130C-43BC-41D6-B5AF-A11D20E927C1}"/>
          </ac:spMkLst>
        </pc:spChg>
        <pc:spChg chg="del">
          <ac:chgData name="NABESHIMA Ayumi" userId="YBE7vdkG6oNYgI/BckTzHXKF57jgWlq30nVgr8mCMHQ=" providerId="None" clId="Web-{C99FCBAB-BF3E-443A-8639-55E6A0637107}" dt="2022-11-29T09:42:05.534" v="406"/>
          <ac:spMkLst>
            <pc:docMk/>
            <pc:sldMk cId="4145283050" sldId="302"/>
            <ac:spMk id="9" creationId="{4D625F4E-721E-4C87-8AED-5B3309D657E8}"/>
          </ac:spMkLst>
        </pc:spChg>
        <pc:picChg chg="del">
          <ac:chgData name="NABESHIMA Ayumi" userId="YBE7vdkG6oNYgI/BckTzHXKF57jgWlq30nVgr8mCMHQ=" providerId="None" clId="Web-{C99FCBAB-BF3E-443A-8639-55E6A0637107}" dt="2022-11-29T09:42:08.191" v="407"/>
          <ac:picMkLst>
            <pc:docMk/>
            <pc:sldMk cId="4145283050" sldId="302"/>
            <ac:picMk id="8" creationId="{F83DDFF0-016A-42D8-883B-DEB4B8B75A5A}"/>
          </ac:picMkLst>
        </pc:picChg>
      </pc:sldChg>
      <pc:sldChg chg="modSp">
        <pc:chgData name="NABESHIMA Ayumi" userId="YBE7vdkG6oNYgI/BckTzHXKF57jgWlq30nVgr8mCMHQ=" providerId="None" clId="Web-{C99FCBAB-BF3E-443A-8639-55E6A0637107}" dt="2022-11-29T09:44:26.195" v="422" actId="1076"/>
        <pc:sldMkLst>
          <pc:docMk/>
          <pc:sldMk cId="3824270609" sldId="303"/>
        </pc:sldMkLst>
        <pc:spChg chg="mod">
          <ac:chgData name="NABESHIMA Ayumi" userId="YBE7vdkG6oNYgI/BckTzHXKF57jgWlq30nVgr8mCMHQ=" providerId="None" clId="Web-{C99FCBAB-BF3E-443A-8639-55E6A0637107}" dt="2022-11-29T09:43:54.725" v="418" actId="20577"/>
          <ac:spMkLst>
            <pc:docMk/>
            <pc:sldMk cId="3824270609" sldId="303"/>
            <ac:spMk id="2" creationId="{674BC27F-4801-4046-9239-CDD3D4C23450}"/>
          </ac:spMkLst>
        </pc:spChg>
        <pc:spChg chg="mod">
          <ac:chgData name="NABESHIMA Ayumi" userId="YBE7vdkG6oNYgI/BckTzHXKF57jgWlq30nVgr8mCMHQ=" providerId="None" clId="Web-{C99FCBAB-BF3E-443A-8639-55E6A0637107}" dt="2022-11-29T09:44:11.023" v="420" actId="1076"/>
          <ac:spMkLst>
            <pc:docMk/>
            <pc:sldMk cId="3824270609" sldId="303"/>
            <ac:spMk id="5" creationId="{4B09A527-8B16-4114-B3B2-4737F1BE7C30}"/>
          </ac:spMkLst>
        </pc:spChg>
        <pc:spChg chg="mod">
          <ac:chgData name="NABESHIMA Ayumi" userId="YBE7vdkG6oNYgI/BckTzHXKF57jgWlq30nVgr8mCMHQ=" providerId="None" clId="Web-{C99FCBAB-BF3E-443A-8639-55E6A0637107}" dt="2022-11-29T09:44:26.195" v="422" actId="1076"/>
          <ac:spMkLst>
            <pc:docMk/>
            <pc:sldMk cId="3824270609" sldId="303"/>
            <ac:spMk id="7" creationId="{F3F0650D-A9D0-44CA-ACAE-D4629DB85090}"/>
          </ac:spMkLst>
        </pc:spChg>
        <pc:picChg chg="mod">
          <ac:chgData name="NABESHIMA Ayumi" userId="YBE7vdkG6oNYgI/BckTzHXKF57jgWlq30nVgr8mCMHQ=" providerId="None" clId="Web-{C99FCBAB-BF3E-443A-8639-55E6A0637107}" dt="2022-11-29T09:44:02.897" v="419" actId="1076"/>
          <ac:picMkLst>
            <pc:docMk/>
            <pc:sldMk cId="3824270609" sldId="303"/>
            <ac:picMk id="4" creationId="{0151B2CD-1480-46B0-829A-DCB2BE3A8794}"/>
          </ac:picMkLst>
        </pc:picChg>
        <pc:picChg chg="mod">
          <ac:chgData name="NABESHIMA Ayumi" userId="YBE7vdkG6oNYgI/BckTzHXKF57jgWlq30nVgr8mCMHQ=" providerId="None" clId="Web-{C99FCBAB-BF3E-443A-8639-55E6A0637107}" dt="2022-11-29T09:44:15.726" v="421" actId="1076"/>
          <ac:picMkLst>
            <pc:docMk/>
            <pc:sldMk cId="3824270609" sldId="303"/>
            <ac:picMk id="6" creationId="{38178A90-FC44-413E-9955-25747B805225}"/>
          </ac:picMkLst>
        </pc:picChg>
      </pc:sldChg>
    </pc:docChg>
  </pc:docChgLst>
  <pc:docChgLst>
    <pc:chgData name="NABESHIMA Ayumi" userId="YBE7vdkG6oNYgI/BckTzHXKF57jgWlq30nVgr8mCMHQ=" providerId="None" clId="Web-{4E590885-09A1-42A6-9814-C839AC881381}"/>
    <pc:docChg chg="modSld">
      <pc:chgData name="NABESHIMA Ayumi" userId="YBE7vdkG6oNYgI/BckTzHXKF57jgWlq30nVgr8mCMHQ=" providerId="None" clId="Web-{4E590885-09A1-42A6-9814-C839AC881381}" dt="2022-12-01T09:23:21.738" v="0" actId="20577"/>
      <pc:docMkLst>
        <pc:docMk/>
      </pc:docMkLst>
      <pc:sldChg chg="modSp">
        <pc:chgData name="NABESHIMA Ayumi" userId="YBE7vdkG6oNYgI/BckTzHXKF57jgWlq30nVgr8mCMHQ=" providerId="None" clId="Web-{4E590885-09A1-42A6-9814-C839AC881381}" dt="2022-12-01T09:23:21.738" v="0" actId="20577"/>
        <pc:sldMkLst>
          <pc:docMk/>
          <pc:sldMk cId="1874527119" sldId="256"/>
        </pc:sldMkLst>
        <pc:spChg chg="mod">
          <ac:chgData name="NABESHIMA Ayumi" userId="YBE7vdkG6oNYgI/BckTzHXKF57jgWlq30nVgr8mCMHQ=" providerId="None" clId="Web-{4E590885-09A1-42A6-9814-C839AC881381}" dt="2022-12-01T09:23:21.738" v="0" actId="20577"/>
          <ac:spMkLst>
            <pc:docMk/>
            <pc:sldMk cId="1874527119" sldId="256"/>
            <ac:spMk id="2" creationId="{BF426C25-5485-4441-B9FE-D402F94960AC}"/>
          </ac:spMkLst>
        </pc:spChg>
      </pc:sldChg>
    </pc:docChg>
  </pc:docChgLst>
  <pc:docChgLst>
    <pc:chgData name="NABESHIMA Ayumi" userId="YBE7vdkG6oNYgI/BckTzHXKF57jgWlq30nVgr8mCMHQ=" providerId="None" clId="Web-{CFF5F8C4-95E8-4E82-A78A-44C927ABD4B2}"/>
    <pc:docChg chg="modSld">
      <pc:chgData name="NABESHIMA Ayumi" userId="YBE7vdkG6oNYgI/BckTzHXKF57jgWlq30nVgr8mCMHQ=" providerId="None" clId="Web-{CFF5F8C4-95E8-4E82-A78A-44C927ABD4B2}" dt="2022-12-01T09:28:53.656" v="11" actId="20577"/>
      <pc:docMkLst>
        <pc:docMk/>
      </pc:docMkLst>
      <pc:sldChg chg="modSp">
        <pc:chgData name="NABESHIMA Ayumi" userId="YBE7vdkG6oNYgI/BckTzHXKF57jgWlq30nVgr8mCMHQ=" providerId="None" clId="Web-{CFF5F8C4-95E8-4E82-A78A-44C927ABD4B2}" dt="2022-12-01T09:28:53.656" v="11" actId="20577"/>
        <pc:sldMkLst>
          <pc:docMk/>
          <pc:sldMk cId="1874527119" sldId="256"/>
        </pc:sldMkLst>
        <pc:spChg chg="mod">
          <ac:chgData name="NABESHIMA Ayumi" userId="YBE7vdkG6oNYgI/BckTzHXKF57jgWlq30nVgr8mCMHQ=" providerId="None" clId="Web-{CFF5F8C4-95E8-4E82-A78A-44C927ABD4B2}" dt="2022-12-01T09:28:53.656" v="11" actId="20577"/>
          <ac:spMkLst>
            <pc:docMk/>
            <pc:sldMk cId="1874527119" sldId="256"/>
            <ac:spMk id="2" creationId="{BF426C25-5485-4441-B9FE-D402F94960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65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3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21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723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76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1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2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57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2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90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63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0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8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2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18C5-452D-4EE7-A66C-AE6B84FCB455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6C25-5485-4441-B9FE-D402F949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45508"/>
            <a:ext cx="7766936" cy="1646302"/>
          </a:xfrm>
        </p:spPr>
        <p:txBody>
          <a:bodyPr/>
          <a:lstStyle/>
          <a:p>
            <a:pPr algn="ctr"/>
            <a:r>
              <a:rPr lang="ja-JP" altLang="en-US" sz="5200">
                <a:solidFill>
                  <a:schemeClr val="tx1"/>
                </a:solidFill>
                <a:ea typeface="メイリオ"/>
              </a:rPr>
              <a:t>第6回 </a:t>
            </a:r>
            <a:r>
              <a:rPr kumimoji="1" lang="ja-JP" altLang="en-US" sz="5200">
                <a:solidFill>
                  <a:schemeClr val="tx1"/>
                </a:solidFill>
                <a:ea typeface="メイリオ"/>
              </a:rPr>
              <a:t>ディクショナリ</a:t>
            </a:r>
            <a:endParaRPr lang="ja-JP" altLang="en-US" sz="5200">
              <a:solidFill>
                <a:schemeClr val="tx1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7452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031481-0752-496D-BB8A-695767547C4E}"/>
              </a:ext>
            </a:extLst>
          </p:cNvPr>
          <p:cNvSpPr txBox="1"/>
          <p:nvPr/>
        </p:nvSpPr>
        <p:spPr>
          <a:xfrm>
            <a:off x="677334" y="1452027"/>
            <a:ext cx="755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文字列の入力には組み込み関数 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input() 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FD0773-3682-400A-B72F-EF86AB51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77" y="2029339"/>
            <a:ext cx="8520339" cy="3860813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9ACC4A14-A692-4B63-B521-F59319AFD8A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069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ea typeface="メイリオ"/>
              </a:rPr>
              <a:t>文字の入出力</a:t>
            </a:r>
          </a:p>
        </p:txBody>
      </p:sp>
    </p:spTree>
    <p:extLst>
      <p:ext uri="{BB962C8B-B14F-4D97-AF65-F5344CB8AC3E}">
        <p14:creationId xmlns:p14="http://schemas.microsoft.com/office/powerpoint/2010/main" val="298219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B9805B-A2EB-4F68-A247-362062411486}"/>
              </a:ext>
            </a:extLst>
          </p:cNvPr>
          <p:cNvSpPr txBox="1"/>
          <p:nvPr/>
        </p:nvSpPr>
        <p:spPr>
          <a:xfrm>
            <a:off x="3685525" y="2967335"/>
            <a:ext cx="35418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5200" dirty="0">
                <a:ea typeface="メイリオ"/>
              </a:rPr>
              <a:t>条件分岐文</a:t>
            </a:r>
          </a:p>
        </p:txBody>
      </p:sp>
    </p:spTree>
    <p:extLst>
      <p:ext uri="{BB962C8B-B14F-4D97-AF65-F5344CB8AC3E}">
        <p14:creationId xmlns:p14="http://schemas.microsoft.com/office/powerpoint/2010/main" val="15411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325EAE-C7BF-4DB5-B391-A0939165ACAC}"/>
              </a:ext>
            </a:extLst>
          </p:cNvPr>
          <p:cNvSpPr txBox="1"/>
          <p:nvPr/>
        </p:nvSpPr>
        <p:spPr>
          <a:xfrm>
            <a:off x="1317626" y="1441174"/>
            <a:ext cx="702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比較演算子・・・条件を作るために使う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466FC87-DE6F-4A1A-A5FA-FF86FA54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22" y="1932214"/>
            <a:ext cx="7744016" cy="4526878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14345F33-C6D6-4C64-B736-6A3E69CA60AC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069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ea typeface="メイリオ"/>
              </a:rPr>
              <a:t>比較演算子</a:t>
            </a:r>
          </a:p>
        </p:txBody>
      </p:sp>
    </p:spTree>
    <p:extLst>
      <p:ext uri="{BB962C8B-B14F-4D97-AF65-F5344CB8AC3E}">
        <p14:creationId xmlns:p14="http://schemas.microsoft.com/office/powerpoint/2010/main" val="158480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E58A9-B389-4A98-96DF-1B5D79F589E6}"/>
              </a:ext>
            </a:extLst>
          </p:cNvPr>
          <p:cNvSpPr txBox="1">
            <a:spLocks/>
          </p:cNvSpPr>
          <p:nvPr/>
        </p:nvSpPr>
        <p:spPr>
          <a:xfrm>
            <a:off x="351261" y="205082"/>
            <a:ext cx="8596668" cy="71230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200" dirty="0">
                <a:ea typeface="メイリオ"/>
              </a:rPr>
              <a:t>if</a:t>
            </a:r>
            <a:r>
              <a:rPr lang="ja-JP" altLang="en-US" sz="3200" dirty="0">
                <a:ea typeface="メイリオ"/>
              </a:rPr>
              <a:t>文（</a:t>
            </a:r>
            <a:r>
              <a:rPr lang="en-US" altLang="ja-JP" sz="3200" dirty="0">
                <a:ea typeface="メイリオ"/>
              </a:rPr>
              <a:t>if</a:t>
            </a:r>
            <a:r>
              <a:rPr lang="ja-JP" altLang="en-US" sz="3200" dirty="0">
                <a:ea typeface="メイリオ"/>
              </a:rPr>
              <a:t>ブロックのみ）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1D1FEE-5901-491C-AD66-93AA6A06B37C}"/>
              </a:ext>
            </a:extLst>
          </p:cNvPr>
          <p:cNvSpPr txBox="1"/>
          <p:nvPr/>
        </p:nvSpPr>
        <p:spPr>
          <a:xfrm>
            <a:off x="559405" y="910769"/>
            <a:ext cx="34786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フローチャート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8DC307D-BF08-4EFD-A4D2-202A2A0473BD}"/>
              </a:ext>
            </a:extLst>
          </p:cNvPr>
          <p:cNvSpPr/>
          <p:nvPr/>
        </p:nvSpPr>
        <p:spPr>
          <a:xfrm>
            <a:off x="2057400" y="1397982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D99A852-D65D-4F44-A05D-CFAB6C92CD95}"/>
              </a:ext>
            </a:extLst>
          </p:cNvPr>
          <p:cNvSpPr/>
          <p:nvPr/>
        </p:nvSpPr>
        <p:spPr>
          <a:xfrm>
            <a:off x="2057400" y="5554458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543EEC4-73E1-43A9-B893-00E938B9160B}"/>
              </a:ext>
            </a:extLst>
          </p:cNvPr>
          <p:cNvSpPr/>
          <p:nvPr/>
        </p:nvSpPr>
        <p:spPr>
          <a:xfrm>
            <a:off x="2057400" y="4283818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8" name="ひし形 7">
            <a:extLst>
              <a:ext uri="{FF2B5EF4-FFF2-40B4-BE49-F238E27FC236}">
                <a16:creationId xmlns:a16="http://schemas.microsoft.com/office/drawing/2014/main" id="{6C99C2A2-F620-40AC-AAFE-00AC3BAD114D}"/>
              </a:ext>
            </a:extLst>
          </p:cNvPr>
          <p:cNvSpPr/>
          <p:nvPr/>
        </p:nvSpPr>
        <p:spPr>
          <a:xfrm>
            <a:off x="2057400" y="2668622"/>
            <a:ext cx="2266123" cy="1056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条件式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210847E-CC30-49D4-A74E-BAD73974935F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190461" y="2110286"/>
            <a:ext cx="1" cy="558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3F073DC-E20C-46C4-901B-C24283951600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3190461" y="3725482"/>
            <a:ext cx="1" cy="558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C1AFBF3-09D0-48E1-9F57-B5171C88B7E9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3190461" y="4996122"/>
            <a:ext cx="0" cy="558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91FC6E7-20C4-4BEE-9677-286359EA8D6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23523" y="3197052"/>
            <a:ext cx="70567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AF9E763-2834-4A1C-AF8C-C6C4579938F0}"/>
              </a:ext>
            </a:extLst>
          </p:cNvPr>
          <p:cNvCxnSpPr/>
          <p:nvPr/>
        </p:nvCxnSpPr>
        <p:spPr>
          <a:xfrm>
            <a:off x="5029200" y="3197052"/>
            <a:ext cx="0" cy="271355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63739B-31B3-4F0C-9CCD-E3A7170F5B72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323522" y="5910610"/>
            <a:ext cx="70567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D1A7435-D103-4491-AA4E-D607A143ED67}"/>
              </a:ext>
            </a:extLst>
          </p:cNvPr>
          <p:cNvSpPr txBox="1"/>
          <p:nvPr/>
        </p:nvSpPr>
        <p:spPr>
          <a:xfrm>
            <a:off x="3284884" y="3799514"/>
            <a:ext cx="122250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  <a:ea typeface="メイリオ"/>
              </a:rPr>
              <a:t>True</a:t>
            </a:r>
            <a:endParaRPr kumimoji="1" lang="ja-JP" altLang="en-US" sz="2000" b="1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300CBF-CB33-4118-BC41-E2F580E13B69}"/>
              </a:ext>
            </a:extLst>
          </p:cNvPr>
          <p:cNvSpPr txBox="1"/>
          <p:nvPr/>
        </p:nvSpPr>
        <p:spPr>
          <a:xfrm>
            <a:off x="4332593" y="2799525"/>
            <a:ext cx="148615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  <a:ea typeface="メイリオ"/>
              </a:rPr>
              <a:t>False</a:t>
            </a:r>
            <a:endParaRPr kumimoji="1" lang="ja-JP" altLang="en-US" sz="2000" b="1" dirty="0">
              <a:solidFill>
                <a:srgbClr val="0070C0"/>
              </a:solidFill>
              <a:ea typeface="メイリオ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24DF83C-0BB3-44B0-B396-2E3DA41B43B6}"/>
              </a:ext>
            </a:extLst>
          </p:cNvPr>
          <p:cNvSpPr/>
          <p:nvPr/>
        </p:nvSpPr>
        <p:spPr>
          <a:xfrm>
            <a:off x="7150656" y="3073906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26814AC-8698-4CA3-8F90-3224E66FBADE}"/>
              </a:ext>
            </a:extLst>
          </p:cNvPr>
          <p:cNvSpPr/>
          <p:nvPr/>
        </p:nvSpPr>
        <p:spPr>
          <a:xfrm>
            <a:off x="6148542" y="4553831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8DD3A0C-2F63-443C-86F3-2AABC16A1D43}"/>
              </a:ext>
            </a:extLst>
          </p:cNvPr>
          <p:cNvSpPr/>
          <p:nvPr/>
        </p:nvSpPr>
        <p:spPr>
          <a:xfrm>
            <a:off x="6148542" y="1820602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E93EE20-F475-4DAC-9DB8-5C8A4EA2ACEE}"/>
              </a:ext>
            </a:extLst>
          </p:cNvPr>
          <p:cNvCxnSpPr>
            <a:cxnSpLocks/>
          </p:cNvCxnSpPr>
          <p:nvPr/>
        </p:nvCxnSpPr>
        <p:spPr>
          <a:xfrm>
            <a:off x="6340618" y="3026121"/>
            <a:ext cx="0" cy="137163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836CDF9-7A9E-49F3-A525-60F2CBBC84CD}"/>
              </a:ext>
            </a:extLst>
          </p:cNvPr>
          <p:cNvSpPr txBox="1"/>
          <p:nvPr/>
        </p:nvSpPr>
        <p:spPr>
          <a:xfrm>
            <a:off x="6150118" y="2612527"/>
            <a:ext cx="350519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if </a:t>
            </a:r>
            <a:r>
              <a:rPr kumimoji="1" lang="ja-JP" altLang="en-US" sz="2400" dirty="0">
                <a:ea typeface="メイリオ"/>
              </a:rPr>
              <a:t>条件式</a:t>
            </a:r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:</a:t>
            </a:r>
            <a:endParaRPr kumimoji="1" lang="ja-JP" altLang="en-US" sz="2400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238A72-BC71-4033-9988-584708F834DE}"/>
              </a:ext>
            </a:extLst>
          </p:cNvPr>
          <p:cNvSpPr txBox="1"/>
          <p:nvPr/>
        </p:nvSpPr>
        <p:spPr>
          <a:xfrm>
            <a:off x="6222689" y="936317"/>
            <a:ext cx="305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193042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D93A4-53E4-413D-B096-C11FBB5657DF}"/>
              </a:ext>
            </a:extLst>
          </p:cNvPr>
          <p:cNvSpPr txBox="1">
            <a:spLocks/>
          </p:cNvSpPr>
          <p:nvPr/>
        </p:nvSpPr>
        <p:spPr>
          <a:xfrm>
            <a:off x="351261" y="205082"/>
            <a:ext cx="8596668" cy="71230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200" dirty="0">
                <a:ea typeface="メイリオ"/>
              </a:rPr>
              <a:t>if</a:t>
            </a:r>
            <a:r>
              <a:rPr lang="ja-JP" altLang="en-US" sz="3200" dirty="0">
                <a:ea typeface="メイリオ"/>
              </a:rPr>
              <a:t>文（</a:t>
            </a:r>
            <a:r>
              <a:rPr lang="en-US" altLang="ja-JP" sz="3200" dirty="0">
                <a:ea typeface="メイリオ"/>
              </a:rPr>
              <a:t>if</a:t>
            </a:r>
            <a:r>
              <a:rPr lang="ja-JP" altLang="en-US" sz="3200" dirty="0">
                <a:ea typeface="メイリオ"/>
              </a:rPr>
              <a:t>ブロックと</a:t>
            </a:r>
            <a:r>
              <a:rPr lang="en-US" altLang="ja-JP" sz="3200" dirty="0">
                <a:ea typeface="メイリオ"/>
              </a:rPr>
              <a:t>else</a:t>
            </a:r>
            <a:r>
              <a:rPr lang="ja-JP" altLang="en-US" sz="3200" dirty="0">
                <a:ea typeface="メイリオ"/>
              </a:rPr>
              <a:t>ブロック）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3B598F-019A-4738-85AD-2DBC7B37EC59}"/>
              </a:ext>
            </a:extLst>
          </p:cNvPr>
          <p:cNvSpPr txBox="1"/>
          <p:nvPr/>
        </p:nvSpPr>
        <p:spPr>
          <a:xfrm>
            <a:off x="677334" y="919840"/>
            <a:ext cx="34786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フローチャート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CD7398-F804-4594-8019-A7ED83CFC313}"/>
              </a:ext>
            </a:extLst>
          </p:cNvPr>
          <p:cNvSpPr txBox="1"/>
          <p:nvPr/>
        </p:nvSpPr>
        <p:spPr>
          <a:xfrm>
            <a:off x="6222689" y="936317"/>
            <a:ext cx="305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コード</a:t>
            </a:r>
            <a:endParaRPr lang="ja-JP" altLang="en-US" sz="2800" dirty="0">
              <a:ea typeface="メイリオ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F74676D-9B95-49A3-B5B2-25F36F09693B}"/>
              </a:ext>
            </a:extLst>
          </p:cNvPr>
          <p:cNvSpPr/>
          <p:nvPr/>
        </p:nvSpPr>
        <p:spPr>
          <a:xfrm>
            <a:off x="2007704" y="1510691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  <a:endParaRPr lang="ja-JP" altLang="en-US" sz="2400" dirty="0">
              <a:ea typeface="メイリオ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89208D9-E7DC-4E60-B4BB-BBFEDA350C2C}"/>
              </a:ext>
            </a:extLst>
          </p:cNvPr>
          <p:cNvSpPr/>
          <p:nvPr/>
        </p:nvSpPr>
        <p:spPr>
          <a:xfrm>
            <a:off x="6222689" y="1450923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D147845-54E9-468C-8CDB-938D39E2F729}"/>
              </a:ext>
            </a:extLst>
          </p:cNvPr>
          <p:cNvSpPr/>
          <p:nvPr/>
        </p:nvSpPr>
        <p:spPr>
          <a:xfrm>
            <a:off x="6222689" y="5319220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AD9C113-B832-4FAC-9F04-E223069E5935}"/>
              </a:ext>
            </a:extLst>
          </p:cNvPr>
          <p:cNvSpPr/>
          <p:nvPr/>
        </p:nvSpPr>
        <p:spPr>
          <a:xfrm>
            <a:off x="3516534" y="4161236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B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9A79145-5F1D-43E8-B01E-562AB99730F5}"/>
              </a:ext>
            </a:extLst>
          </p:cNvPr>
          <p:cNvSpPr/>
          <p:nvPr/>
        </p:nvSpPr>
        <p:spPr>
          <a:xfrm>
            <a:off x="2007704" y="5954262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AEED5F6-8619-454C-A2DB-6B88789EC7B5}"/>
              </a:ext>
            </a:extLst>
          </p:cNvPr>
          <p:cNvSpPr/>
          <p:nvPr/>
        </p:nvSpPr>
        <p:spPr>
          <a:xfrm>
            <a:off x="6842227" y="2731780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2B1BB08-50E7-4FC9-95EC-30DE3365F244}"/>
              </a:ext>
            </a:extLst>
          </p:cNvPr>
          <p:cNvSpPr/>
          <p:nvPr/>
        </p:nvSpPr>
        <p:spPr>
          <a:xfrm>
            <a:off x="6842227" y="4220329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B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B4F261C-993E-4396-8CEC-879C521AC35C}"/>
              </a:ext>
            </a:extLst>
          </p:cNvPr>
          <p:cNvSpPr/>
          <p:nvPr/>
        </p:nvSpPr>
        <p:spPr>
          <a:xfrm>
            <a:off x="444026" y="4161089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15" name="ひし形 14">
            <a:extLst>
              <a:ext uri="{FF2B5EF4-FFF2-40B4-BE49-F238E27FC236}">
                <a16:creationId xmlns:a16="http://schemas.microsoft.com/office/drawing/2014/main" id="{D8C9B166-5DBA-4631-9D7E-2D0C5B8605E2}"/>
              </a:ext>
            </a:extLst>
          </p:cNvPr>
          <p:cNvSpPr/>
          <p:nvPr/>
        </p:nvSpPr>
        <p:spPr>
          <a:xfrm>
            <a:off x="2007704" y="2696764"/>
            <a:ext cx="2266123" cy="1056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条件式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46CEF24-7DF4-4160-94FC-0F7FD5F28641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3140765" y="2222995"/>
            <a:ext cx="1" cy="473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215362E-6B89-4FF3-93A7-23EB39B5C730}"/>
              </a:ext>
            </a:extLst>
          </p:cNvPr>
          <p:cNvCxnSpPr>
            <a:stCxn id="12" idx="2"/>
          </p:cNvCxnSpPr>
          <p:nvPr/>
        </p:nvCxnSpPr>
        <p:spPr>
          <a:xfrm>
            <a:off x="1577087" y="4873393"/>
            <a:ext cx="0" cy="5230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841651A-76D2-475E-A73A-1FFC98435A37}"/>
              </a:ext>
            </a:extLst>
          </p:cNvPr>
          <p:cNvCxnSpPr/>
          <p:nvPr/>
        </p:nvCxnSpPr>
        <p:spPr>
          <a:xfrm>
            <a:off x="1577087" y="5396483"/>
            <a:ext cx="30725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2604C48-0317-4E9F-B951-D214DB035FA4}"/>
              </a:ext>
            </a:extLst>
          </p:cNvPr>
          <p:cNvCxnSpPr>
            <a:stCxn id="8" idx="2"/>
          </p:cNvCxnSpPr>
          <p:nvPr/>
        </p:nvCxnSpPr>
        <p:spPr>
          <a:xfrm>
            <a:off x="4649595" y="4873540"/>
            <a:ext cx="0" cy="5229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EBB18B5-A4D1-44B9-B1D5-E735513678F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140765" y="5396483"/>
            <a:ext cx="0" cy="557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4CE477C-07DD-4ABE-B75F-1302045C01D2}"/>
              </a:ext>
            </a:extLst>
          </p:cNvPr>
          <p:cNvCxnSpPr>
            <a:endCxn id="8" idx="0"/>
          </p:cNvCxnSpPr>
          <p:nvPr/>
        </p:nvCxnSpPr>
        <p:spPr>
          <a:xfrm>
            <a:off x="4649595" y="3225194"/>
            <a:ext cx="0" cy="936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F9F04E6-B600-400C-80D2-1ED3FE7B8BED}"/>
              </a:ext>
            </a:extLst>
          </p:cNvPr>
          <p:cNvCxnSpPr>
            <a:stCxn id="15" idx="3"/>
          </p:cNvCxnSpPr>
          <p:nvPr/>
        </p:nvCxnSpPr>
        <p:spPr>
          <a:xfrm>
            <a:off x="4273827" y="3225194"/>
            <a:ext cx="3757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58FCC58-06F4-4B83-A83F-E326EE1E3EDA}"/>
              </a:ext>
            </a:extLst>
          </p:cNvPr>
          <p:cNvCxnSpPr>
            <a:stCxn id="15" idx="1"/>
          </p:cNvCxnSpPr>
          <p:nvPr/>
        </p:nvCxnSpPr>
        <p:spPr>
          <a:xfrm flipH="1">
            <a:off x="1577087" y="3225194"/>
            <a:ext cx="4306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FDF6CC6-8D6D-4C16-B82F-1B360A130160}"/>
              </a:ext>
            </a:extLst>
          </p:cNvPr>
          <p:cNvCxnSpPr>
            <a:endCxn id="12" idx="0"/>
          </p:cNvCxnSpPr>
          <p:nvPr/>
        </p:nvCxnSpPr>
        <p:spPr>
          <a:xfrm>
            <a:off x="1577087" y="3225194"/>
            <a:ext cx="0" cy="935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F6E592-775C-4F85-8156-F2ADC7F4EC58}"/>
              </a:ext>
            </a:extLst>
          </p:cNvPr>
          <p:cNvSpPr txBox="1"/>
          <p:nvPr/>
        </p:nvSpPr>
        <p:spPr>
          <a:xfrm>
            <a:off x="4241879" y="2853953"/>
            <a:ext cx="148615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  <a:ea typeface="メイリオ"/>
              </a:rPr>
              <a:t>False</a:t>
            </a:r>
            <a:endParaRPr kumimoji="1" lang="ja-JP" altLang="en-US" sz="2000" b="1" dirty="0">
              <a:solidFill>
                <a:srgbClr val="0070C0"/>
              </a:solidFill>
              <a:ea typeface="メイリオ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86843A-6676-46E4-8FBA-1ACAFA4A6B63}"/>
              </a:ext>
            </a:extLst>
          </p:cNvPr>
          <p:cNvSpPr txBox="1"/>
          <p:nvPr/>
        </p:nvSpPr>
        <p:spPr>
          <a:xfrm>
            <a:off x="1238538" y="2853147"/>
            <a:ext cx="122250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  <a:ea typeface="メイリオ"/>
              </a:rPr>
              <a:t>True</a:t>
            </a:r>
            <a:endParaRPr kumimoji="1" lang="ja-JP" altLang="en-US" sz="2000" b="1" dirty="0">
              <a:solidFill>
                <a:srgbClr val="FF0000"/>
              </a:solidFill>
              <a:ea typeface="メイリオ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4FAEC9-9782-4298-AB6E-19167C982C05}"/>
              </a:ext>
            </a:extLst>
          </p:cNvPr>
          <p:cNvCxnSpPr>
            <a:cxnSpLocks/>
          </p:cNvCxnSpPr>
          <p:nvPr/>
        </p:nvCxnSpPr>
        <p:spPr>
          <a:xfrm>
            <a:off x="6233421" y="2617290"/>
            <a:ext cx="0" cy="98156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23DAC56-486D-4346-A75D-16F8DD88A019}"/>
              </a:ext>
            </a:extLst>
          </p:cNvPr>
          <p:cNvCxnSpPr>
            <a:cxnSpLocks/>
          </p:cNvCxnSpPr>
          <p:nvPr/>
        </p:nvCxnSpPr>
        <p:spPr>
          <a:xfrm>
            <a:off x="6233421" y="4085698"/>
            <a:ext cx="0" cy="98156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5717E9-42F1-4B29-99F4-9BF4573BD271}"/>
              </a:ext>
            </a:extLst>
          </p:cNvPr>
          <p:cNvSpPr txBox="1"/>
          <p:nvPr/>
        </p:nvSpPr>
        <p:spPr>
          <a:xfrm>
            <a:off x="6222689" y="2245400"/>
            <a:ext cx="350519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if </a:t>
            </a:r>
            <a:r>
              <a:rPr kumimoji="1" lang="ja-JP" altLang="en-US" sz="2400" dirty="0">
                <a:ea typeface="メイリオ"/>
              </a:rPr>
              <a:t>条件式</a:t>
            </a:r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:</a:t>
            </a:r>
            <a:endParaRPr kumimoji="1" lang="ja-JP" altLang="en-US" sz="2400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8C3D3C9-F299-45F2-B25C-66D0F60BBA82}"/>
              </a:ext>
            </a:extLst>
          </p:cNvPr>
          <p:cNvSpPr txBox="1"/>
          <p:nvPr/>
        </p:nvSpPr>
        <p:spPr>
          <a:xfrm>
            <a:off x="6281454" y="3670785"/>
            <a:ext cx="350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else: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6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D93A4-53E4-413D-B096-C11FBB5657DF}"/>
              </a:ext>
            </a:extLst>
          </p:cNvPr>
          <p:cNvSpPr txBox="1">
            <a:spLocks/>
          </p:cNvSpPr>
          <p:nvPr/>
        </p:nvSpPr>
        <p:spPr>
          <a:xfrm>
            <a:off x="351261" y="205082"/>
            <a:ext cx="8596668" cy="71230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200" dirty="0">
                <a:ea typeface="メイリオ"/>
              </a:rPr>
              <a:t>if-</a:t>
            </a:r>
            <a:r>
              <a:rPr lang="en-US" altLang="ja-JP" sz="3200" dirty="0" err="1">
                <a:ea typeface="メイリオ"/>
              </a:rPr>
              <a:t>elif</a:t>
            </a:r>
            <a:r>
              <a:rPr lang="ja-JP" altLang="en-US" sz="3200">
                <a:ea typeface="メイリオ"/>
              </a:rPr>
              <a:t>構文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3B598F-019A-4738-85AD-2DBC7B37EC59}"/>
              </a:ext>
            </a:extLst>
          </p:cNvPr>
          <p:cNvSpPr txBox="1"/>
          <p:nvPr/>
        </p:nvSpPr>
        <p:spPr>
          <a:xfrm>
            <a:off x="592579" y="770543"/>
            <a:ext cx="34786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フローチャート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CD7398-F804-4594-8019-A7ED83CFC313}"/>
              </a:ext>
            </a:extLst>
          </p:cNvPr>
          <p:cNvSpPr txBox="1"/>
          <p:nvPr/>
        </p:nvSpPr>
        <p:spPr>
          <a:xfrm>
            <a:off x="6207836" y="318340"/>
            <a:ext cx="305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コード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F74676D-9B95-49A3-B5B2-25F36F09693B}"/>
              </a:ext>
            </a:extLst>
          </p:cNvPr>
          <p:cNvSpPr/>
          <p:nvPr/>
        </p:nvSpPr>
        <p:spPr>
          <a:xfrm>
            <a:off x="1625747" y="1286884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89208D9-E7DC-4E60-B4BB-BBFEDA350C2C}"/>
              </a:ext>
            </a:extLst>
          </p:cNvPr>
          <p:cNvSpPr/>
          <p:nvPr/>
        </p:nvSpPr>
        <p:spPr>
          <a:xfrm>
            <a:off x="6222689" y="842751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  <a:endParaRPr lang="ja-JP" altLang="en-US" sz="2400" dirty="0">
              <a:ea typeface="メイリオ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D147845-54E9-468C-8CDB-938D39E2F729}"/>
              </a:ext>
            </a:extLst>
          </p:cNvPr>
          <p:cNvSpPr/>
          <p:nvPr/>
        </p:nvSpPr>
        <p:spPr>
          <a:xfrm>
            <a:off x="6233421" y="5976528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AD9C113-B832-4FAC-9F04-E223069E5935}"/>
              </a:ext>
            </a:extLst>
          </p:cNvPr>
          <p:cNvSpPr/>
          <p:nvPr/>
        </p:nvSpPr>
        <p:spPr>
          <a:xfrm>
            <a:off x="1444127" y="4565868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B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9A79145-5F1D-43E8-B01E-562AB99730F5}"/>
              </a:ext>
            </a:extLst>
          </p:cNvPr>
          <p:cNvSpPr/>
          <p:nvPr/>
        </p:nvSpPr>
        <p:spPr>
          <a:xfrm>
            <a:off x="1604725" y="6073977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AEED5F6-8619-454C-A2DB-6B88789EC7B5}"/>
              </a:ext>
            </a:extLst>
          </p:cNvPr>
          <p:cNvSpPr/>
          <p:nvPr/>
        </p:nvSpPr>
        <p:spPr>
          <a:xfrm>
            <a:off x="6842227" y="2203359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2B1BB08-50E7-4FC9-95EC-30DE3365F244}"/>
              </a:ext>
            </a:extLst>
          </p:cNvPr>
          <p:cNvSpPr/>
          <p:nvPr/>
        </p:nvSpPr>
        <p:spPr>
          <a:xfrm>
            <a:off x="6828184" y="3623884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B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B4F261C-993E-4396-8CEC-879C521AC35C}"/>
              </a:ext>
            </a:extLst>
          </p:cNvPr>
          <p:cNvSpPr/>
          <p:nvPr/>
        </p:nvSpPr>
        <p:spPr>
          <a:xfrm>
            <a:off x="43860" y="3373394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15" name="ひし形 14">
            <a:extLst>
              <a:ext uri="{FF2B5EF4-FFF2-40B4-BE49-F238E27FC236}">
                <a16:creationId xmlns:a16="http://schemas.microsoft.com/office/drawing/2014/main" id="{D8C9B166-5DBA-4631-9D7E-2D0C5B8605E2}"/>
              </a:ext>
            </a:extLst>
          </p:cNvPr>
          <p:cNvSpPr/>
          <p:nvPr/>
        </p:nvSpPr>
        <p:spPr>
          <a:xfrm>
            <a:off x="1396082" y="2241830"/>
            <a:ext cx="2710621" cy="1056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条件式</a:t>
            </a:r>
            <a:r>
              <a:rPr kumimoji="1" lang="en-US" altLang="ja-JP" sz="2400" dirty="0">
                <a:ea typeface="メイリオ"/>
              </a:rPr>
              <a:t>1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F6E592-775C-4F85-8156-F2ADC7F4EC58}"/>
              </a:ext>
            </a:extLst>
          </p:cNvPr>
          <p:cNvSpPr txBox="1"/>
          <p:nvPr/>
        </p:nvSpPr>
        <p:spPr>
          <a:xfrm>
            <a:off x="3986942" y="2388937"/>
            <a:ext cx="148615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  <a:ea typeface="メイリオ"/>
              </a:rPr>
              <a:t>False</a:t>
            </a:r>
            <a:endParaRPr kumimoji="1" lang="ja-JP" altLang="en-US" sz="2000" b="1" dirty="0">
              <a:solidFill>
                <a:srgbClr val="0070C0"/>
              </a:solidFill>
              <a:ea typeface="メイリオ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86843A-6676-46E4-8FBA-1ACAFA4A6B63}"/>
              </a:ext>
            </a:extLst>
          </p:cNvPr>
          <p:cNvSpPr txBox="1"/>
          <p:nvPr/>
        </p:nvSpPr>
        <p:spPr>
          <a:xfrm>
            <a:off x="833997" y="2369962"/>
            <a:ext cx="122250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  <a:ea typeface="メイリオ"/>
              </a:rPr>
              <a:t>True</a:t>
            </a:r>
            <a:endParaRPr kumimoji="1" lang="ja-JP" altLang="en-US" sz="2000" b="1" dirty="0">
              <a:solidFill>
                <a:srgbClr val="FF0000"/>
              </a:solidFill>
              <a:ea typeface="メイリオ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4FAEC9-9782-4298-AB6E-19167C982C05}"/>
              </a:ext>
            </a:extLst>
          </p:cNvPr>
          <p:cNvCxnSpPr>
            <a:cxnSpLocks/>
          </p:cNvCxnSpPr>
          <p:nvPr/>
        </p:nvCxnSpPr>
        <p:spPr>
          <a:xfrm>
            <a:off x="6233421" y="2090262"/>
            <a:ext cx="0" cy="98156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23DAC56-486D-4346-A75D-16F8DD88A019}"/>
              </a:ext>
            </a:extLst>
          </p:cNvPr>
          <p:cNvCxnSpPr>
            <a:cxnSpLocks/>
          </p:cNvCxnSpPr>
          <p:nvPr/>
        </p:nvCxnSpPr>
        <p:spPr>
          <a:xfrm>
            <a:off x="6233421" y="3488035"/>
            <a:ext cx="0" cy="98156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5717E9-42F1-4B29-99F4-9BF4573BD271}"/>
              </a:ext>
            </a:extLst>
          </p:cNvPr>
          <p:cNvSpPr txBox="1"/>
          <p:nvPr/>
        </p:nvSpPr>
        <p:spPr>
          <a:xfrm>
            <a:off x="6233421" y="1718298"/>
            <a:ext cx="350519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if </a:t>
            </a:r>
            <a:r>
              <a:rPr kumimoji="1" lang="ja-JP" altLang="en-US" sz="2400" dirty="0">
                <a:ea typeface="メイリオ"/>
              </a:rPr>
              <a:t>条件式</a:t>
            </a:r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:</a:t>
            </a:r>
            <a:endParaRPr kumimoji="1" lang="ja-JP" altLang="en-US" sz="2400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8C3D3C9-F299-45F2-B25C-66D0F60BBA82}"/>
              </a:ext>
            </a:extLst>
          </p:cNvPr>
          <p:cNvSpPr txBox="1"/>
          <p:nvPr/>
        </p:nvSpPr>
        <p:spPr>
          <a:xfrm>
            <a:off x="6207836" y="4437623"/>
            <a:ext cx="350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else: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ひし形 28">
            <a:extLst>
              <a:ext uri="{FF2B5EF4-FFF2-40B4-BE49-F238E27FC236}">
                <a16:creationId xmlns:a16="http://schemas.microsoft.com/office/drawing/2014/main" id="{4EF1917B-86F2-4D0E-BBFB-A922281EB452}"/>
              </a:ext>
            </a:extLst>
          </p:cNvPr>
          <p:cNvSpPr/>
          <p:nvPr/>
        </p:nvSpPr>
        <p:spPr>
          <a:xfrm>
            <a:off x="3029783" y="3222446"/>
            <a:ext cx="2520122" cy="1047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条件式</a:t>
            </a:r>
            <a:r>
              <a:rPr kumimoji="1" lang="en-US" altLang="ja-JP" sz="2400" dirty="0">
                <a:ea typeface="メイリオ"/>
              </a:rPr>
              <a:t>2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F947CCA-0135-4EE8-8703-F30075792002}"/>
              </a:ext>
            </a:extLst>
          </p:cNvPr>
          <p:cNvSpPr/>
          <p:nvPr/>
        </p:nvSpPr>
        <p:spPr>
          <a:xfrm>
            <a:off x="3838774" y="4565868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C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A3DB973-8379-4CF7-9A1D-CAB6939F5ED5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2751393" y="1999188"/>
            <a:ext cx="7415" cy="242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DD18612-6829-460E-8A17-9400037DEDFE}"/>
              </a:ext>
            </a:extLst>
          </p:cNvPr>
          <p:cNvCxnSpPr>
            <a:stCxn id="15" idx="1"/>
          </p:cNvCxnSpPr>
          <p:nvPr/>
        </p:nvCxnSpPr>
        <p:spPr>
          <a:xfrm flipH="1">
            <a:off x="1176921" y="2770260"/>
            <a:ext cx="2191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A962B3B-2635-4559-A1B4-50107F210522}"/>
              </a:ext>
            </a:extLst>
          </p:cNvPr>
          <p:cNvCxnSpPr>
            <a:endCxn id="12" idx="0"/>
          </p:cNvCxnSpPr>
          <p:nvPr/>
        </p:nvCxnSpPr>
        <p:spPr>
          <a:xfrm>
            <a:off x="1176921" y="2770260"/>
            <a:ext cx="0" cy="6031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BBFBD9F-9514-4427-93DE-169A278402CB}"/>
              </a:ext>
            </a:extLst>
          </p:cNvPr>
          <p:cNvCxnSpPr>
            <a:stCxn id="15" idx="3"/>
          </p:cNvCxnSpPr>
          <p:nvPr/>
        </p:nvCxnSpPr>
        <p:spPr>
          <a:xfrm>
            <a:off x="4106703" y="2770260"/>
            <a:ext cx="16499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C8824E1-6A83-4D87-8393-E89A0CAD6D07}"/>
              </a:ext>
            </a:extLst>
          </p:cNvPr>
          <p:cNvCxnSpPr>
            <a:endCxn id="29" idx="0"/>
          </p:cNvCxnSpPr>
          <p:nvPr/>
        </p:nvCxnSpPr>
        <p:spPr>
          <a:xfrm>
            <a:off x="4271701" y="2770260"/>
            <a:ext cx="18143" cy="45218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72A4FAE-51B7-4CF3-BC60-74136DA64CC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2577188" y="3741805"/>
            <a:ext cx="452595" cy="4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20AE09C-8498-4701-BB3D-50C99BE3A97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77188" y="3741805"/>
            <a:ext cx="0" cy="824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C029144-9CAB-4BEB-8C7E-EC671EF1EF2C}"/>
              </a:ext>
            </a:extLst>
          </p:cNvPr>
          <p:cNvCxnSpPr>
            <a:stCxn id="29" idx="3"/>
          </p:cNvCxnSpPr>
          <p:nvPr/>
        </p:nvCxnSpPr>
        <p:spPr>
          <a:xfrm flipV="1">
            <a:off x="5549905" y="3729546"/>
            <a:ext cx="145217" cy="1679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6042783-C98B-464F-B7E4-0D1D75CF3990}"/>
              </a:ext>
            </a:extLst>
          </p:cNvPr>
          <p:cNvCxnSpPr>
            <a:cxnSpLocks/>
          </p:cNvCxnSpPr>
          <p:nvPr/>
        </p:nvCxnSpPr>
        <p:spPr>
          <a:xfrm flipH="1">
            <a:off x="5695122" y="3729546"/>
            <a:ext cx="2807" cy="8469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0F305E6C-D50A-4385-9450-6CB7149583CD}"/>
              </a:ext>
            </a:extLst>
          </p:cNvPr>
          <p:cNvCxnSpPr>
            <a:stCxn id="8" idx="2"/>
          </p:cNvCxnSpPr>
          <p:nvPr/>
        </p:nvCxnSpPr>
        <p:spPr>
          <a:xfrm>
            <a:off x="2577188" y="5278172"/>
            <a:ext cx="0" cy="2380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DEE8CD4-7D66-495B-8A36-FAEF27373C08}"/>
              </a:ext>
            </a:extLst>
          </p:cNvPr>
          <p:cNvCxnSpPr>
            <a:stCxn id="31" idx="2"/>
          </p:cNvCxnSpPr>
          <p:nvPr/>
        </p:nvCxnSpPr>
        <p:spPr>
          <a:xfrm>
            <a:off x="4971835" y="5278172"/>
            <a:ext cx="0" cy="218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F55D02B-689F-49B0-9CEC-7E6A2DE286EB}"/>
              </a:ext>
            </a:extLst>
          </p:cNvPr>
          <p:cNvCxnSpPr/>
          <p:nvPr/>
        </p:nvCxnSpPr>
        <p:spPr>
          <a:xfrm>
            <a:off x="2577188" y="5516217"/>
            <a:ext cx="239464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B1F0279-8E6A-4D23-A3B4-8C325AA967A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37786" y="5794513"/>
            <a:ext cx="0" cy="279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0532BCD-EE09-465A-A209-B5BF610383DC}"/>
              </a:ext>
            </a:extLst>
          </p:cNvPr>
          <p:cNvCxnSpPr>
            <a:cxnSpLocks/>
          </p:cNvCxnSpPr>
          <p:nvPr/>
        </p:nvCxnSpPr>
        <p:spPr>
          <a:xfrm>
            <a:off x="3710249" y="5516217"/>
            <a:ext cx="0" cy="278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8D0FE0F-662F-4A46-AAE8-2831E72C3E05}"/>
              </a:ext>
            </a:extLst>
          </p:cNvPr>
          <p:cNvCxnSpPr>
            <a:cxnSpLocks/>
          </p:cNvCxnSpPr>
          <p:nvPr/>
        </p:nvCxnSpPr>
        <p:spPr>
          <a:xfrm flipH="1">
            <a:off x="1176921" y="5794513"/>
            <a:ext cx="2533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8B96722-2610-491D-B394-5C3285CEA8A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176921" y="4085698"/>
            <a:ext cx="0" cy="17088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2B633DD-9F33-4627-BC56-D1D6BFA24223}"/>
              </a:ext>
            </a:extLst>
          </p:cNvPr>
          <p:cNvSpPr txBox="1"/>
          <p:nvPr/>
        </p:nvSpPr>
        <p:spPr>
          <a:xfrm>
            <a:off x="2419340" y="3377083"/>
            <a:ext cx="122250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  <a:ea typeface="メイリオ"/>
              </a:rPr>
              <a:t>True</a:t>
            </a:r>
            <a:endParaRPr kumimoji="1" lang="ja-JP" altLang="en-US" sz="2000" b="1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399330C-65A7-4E53-97CE-187E6A129847}"/>
              </a:ext>
            </a:extLst>
          </p:cNvPr>
          <p:cNvSpPr txBox="1"/>
          <p:nvPr/>
        </p:nvSpPr>
        <p:spPr>
          <a:xfrm>
            <a:off x="5150873" y="3329775"/>
            <a:ext cx="148615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  <a:ea typeface="メイリオ"/>
              </a:rPr>
              <a:t>False</a:t>
            </a:r>
            <a:endParaRPr lang="ja-JP" altLang="en-US" sz="2000" dirty="0">
              <a:solidFill>
                <a:srgbClr val="0070C0"/>
              </a:solidFill>
              <a:ea typeface="メイリオ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3708DFE-90BE-47B9-BBD2-94441655C5AD}"/>
              </a:ext>
            </a:extLst>
          </p:cNvPr>
          <p:cNvSpPr txBox="1"/>
          <p:nvPr/>
        </p:nvSpPr>
        <p:spPr>
          <a:xfrm>
            <a:off x="6233421" y="3101039"/>
            <a:ext cx="350519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err="1">
                <a:solidFill>
                  <a:srgbClr val="FF0000"/>
                </a:solidFill>
                <a:ea typeface="メイリオ"/>
              </a:rPr>
              <a:t>elif</a:t>
            </a:r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 </a:t>
            </a:r>
            <a:r>
              <a:rPr kumimoji="1" lang="ja-JP" altLang="en-US" sz="2400">
                <a:ea typeface="メイリオ"/>
              </a:rPr>
              <a:t>条件式</a:t>
            </a:r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:</a:t>
            </a:r>
            <a:endParaRPr kumimoji="1" lang="ja-JP" altLang="en-US" sz="2400" dirty="0">
              <a:solidFill>
                <a:srgbClr val="FF0000"/>
              </a:solidFill>
              <a:ea typeface="メイリオ"/>
            </a:endParaRP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4F59752-9D74-4F0C-9E55-741D3587D7CE}"/>
              </a:ext>
            </a:extLst>
          </p:cNvPr>
          <p:cNvCxnSpPr>
            <a:cxnSpLocks/>
          </p:cNvCxnSpPr>
          <p:nvPr/>
        </p:nvCxnSpPr>
        <p:spPr>
          <a:xfrm>
            <a:off x="6233421" y="4812948"/>
            <a:ext cx="0" cy="98156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B2B5D879-ABAD-420A-B258-3A178D8DCC70}"/>
              </a:ext>
            </a:extLst>
          </p:cNvPr>
          <p:cNvSpPr/>
          <p:nvPr/>
        </p:nvSpPr>
        <p:spPr>
          <a:xfrm>
            <a:off x="6827374" y="4906913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C</a:t>
            </a:r>
            <a:endParaRPr kumimoji="1" lang="ja-JP" altLang="en-US" sz="24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78597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E7DF7F-55B8-4C18-8660-714EC1162A71}"/>
              </a:ext>
            </a:extLst>
          </p:cNvPr>
          <p:cNvSpPr txBox="1"/>
          <p:nvPr/>
        </p:nvSpPr>
        <p:spPr>
          <a:xfrm>
            <a:off x="3607905" y="2967335"/>
            <a:ext cx="527767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5200" dirty="0">
                <a:ea typeface="メイリオ"/>
              </a:rPr>
              <a:t>繰り返し文</a:t>
            </a:r>
          </a:p>
        </p:txBody>
      </p:sp>
    </p:spTree>
    <p:extLst>
      <p:ext uri="{BB962C8B-B14F-4D97-AF65-F5344CB8AC3E}">
        <p14:creationId xmlns:p14="http://schemas.microsoft.com/office/powerpoint/2010/main" val="395913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5F9FE-8490-44B4-882A-91CC5994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61" y="205082"/>
            <a:ext cx="8596668" cy="712304"/>
          </a:xfrm>
        </p:spPr>
        <p:txBody>
          <a:bodyPr/>
          <a:lstStyle/>
          <a:p>
            <a:r>
              <a:rPr kumimoji="1" lang="en-US" altLang="ja-JP" sz="3200" dirty="0">
                <a:ea typeface="メイリオ"/>
              </a:rPr>
              <a:t>while</a:t>
            </a:r>
            <a:r>
              <a:rPr kumimoji="1" lang="ja-JP" altLang="en-US" sz="3200" dirty="0">
                <a:ea typeface="メイリオ"/>
              </a:rPr>
              <a:t>文（</a:t>
            </a:r>
            <a:r>
              <a:rPr kumimoji="1" lang="en-US" altLang="ja-JP" sz="3200" dirty="0">
                <a:ea typeface="メイリオ"/>
              </a:rPr>
              <a:t>while</a:t>
            </a:r>
            <a:r>
              <a:rPr kumimoji="1" lang="ja-JP" altLang="en-US" sz="3200" dirty="0">
                <a:ea typeface="メイリオ"/>
              </a:rPr>
              <a:t>ループ）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2EFF7B-7D81-41A1-99A6-E07EC453B3CD}"/>
              </a:ext>
            </a:extLst>
          </p:cNvPr>
          <p:cNvSpPr txBox="1"/>
          <p:nvPr/>
        </p:nvSpPr>
        <p:spPr>
          <a:xfrm>
            <a:off x="677334" y="919840"/>
            <a:ext cx="34786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フローチャート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038C4FA-A014-440A-A046-3712E8F36F76}"/>
              </a:ext>
            </a:extLst>
          </p:cNvPr>
          <p:cNvSpPr/>
          <p:nvPr/>
        </p:nvSpPr>
        <p:spPr>
          <a:xfrm>
            <a:off x="2057400" y="1397982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</a:p>
        </p:txBody>
      </p:sp>
      <p:sp>
        <p:nvSpPr>
          <p:cNvPr id="6" name="ひし形 5">
            <a:extLst>
              <a:ext uri="{FF2B5EF4-FFF2-40B4-BE49-F238E27FC236}">
                <a16:creationId xmlns:a16="http://schemas.microsoft.com/office/drawing/2014/main" id="{E4B2CAE6-1B89-4612-9B9D-CF9DA279487A}"/>
              </a:ext>
            </a:extLst>
          </p:cNvPr>
          <p:cNvSpPr/>
          <p:nvPr/>
        </p:nvSpPr>
        <p:spPr>
          <a:xfrm>
            <a:off x="2057399" y="2543048"/>
            <a:ext cx="2266123" cy="1056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条件式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3F6F05F-E8FF-419A-AF46-ECC0A8347473}"/>
              </a:ext>
            </a:extLst>
          </p:cNvPr>
          <p:cNvSpPr/>
          <p:nvPr/>
        </p:nvSpPr>
        <p:spPr>
          <a:xfrm>
            <a:off x="2057399" y="4538119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B563ECD-6167-4A3A-9248-F9342510DB83}"/>
              </a:ext>
            </a:extLst>
          </p:cNvPr>
          <p:cNvSpPr/>
          <p:nvPr/>
        </p:nvSpPr>
        <p:spPr>
          <a:xfrm>
            <a:off x="2057400" y="6056243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  <a:endParaRPr kumimoji="1" lang="en-US" altLang="ja-JP" sz="2400" dirty="0">
              <a:ea typeface="メイリオ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621E325-BF63-4BCF-B048-A0253D377D8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190460" y="3599908"/>
            <a:ext cx="1" cy="9382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AF79789-3180-4FD0-AB64-EAD468729336}"/>
              </a:ext>
            </a:extLst>
          </p:cNvPr>
          <p:cNvCxnSpPr>
            <a:stCxn id="8" idx="1"/>
          </p:cNvCxnSpPr>
          <p:nvPr/>
        </p:nvCxnSpPr>
        <p:spPr>
          <a:xfrm flipH="1">
            <a:off x="1282148" y="4894271"/>
            <a:ext cx="7752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6F6E9F8-0E0F-4DC8-855B-2C6B8555F76E}"/>
              </a:ext>
            </a:extLst>
          </p:cNvPr>
          <p:cNvCxnSpPr>
            <a:cxnSpLocks/>
          </p:cNvCxnSpPr>
          <p:nvPr/>
        </p:nvCxnSpPr>
        <p:spPr>
          <a:xfrm flipV="1">
            <a:off x="1282148" y="3071478"/>
            <a:ext cx="0" cy="18227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DABECA7-576D-4740-B793-636F48ED8842}"/>
              </a:ext>
            </a:extLst>
          </p:cNvPr>
          <p:cNvCxnSpPr>
            <a:endCxn id="6" idx="1"/>
          </p:cNvCxnSpPr>
          <p:nvPr/>
        </p:nvCxnSpPr>
        <p:spPr>
          <a:xfrm>
            <a:off x="1282148" y="3071478"/>
            <a:ext cx="7752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DC9A003-1BE3-4DF2-AF4B-9A277831AC2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190461" y="2110286"/>
            <a:ext cx="0" cy="432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8533BD-D16D-4364-88CB-F358331BDC78}"/>
              </a:ext>
            </a:extLst>
          </p:cNvPr>
          <p:cNvCxnSpPr>
            <a:stCxn id="6" idx="3"/>
          </p:cNvCxnSpPr>
          <p:nvPr/>
        </p:nvCxnSpPr>
        <p:spPr>
          <a:xfrm>
            <a:off x="4323522" y="3071478"/>
            <a:ext cx="65214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5CB980E-47E4-4C9C-8B97-48050EED975A}"/>
              </a:ext>
            </a:extLst>
          </p:cNvPr>
          <p:cNvCxnSpPr>
            <a:cxnSpLocks/>
          </p:cNvCxnSpPr>
          <p:nvPr/>
        </p:nvCxnSpPr>
        <p:spPr>
          <a:xfrm>
            <a:off x="4975668" y="3071478"/>
            <a:ext cx="0" cy="25143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E3BAB5-83A9-4E29-A581-8CC6FA253D40}"/>
              </a:ext>
            </a:extLst>
          </p:cNvPr>
          <p:cNvCxnSpPr/>
          <p:nvPr/>
        </p:nvCxnSpPr>
        <p:spPr>
          <a:xfrm>
            <a:off x="3190460" y="5585791"/>
            <a:ext cx="178520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3F47A4D-283D-4FF9-9B52-9ED4822C9966}"/>
              </a:ext>
            </a:extLst>
          </p:cNvPr>
          <p:cNvCxnSpPr>
            <a:endCxn id="9" idx="0"/>
          </p:cNvCxnSpPr>
          <p:nvPr/>
        </p:nvCxnSpPr>
        <p:spPr>
          <a:xfrm>
            <a:off x="3190460" y="5615609"/>
            <a:ext cx="1" cy="4406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45A8866-F759-44C6-BD3E-6FDC8103AEBC}"/>
              </a:ext>
            </a:extLst>
          </p:cNvPr>
          <p:cNvSpPr txBox="1"/>
          <p:nvPr/>
        </p:nvSpPr>
        <p:spPr>
          <a:xfrm>
            <a:off x="6222689" y="936317"/>
            <a:ext cx="305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コード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8826AF1-7BFF-4AF2-A3F5-4EF0BCBECDAD}"/>
              </a:ext>
            </a:extLst>
          </p:cNvPr>
          <p:cNvSpPr/>
          <p:nvPr/>
        </p:nvSpPr>
        <p:spPr>
          <a:xfrm>
            <a:off x="6222689" y="1869534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B61D1F0-128C-4E80-89FD-176431D74D6C}"/>
              </a:ext>
            </a:extLst>
          </p:cNvPr>
          <p:cNvSpPr txBox="1"/>
          <p:nvPr/>
        </p:nvSpPr>
        <p:spPr>
          <a:xfrm>
            <a:off x="6222689" y="2730456"/>
            <a:ext cx="350519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while </a:t>
            </a:r>
            <a:r>
              <a:rPr kumimoji="1" lang="ja-JP" altLang="en-US" sz="2400" dirty="0">
                <a:ea typeface="メイリオ"/>
              </a:rPr>
              <a:t>条件式</a:t>
            </a:r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:</a:t>
            </a:r>
            <a:endParaRPr kumimoji="1" lang="ja-JP" altLang="en-US" sz="2400" dirty="0">
              <a:solidFill>
                <a:srgbClr val="FF0000"/>
              </a:solidFill>
              <a:ea typeface="メイリオ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F83889C-CBFC-43FF-9FB6-D7D106E39411}"/>
              </a:ext>
            </a:extLst>
          </p:cNvPr>
          <p:cNvCxnSpPr>
            <a:cxnSpLocks/>
          </p:cNvCxnSpPr>
          <p:nvPr/>
        </p:nvCxnSpPr>
        <p:spPr>
          <a:xfrm>
            <a:off x="6222689" y="3071478"/>
            <a:ext cx="0" cy="98156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2362106-32B3-4871-9F99-BA6CFA555DCA}"/>
              </a:ext>
            </a:extLst>
          </p:cNvPr>
          <p:cNvSpPr/>
          <p:nvPr/>
        </p:nvSpPr>
        <p:spPr>
          <a:xfrm>
            <a:off x="6842227" y="3227125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ED6D3EC6-3C72-4630-AAE2-C82F88232566}"/>
              </a:ext>
            </a:extLst>
          </p:cNvPr>
          <p:cNvSpPr/>
          <p:nvPr/>
        </p:nvSpPr>
        <p:spPr>
          <a:xfrm>
            <a:off x="6222689" y="4275995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  <a:endParaRPr kumimoji="1" lang="en-US" altLang="ja-JP" sz="2400" dirty="0"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F3CCDB3-CCA7-4F0C-A3C6-B7259B0B51B5}"/>
              </a:ext>
            </a:extLst>
          </p:cNvPr>
          <p:cNvSpPr txBox="1"/>
          <p:nvPr/>
        </p:nvSpPr>
        <p:spPr>
          <a:xfrm>
            <a:off x="3328215" y="3765523"/>
            <a:ext cx="122250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  <a:ea typeface="メイリオ"/>
              </a:rPr>
              <a:t>True</a:t>
            </a:r>
            <a:endParaRPr kumimoji="1" lang="ja-JP" altLang="en-US" sz="2000" b="1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914518D-E1F6-4442-8A70-0B8E379D759D}"/>
              </a:ext>
            </a:extLst>
          </p:cNvPr>
          <p:cNvSpPr txBox="1"/>
          <p:nvPr/>
        </p:nvSpPr>
        <p:spPr>
          <a:xfrm>
            <a:off x="4273375" y="2677696"/>
            <a:ext cx="148615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  <a:ea typeface="メイリオ"/>
              </a:rPr>
              <a:t>False</a:t>
            </a:r>
            <a:endParaRPr kumimoji="1" lang="ja-JP" altLang="en-US" sz="2000" b="1" dirty="0">
              <a:solidFill>
                <a:srgbClr val="0070C0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4316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57E46-99EB-477B-A637-E5C985BA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23" y="238562"/>
            <a:ext cx="8596668" cy="1320800"/>
          </a:xfrm>
        </p:spPr>
        <p:txBody>
          <a:bodyPr/>
          <a:lstStyle/>
          <a:p>
            <a:r>
              <a:rPr kumimoji="1" lang="en-US" altLang="ja-JP" sz="3200" dirty="0">
                <a:ea typeface="メイリオ"/>
              </a:rPr>
              <a:t>for</a:t>
            </a:r>
            <a:r>
              <a:rPr kumimoji="1" lang="ja-JP" altLang="en-US" sz="3200" dirty="0">
                <a:ea typeface="メイリオ"/>
              </a:rPr>
              <a:t>文（</a:t>
            </a:r>
            <a:r>
              <a:rPr kumimoji="1" lang="en-US" altLang="ja-JP" sz="3200" dirty="0">
                <a:ea typeface="メイリオ"/>
              </a:rPr>
              <a:t>for</a:t>
            </a:r>
            <a:r>
              <a:rPr kumimoji="1" lang="ja-JP" altLang="en-US" sz="3200" dirty="0">
                <a:ea typeface="メイリオ"/>
              </a:rPr>
              <a:t>ループ）</a:t>
            </a:r>
            <a:endParaRPr lang="ja-JP" altLang="en-US" sz="3200" dirty="0">
              <a:ea typeface="メイリオ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EF4F01-29DE-46E3-ADD0-C51CE89E9F3E}"/>
              </a:ext>
            </a:extLst>
          </p:cNvPr>
          <p:cNvSpPr txBox="1"/>
          <p:nvPr/>
        </p:nvSpPr>
        <p:spPr>
          <a:xfrm>
            <a:off x="677334" y="840432"/>
            <a:ext cx="34786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フローチャート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E23D717-83F1-4C3B-BCF7-DA57E5D86B2B}"/>
              </a:ext>
            </a:extLst>
          </p:cNvPr>
          <p:cNvSpPr/>
          <p:nvPr/>
        </p:nvSpPr>
        <p:spPr>
          <a:xfrm>
            <a:off x="1889907" y="1302097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5B27AB9-E1FF-4917-8B20-C5658FC06BBE}"/>
              </a:ext>
            </a:extLst>
          </p:cNvPr>
          <p:cNvSpPr/>
          <p:nvPr/>
        </p:nvSpPr>
        <p:spPr>
          <a:xfrm>
            <a:off x="1889907" y="6017568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後の処理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F8CEA60-AB74-42F3-9BBC-E2923F37CDFA}"/>
              </a:ext>
            </a:extLst>
          </p:cNvPr>
          <p:cNvSpPr/>
          <p:nvPr/>
        </p:nvSpPr>
        <p:spPr>
          <a:xfrm>
            <a:off x="1378778" y="3785681"/>
            <a:ext cx="3288380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000" dirty="0">
                <a:ea typeface="メイリオ"/>
              </a:rPr>
              <a:t>その要素を変数</a:t>
            </a:r>
            <a:r>
              <a:rPr kumimoji="1" lang="en-US" altLang="ja-JP" sz="2000" dirty="0">
                <a:ea typeface="メイリオ"/>
              </a:rPr>
              <a:t>x</a:t>
            </a:r>
            <a:r>
              <a:rPr kumimoji="1" lang="ja-JP" altLang="en-US" sz="2000" dirty="0">
                <a:ea typeface="メイリオ"/>
              </a:rPr>
              <a:t>に代入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88EE59-F948-45E7-9CFA-08AF67013BC1}"/>
              </a:ext>
            </a:extLst>
          </p:cNvPr>
          <p:cNvSpPr/>
          <p:nvPr/>
        </p:nvSpPr>
        <p:spPr>
          <a:xfrm>
            <a:off x="1378777" y="4845736"/>
            <a:ext cx="3288380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000" dirty="0">
                <a:ea typeface="メイリオ"/>
              </a:rPr>
              <a:t>x</a:t>
            </a:r>
            <a:r>
              <a:rPr kumimoji="1" lang="ja-JP" altLang="en-US" sz="2000" dirty="0">
                <a:ea typeface="メイリオ"/>
              </a:rPr>
              <a:t>についての処理</a:t>
            </a:r>
          </a:p>
        </p:txBody>
      </p:sp>
      <p:sp>
        <p:nvSpPr>
          <p:cNvPr id="10" name="ひし形 9">
            <a:extLst>
              <a:ext uri="{FF2B5EF4-FFF2-40B4-BE49-F238E27FC236}">
                <a16:creationId xmlns:a16="http://schemas.microsoft.com/office/drawing/2014/main" id="{37708363-8F1A-49F6-8002-86A4B55F19F8}"/>
              </a:ext>
            </a:extLst>
          </p:cNvPr>
          <p:cNvSpPr/>
          <p:nvPr/>
        </p:nvSpPr>
        <p:spPr>
          <a:xfrm>
            <a:off x="1242707" y="2310016"/>
            <a:ext cx="3551450" cy="9269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000" dirty="0" err="1">
                <a:ea typeface="メイリオ"/>
              </a:rPr>
              <a:t>xs</a:t>
            </a:r>
            <a:r>
              <a:rPr kumimoji="1" lang="ja-JP" altLang="en-US" sz="2000">
                <a:ea typeface="メイリオ"/>
              </a:rPr>
              <a:t>に未処理の要素がある？</a:t>
            </a:r>
            <a:endParaRPr lang="ja-JP" altLang="en-US" sz="2000">
              <a:ea typeface="メイリオ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E2A342-43B1-4CDE-A57C-62CD04CD56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3018432" y="2014401"/>
            <a:ext cx="4536" cy="2956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9B029D3-0B31-4826-B10B-73F0CF5E1A3B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3018432" y="3236961"/>
            <a:ext cx="4536" cy="548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47DB551-D530-4EF3-BA17-388F2AD29F6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022967" y="4497985"/>
            <a:ext cx="1" cy="347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8196C83-A875-475F-9737-AD02ED7874A6}"/>
              </a:ext>
            </a:extLst>
          </p:cNvPr>
          <p:cNvCxnSpPr>
            <a:stCxn id="10" idx="3"/>
          </p:cNvCxnSpPr>
          <p:nvPr/>
        </p:nvCxnSpPr>
        <p:spPr>
          <a:xfrm flipV="1">
            <a:off x="4794157" y="2750811"/>
            <a:ext cx="533217" cy="2267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B1A6D3A-D7A0-4169-AE78-6F631C6227B9}"/>
              </a:ext>
            </a:extLst>
          </p:cNvPr>
          <p:cNvCxnSpPr>
            <a:cxnSpLocks/>
          </p:cNvCxnSpPr>
          <p:nvPr/>
        </p:nvCxnSpPr>
        <p:spPr>
          <a:xfrm>
            <a:off x="5367130" y="2750811"/>
            <a:ext cx="0" cy="36229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0679631-9B09-489F-971A-C6EF7000F87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156029" y="6373720"/>
            <a:ext cx="121110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DDD72AA-D14D-4F9C-A45D-F005BC638B5D}"/>
              </a:ext>
            </a:extLst>
          </p:cNvPr>
          <p:cNvCxnSpPr>
            <a:stCxn id="9" idx="1"/>
          </p:cNvCxnSpPr>
          <p:nvPr/>
        </p:nvCxnSpPr>
        <p:spPr>
          <a:xfrm flipH="1">
            <a:off x="824948" y="5201888"/>
            <a:ext cx="5538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5CDADC-CEA2-463B-955A-947E928968BA}"/>
              </a:ext>
            </a:extLst>
          </p:cNvPr>
          <p:cNvCxnSpPr/>
          <p:nvPr/>
        </p:nvCxnSpPr>
        <p:spPr>
          <a:xfrm flipV="1">
            <a:off x="815009" y="2750811"/>
            <a:ext cx="0" cy="24510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CCA0191-4AD6-46FE-A3C1-D80D443E504E}"/>
              </a:ext>
            </a:extLst>
          </p:cNvPr>
          <p:cNvCxnSpPr>
            <a:endCxn id="10" idx="1"/>
          </p:cNvCxnSpPr>
          <p:nvPr/>
        </p:nvCxnSpPr>
        <p:spPr>
          <a:xfrm>
            <a:off x="824948" y="2750811"/>
            <a:ext cx="417759" cy="22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5FC99B4-4877-4457-8458-0F09AAB3E270}"/>
              </a:ext>
            </a:extLst>
          </p:cNvPr>
          <p:cNvSpPr txBox="1"/>
          <p:nvPr/>
        </p:nvSpPr>
        <p:spPr>
          <a:xfrm>
            <a:off x="3233808" y="3244778"/>
            <a:ext cx="122250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  <a:ea typeface="メイリオ"/>
              </a:rPr>
              <a:t>True</a:t>
            </a:r>
            <a:endParaRPr kumimoji="1" lang="ja-JP" altLang="en-US" sz="2000" b="1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BC53675-3976-4FE9-B047-AE9CF782BA19}"/>
              </a:ext>
            </a:extLst>
          </p:cNvPr>
          <p:cNvSpPr txBox="1"/>
          <p:nvPr/>
        </p:nvSpPr>
        <p:spPr>
          <a:xfrm>
            <a:off x="4694372" y="2373030"/>
            <a:ext cx="104784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  <a:ea typeface="メイリオ"/>
              </a:rPr>
              <a:t>False</a:t>
            </a:r>
            <a:endParaRPr kumimoji="1" lang="ja-JP" altLang="en-US" sz="2000" b="1" dirty="0">
              <a:solidFill>
                <a:srgbClr val="0070C0"/>
              </a:solidFill>
              <a:ea typeface="メイリオ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D04CA5A-8D0E-47E7-ADE2-21485D9B2F80}"/>
              </a:ext>
            </a:extLst>
          </p:cNvPr>
          <p:cNvSpPr txBox="1"/>
          <p:nvPr/>
        </p:nvSpPr>
        <p:spPr>
          <a:xfrm>
            <a:off x="6222689" y="840431"/>
            <a:ext cx="305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コード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7B16EF6-E1BE-4873-97D7-1E2850D35AB7}"/>
              </a:ext>
            </a:extLst>
          </p:cNvPr>
          <p:cNvSpPr/>
          <p:nvPr/>
        </p:nvSpPr>
        <p:spPr>
          <a:xfrm>
            <a:off x="6226128" y="1471922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前の処理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CDA1C06-0330-4764-8173-74D40C7A17FF}"/>
              </a:ext>
            </a:extLst>
          </p:cNvPr>
          <p:cNvSpPr txBox="1"/>
          <p:nvPr/>
        </p:nvSpPr>
        <p:spPr>
          <a:xfrm>
            <a:off x="6222689" y="2354052"/>
            <a:ext cx="350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for x in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xs</a:t>
            </a:r>
            <a:r>
              <a:rPr kumimoji="1" lang="en-US" altLang="ja-JP" sz="2400" dirty="0">
                <a:solidFill>
                  <a:srgbClr val="FF0000"/>
                </a:solidFill>
              </a:rPr>
              <a:t>: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3DE69E7-300A-477F-8D2F-0E963517A188}"/>
              </a:ext>
            </a:extLst>
          </p:cNvPr>
          <p:cNvSpPr/>
          <p:nvPr/>
        </p:nvSpPr>
        <p:spPr>
          <a:xfrm>
            <a:off x="6800478" y="2880030"/>
            <a:ext cx="2565479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400" dirty="0">
                <a:ea typeface="メイリオ"/>
              </a:rPr>
              <a:t>x</a:t>
            </a:r>
            <a:r>
              <a:rPr kumimoji="1" lang="ja-JP" altLang="en-US" sz="2400" dirty="0">
                <a:ea typeface="メイリオ"/>
              </a:rPr>
              <a:t>についての処理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47B84F2-0971-4112-ABD8-F6580E846B73}"/>
              </a:ext>
            </a:extLst>
          </p:cNvPr>
          <p:cNvSpPr/>
          <p:nvPr/>
        </p:nvSpPr>
        <p:spPr>
          <a:xfrm>
            <a:off x="6273178" y="3877816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531B88C-6A70-4847-A1FF-F4D4C94F2DD3}"/>
              </a:ext>
            </a:extLst>
          </p:cNvPr>
          <p:cNvCxnSpPr>
            <a:cxnSpLocks/>
          </p:cNvCxnSpPr>
          <p:nvPr/>
        </p:nvCxnSpPr>
        <p:spPr>
          <a:xfrm>
            <a:off x="6273178" y="2753995"/>
            <a:ext cx="0" cy="981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378E891-2B86-4DE8-B190-F406C0A6AADA}"/>
              </a:ext>
            </a:extLst>
          </p:cNvPr>
          <p:cNvSpPr txBox="1"/>
          <p:nvPr/>
        </p:nvSpPr>
        <p:spPr>
          <a:xfrm>
            <a:off x="6223000" y="5115554"/>
            <a:ext cx="381503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dirty="0">
                <a:ea typeface="メイリオ"/>
              </a:rPr>
              <a:t>x</a:t>
            </a:r>
            <a:r>
              <a:rPr kumimoji="1" lang="ja-JP" altLang="en-US" sz="2400" dirty="0">
                <a:ea typeface="メイリオ"/>
              </a:rPr>
              <a:t> </a:t>
            </a:r>
            <a:r>
              <a:rPr kumimoji="1" lang="en-US" altLang="ja-JP" sz="2400" dirty="0">
                <a:ea typeface="メイリオ"/>
              </a:rPr>
              <a:t>=</a:t>
            </a:r>
            <a:r>
              <a:rPr kumimoji="1" lang="ja-JP" altLang="en-US" sz="2400">
                <a:ea typeface="メイリオ"/>
              </a:rPr>
              <a:t> カウンタ変数</a:t>
            </a:r>
            <a:endParaRPr kumimoji="1" lang="en-US" altLang="ja-JP" sz="2400">
              <a:ea typeface="メイリオ"/>
            </a:endParaRPr>
          </a:p>
          <a:p>
            <a:r>
              <a:rPr kumimoji="1" lang="en-US" altLang="ja-JP" sz="2400" dirty="0" err="1">
                <a:ea typeface="メイリオ"/>
              </a:rPr>
              <a:t>xs</a:t>
            </a:r>
            <a:r>
              <a:rPr kumimoji="1" lang="en-US" altLang="ja-JP" sz="2400" dirty="0">
                <a:ea typeface="メイリオ"/>
              </a:rPr>
              <a:t> = </a:t>
            </a:r>
            <a:r>
              <a:rPr kumimoji="1" lang="ja-JP" altLang="en-US" sz="2400">
                <a:ea typeface="メイリオ"/>
              </a:rPr>
              <a:t>繰り返す範囲</a:t>
            </a:r>
            <a:endParaRPr kumimoji="1" lang="en-US" altLang="ja-JP" sz="240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609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F2D1A-0487-4DE8-BA00-56B01C92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78" y="241852"/>
            <a:ext cx="8596668" cy="702365"/>
          </a:xfrm>
        </p:spPr>
        <p:txBody>
          <a:bodyPr/>
          <a:lstStyle/>
          <a:p>
            <a:r>
              <a:rPr lang="en-US" altLang="ja-JP" sz="3200" dirty="0">
                <a:ea typeface="メイリオ"/>
              </a:rPr>
              <a:t>b</a:t>
            </a:r>
            <a:r>
              <a:rPr kumimoji="1" lang="en-US" altLang="ja-JP" sz="3200" dirty="0">
                <a:ea typeface="メイリオ"/>
              </a:rPr>
              <a:t>reak</a:t>
            </a:r>
            <a:r>
              <a:rPr kumimoji="1" lang="ja-JP" altLang="en-US" sz="3200" dirty="0">
                <a:ea typeface="メイリオ"/>
              </a:rPr>
              <a:t>文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5326A9-CDD3-408D-BBCB-01064EF57491}"/>
              </a:ext>
            </a:extLst>
          </p:cNvPr>
          <p:cNvSpPr txBox="1"/>
          <p:nvPr/>
        </p:nvSpPr>
        <p:spPr>
          <a:xfrm>
            <a:off x="408978" y="944217"/>
            <a:ext cx="34786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フローチャート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A309E24-BB78-46DA-BA51-5248F09E096D}"/>
              </a:ext>
            </a:extLst>
          </p:cNvPr>
          <p:cNvSpPr/>
          <p:nvPr/>
        </p:nvSpPr>
        <p:spPr>
          <a:xfrm>
            <a:off x="1789041" y="5913783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  <a:endParaRPr kumimoji="1" lang="en-US" altLang="ja-JP" sz="2400" dirty="0">
              <a:ea typeface="メイリオ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6AE0003-67C3-49C9-A3B9-4883E947C489}"/>
              </a:ext>
            </a:extLst>
          </p:cNvPr>
          <p:cNvSpPr/>
          <p:nvPr/>
        </p:nvSpPr>
        <p:spPr>
          <a:xfrm>
            <a:off x="1789042" y="3154789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A1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8756510-42CA-4382-B3EE-AD9062B5ABCE}"/>
              </a:ext>
            </a:extLst>
          </p:cNvPr>
          <p:cNvSpPr/>
          <p:nvPr/>
        </p:nvSpPr>
        <p:spPr>
          <a:xfrm>
            <a:off x="1789042" y="4456515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A2</a:t>
            </a:r>
          </a:p>
        </p:txBody>
      </p:sp>
      <p:sp>
        <p:nvSpPr>
          <p:cNvPr id="10" name="ひし形 9">
            <a:extLst>
              <a:ext uri="{FF2B5EF4-FFF2-40B4-BE49-F238E27FC236}">
                <a16:creationId xmlns:a16="http://schemas.microsoft.com/office/drawing/2014/main" id="{79793342-8628-43A0-8026-5D77C83EBE33}"/>
              </a:ext>
            </a:extLst>
          </p:cNvPr>
          <p:cNvSpPr/>
          <p:nvPr/>
        </p:nvSpPr>
        <p:spPr>
          <a:xfrm>
            <a:off x="1277913" y="1575151"/>
            <a:ext cx="3288379" cy="9541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条件式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EFB8D1C-4470-469A-A338-ECEDB283E9DA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922103" y="2529309"/>
            <a:ext cx="0" cy="6254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FE030C6-FA04-4D70-A840-883E823FC316}"/>
              </a:ext>
            </a:extLst>
          </p:cNvPr>
          <p:cNvCxnSpPr>
            <a:stCxn id="9" idx="2"/>
          </p:cNvCxnSpPr>
          <p:nvPr/>
        </p:nvCxnSpPr>
        <p:spPr>
          <a:xfrm flipH="1">
            <a:off x="2922102" y="5168819"/>
            <a:ext cx="1" cy="1784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C69767F-4FDD-4DC1-B0C5-C71069422EB6}"/>
              </a:ext>
            </a:extLst>
          </p:cNvPr>
          <p:cNvCxnSpPr/>
          <p:nvPr/>
        </p:nvCxnSpPr>
        <p:spPr>
          <a:xfrm flipH="1">
            <a:off x="775252" y="5367130"/>
            <a:ext cx="21468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3927E1-A410-4395-9575-29C412127D62}"/>
              </a:ext>
            </a:extLst>
          </p:cNvPr>
          <p:cNvCxnSpPr/>
          <p:nvPr/>
        </p:nvCxnSpPr>
        <p:spPr>
          <a:xfrm flipV="1">
            <a:off x="785191" y="2052230"/>
            <a:ext cx="0" cy="32950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4E39735-BFFE-4F9C-B687-42670823DEF7}"/>
              </a:ext>
            </a:extLst>
          </p:cNvPr>
          <p:cNvCxnSpPr>
            <a:cxnSpLocks/>
          </p:cNvCxnSpPr>
          <p:nvPr/>
        </p:nvCxnSpPr>
        <p:spPr>
          <a:xfrm>
            <a:off x="775252" y="2031951"/>
            <a:ext cx="5026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BE40059-5CFC-4AC4-889E-796177D4CFB5}"/>
              </a:ext>
            </a:extLst>
          </p:cNvPr>
          <p:cNvSpPr txBox="1"/>
          <p:nvPr/>
        </p:nvSpPr>
        <p:spPr>
          <a:xfrm>
            <a:off x="4457435" y="1532882"/>
            <a:ext cx="104784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  <a:ea typeface="メイリオ"/>
              </a:rPr>
              <a:t>False</a:t>
            </a:r>
            <a:endParaRPr kumimoji="1" lang="ja-JP" altLang="en-US" sz="2000" b="1" dirty="0">
              <a:solidFill>
                <a:srgbClr val="0070C0"/>
              </a:solidFill>
              <a:ea typeface="メイリオ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6F0FE11-50C9-4F58-8E9B-980D0D9354AC}"/>
              </a:ext>
            </a:extLst>
          </p:cNvPr>
          <p:cNvSpPr txBox="1"/>
          <p:nvPr/>
        </p:nvSpPr>
        <p:spPr>
          <a:xfrm>
            <a:off x="1751269" y="4006257"/>
            <a:ext cx="104784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b="1" dirty="0">
                <a:solidFill>
                  <a:srgbClr val="FF8C00"/>
                </a:solidFill>
                <a:ea typeface="メイリオ"/>
              </a:rPr>
              <a:t>break</a:t>
            </a:r>
            <a:endParaRPr lang="ja-JP" altLang="en-US" sz="2400" b="1" dirty="0">
              <a:solidFill>
                <a:srgbClr val="FF8C00"/>
              </a:solidFill>
              <a:ea typeface="メイリオ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FB30BAC-8E94-463A-A525-D426A12DAC3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66292" y="2052230"/>
            <a:ext cx="50266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3A768B3-15AF-4F4F-90CA-0A74FA40F3AA}"/>
              </a:ext>
            </a:extLst>
          </p:cNvPr>
          <p:cNvCxnSpPr/>
          <p:nvPr/>
        </p:nvCxnSpPr>
        <p:spPr>
          <a:xfrm>
            <a:off x="5090213" y="2052230"/>
            <a:ext cx="0" cy="36230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B0B53E0-49C0-40C5-BF63-31E56028D4BF}"/>
              </a:ext>
            </a:extLst>
          </p:cNvPr>
          <p:cNvCxnSpPr/>
          <p:nvPr/>
        </p:nvCxnSpPr>
        <p:spPr>
          <a:xfrm flipH="1">
            <a:off x="2922102" y="5665304"/>
            <a:ext cx="216811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3F4871E-2A9D-4055-A9C2-A601A6344318}"/>
              </a:ext>
            </a:extLst>
          </p:cNvPr>
          <p:cNvCxnSpPr>
            <a:endCxn id="5" idx="0"/>
          </p:cNvCxnSpPr>
          <p:nvPr/>
        </p:nvCxnSpPr>
        <p:spPr>
          <a:xfrm>
            <a:off x="2922102" y="5675243"/>
            <a:ext cx="0" cy="2385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2F94AD-FE9D-4489-A46F-A6877D4BCB26}"/>
              </a:ext>
            </a:extLst>
          </p:cNvPr>
          <p:cNvSpPr txBox="1"/>
          <p:nvPr/>
        </p:nvSpPr>
        <p:spPr>
          <a:xfrm>
            <a:off x="3049079" y="2640287"/>
            <a:ext cx="122250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  <a:ea typeface="メイリオ"/>
              </a:rPr>
              <a:t>True</a:t>
            </a:r>
            <a:endParaRPr kumimoji="1" lang="ja-JP" altLang="en-US" sz="2000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36" name="矢印: 右カーブ 35">
            <a:extLst>
              <a:ext uri="{FF2B5EF4-FFF2-40B4-BE49-F238E27FC236}">
                <a16:creationId xmlns:a16="http://schemas.microsoft.com/office/drawing/2014/main" id="{F16B0A8A-DEA7-4B45-A6BC-53D05BBB4B09}"/>
              </a:ext>
            </a:extLst>
          </p:cNvPr>
          <p:cNvSpPr/>
          <p:nvPr/>
        </p:nvSpPr>
        <p:spPr>
          <a:xfrm>
            <a:off x="1145853" y="4089951"/>
            <a:ext cx="606283" cy="2271087"/>
          </a:xfrm>
          <a:prstGeom prst="curvedRightArrow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77BBFBB-D5F4-450A-A1B0-0285662C730A}"/>
              </a:ext>
            </a:extLst>
          </p:cNvPr>
          <p:cNvSpPr txBox="1"/>
          <p:nvPr/>
        </p:nvSpPr>
        <p:spPr>
          <a:xfrm>
            <a:off x="6096000" y="944217"/>
            <a:ext cx="305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コード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545ACE48-4906-4DC6-9215-9E20E98B0355}"/>
              </a:ext>
            </a:extLst>
          </p:cNvPr>
          <p:cNvSpPr/>
          <p:nvPr/>
        </p:nvSpPr>
        <p:spPr>
          <a:xfrm>
            <a:off x="6822931" y="2088553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A1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5E49415-6EF7-4739-ABBC-9E2EB3149A71}"/>
              </a:ext>
            </a:extLst>
          </p:cNvPr>
          <p:cNvSpPr txBox="1"/>
          <p:nvPr/>
        </p:nvSpPr>
        <p:spPr>
          <a:xfrm>
            <a:off x="6203393" y="1504359"/>
            <a:ext cx="350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while </a:t>
            </a:r>
            <a:r>
              <a:rPr kumimoji="1" lang="ja-JP" altLang="en-US" sz="2400" dirty="0">
                <a:solidFill>
                  <a:srgbClr val="FF0000"/>
                </a:solidFill>
              </a:rPr>
              <a:t>条件式</a:t>
            </a:r>
            <a:r>
              <a:rPr kumimoji="1" lang="en-US" altLang="ja-JP" sz="2400" dirty="0">
                <a:solidFill>
                  <a:srgbClr val="FF0000"/>
                </a:solidFill>
              </a:rPr>
              <a:t>: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7694265-835E-46C8-9FF4-3829BE02B7D6}"/>
              </a:ext>
            </a:extLst>
          </p:cNvPr>
          <p:cNvCxnSpPr>
            <a:cxnSpLocks/>
          </p:cNvCxnSpPr>
          <p:nvPr/>
        </p:nvCxnSpPr>
        <p:spPr>
          <a:xfrm>
            <a:off x="6285036" y="2050094"/>
            <a:ext cx="0" cy="20930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E52C0FD0-B2AE-4C1C-AD4B-66620A2FEA5D}"/>
              </a:ext>
            </a:extLst>
          </p:cNvPr>
          <p:cNvSpPr/>
          <p:nvPr/>
        </p:nvSpPr>
        <p:spPr>
          <a:xfrm>
            <a:off x="6822931" y="3350214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A2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B4FE2A0-3A27-4987-9256-F5EA6C81EDB2}"/>
              </a:ext>
            </a:extLst>
          </p:cNvPr>
          <p:cNvSpPr/>
          <p:nvPr/>
        </p:nvSpPr>
        <p:spPr>
          <a:xfrm>
            <a:off x="6203393" y="4347994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  <a:endParaRPr kumimoji="1" lang="en-US" altLang="ja-JP" sz="2400" dirty="0">
              <a:ea typeface="メイリオ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0ECC1A7-14AD-44EA-AA70-39A33E22F0CB}"/>
              </a:ext>
            </a:extLst>
          </p:cNvPr>
          <p:cNvSpPr txBox="1"/>
          <p:nvPr/>
        </p:nvSpPr>
        <p:spPr>
          <a:xfrm>
            <a:off x="6776401" y="2878335"/>
            <a:ext cx="104784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b="1" dirty="0">
                <a:solidFill>
                  <a:srgbClr val="FF8C00"/>
                </a:solidFill>
                <a:ea typeface="メイリオ"/>
              </a:rPr>
              <a:t>break</a:t>
            </a:r>
            <a:endParaRPr kumimoji="1" lang="ja-JP" altLang="en-US" sz="2400" b="1" dirty="0">
              <a:solidFill>
                <a:srgbClr val="FF8C00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266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554F1-B0C6-4FAE-93A7-EA32ADDF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2D1A6-667A-4452-8EAE-8B3E8166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69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2800" dirty="0">
                <a:ea typeface="メイリオ"/>
              </a:rPr>
              <a:t>前半の復習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kumimoji="1" lang="ja-JP" altLang="en-US" sz="2800" dirty="0">
                <a:ea typeface="メイリオ"/>
              </a:rPr>
              <a:t>ディクショナリ</a:t>
            </a:r>
            <a:endParaRPr lang="ja-JP" altLang="en-US" sz="2800" dirty="0">
              <a:ea typeface="メイリオ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81759D-7B57-4D11-9FEC-7E2C96FBE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86" y="3824218"/>
            <a:ext cx="2941943" cy="29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6BCE6-B059-4FEF-B2B7-3228B107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60" y="202095"/>
            <a:ext cx="8596668" cy="791818"/>
          </a:xfrm>
        </p:spPr>
        <p:txBody>
          <a:bodyPr/>
          <a:lstStyle/>
          <a:p>
            <a:r>
              <a:rPr lang="en-US" altLang="ja-JP" sz="3200" dirty="0">
                <a:ea typeface="メイリオ"/>
              </a:rPr>
              <a:t>c</a:t>
            </a:r>
            <a:r>
              <a:rPr kumimoji="1" lang="en-US" altLang="ja-JP" sz="3200" dirty="0">
                <a:ea typeface="メイリオ"/>
              </a:rPr>
              <a:t>ontinue</a:t>
            </a:r>
            <a:r>
              <a:rPr kumimoji="1" lang="ja-JP" altLang="en-US" sz="3200" dirty="0">
                <a:ea typeface="メイリオ"/>
              </a:rPr>
              <a:t>文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A1ABD4-3EDB-4A09-8B77-CF359D7BCDB9}"/>
              </a:ext>
            </a:extLst>
          </p:cNvPr>
          <p:cNvSpPr txBox="1"/>
          <p:nvPr/>
        </p:nvSpPr>
        <p:spPr>
          <a:xfrm>
            <a:off x="379160" y="974035"/>
            <a:ext cx="34786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フローチャート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98BB697-F3C9-4C6E-B79C-EB5343CFDAF0}"/>
              </a:ext>
            </a:extLst>
          </p:cNvPr>
          <p:cNvSpPr/>
          <p:nvPr/>
        </p:nvSpPr>
        <p:spPr>
          <a:xfrm>
            <a:off x="1759223" y="5943601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  <a:endParaRPr kumimoji="1" lang="en-US" altLang="ja-JP" sz="2400" dirty="0">
              <a:ea typeface="メイリオ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52243ED-A545-46D0-928B-9C358868DEE8}"/>
              </a:ext>
            </a:extLst>
          </p:cNvPr>
          <p:cNvSpPr/>
          <p:nvPr/>
        </p:nvSpPr>
        <p:spPr>
          <a:xfrm>
            <a:off x="1759224" y="3184607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A1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6E69CF2-E098-43D6-862D-69B0D4FDE669}"/>
              </a:ext>
            </a:extLst>
          </p:cNvPr>
          <p:cNvSpPr/>
          <p:nvPr/>
        </p:nvSpPr>
        <p:spPr>
          <a:xfrm>
            <a:off x="1759224" y="4486333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A2</a:t>
            </a:r>
          </a:p>
        </p:txBody>
      </p:sp>
      <p:sp>
        <p:nvSpPr>
          <p:cNvPr id="9" name="ひし形 8">
            <a:extLst>
              <a:ext uri="{FF2B5EF4-FFF2-40B4-BE49-F238E27FC236}">
                <a16:creationId xmlns:a16="http://schemas.microsoft.com/office/drawing/2014/main" id="{29598ACE-EF90-4448-BAC3-9F4CA1799974}"/>
              </a:ext>
            </a:extLst>
          </p:cNvPr>
          <p:cNvSpPr/>
          <p:nvPr/>
        </p:nvSpPr>
        <p:spPr>
          <a:xfrm>
            <a:off x="1248095" y="1604969"/>
            <a:ext cx="3288379" cy="9541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条件式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26B87D5-AF0D-497C-B150-BE899357EC60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892285" y="2559127"/>
            <a:ext cx="0" cy="6254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5394996-A36E-491E-832D-482E8F19A081}"/>
              </a:ext>
            </a:extLst>
          </p:cNvPr>
          <p:cNvCxnSpPr>
            <a:stCxn id="8" idx="2"/>
          </p:cNvCxnSpPr>
          <p:nvPr/>
        </p:nvCxnSpPr>
        <p:spPr>
          <a:xfrm flipH="1">
            <a:off x="2892284" y="5198637"/>
            <a:ext cx="1" cy="1784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3641794-55C1-4949-9FFE-3A1B5E2F180B}"/>
              </a:ext>
            </a:extLst>
          </p:cNvPr>
          <p:cNvCxnSpPr/>
          <p:nvPr/>
        </p:nvCxnSpPr>
        <p:spPr>
          <a:xfrm flipH="1">
            <a:off x="745434" y="5396948"/>
            <a:ext cx="21468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38B82D3-588F-43CC-AC3B-273C5FEE7643}"/>
              </a:ext>
            </a:extLst>
          </p:cNvPr>
          <p:cNvCxnSpPr/>
          <p:nvPr/>
        </p:nvCxnSpPr>
        <p:spPr>
          <a:xfrm flipV="1">
            <a:off x="755373" y="2082048"/>
            <a:ext cx="0" cy="32950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82DECBA-2416-42FC-AE83-D9904A50BC8B}"/>
              </a:ext>
            </a:extLst>
          </p:cNvPr>
          <p:cNvCxnSpPr>
            <a:cxnSpLocks/>
          </p:cNvCxnSpPr>
          <p:nvPr/>
        </p:nvCxnSpPr>
        <p:spPr>
          <a:xfrm>
            <a:off x="745434" y="2061769"/>
            <a:ext cx="5026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2DA1D0-8CEE-4B4D-9A25-3350B0809B73}"/>
              </a:ext>
            </a:extLst>
          </p:cNvPr>
          <p:cNvSpPr txBox="1"/>
          <p:nvPr/>
        </p:nvSpPr>
        <p:spPr>
          <a:xfrm>
            <a:off x="4445760" y="1635271"/>
            <a:ext cx="104784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  <a:ea typeface="メイリオ"/>
              </a:rPr>
              <a:t>False</a:t>
            </a:r>
            <a:endParaRPr kumimoji="1" lang="ja-JP" altLang="en-US" sz="2000" b="1" dirty="0">
              <a:solidFill>
                <a:srgbClr val="0070C0"/>
              </a:solidFill>
              <a:ea typeface="メイリオ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145F25-9B1D-44FA-93F4-AF2A72043B46}"/>
              </a:ext>
            </a:extLst>
          </p:cNvPr>
          <p:cNvSpPr txBox="1"/>
          <p:nvPr/>
        </p:nvSpPr>
        <p:spPr>
          <a:xfrm>
            <a:off x="1712379" y="3954432"/>
            <a:ext cx="17762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b="1" dirty="0">
                <a:solidFill>
                  <a:srgbClr val="FF8C00"/>
                </a:solidFill>
                <a:ea typeface="メイリオ"/>
              </a:rPr>
              <a:t>continue</a:t>
            </a:r>
            <a:endParaRPr kumimoji="1" lang="ja-JP" altLang="en-US" sz="2400" b="1" dirty="0">
              <a:solidFill>
                <a:srgbClr val="FF8C00"/>
              </a:solidFill>
              <a:ea typeface="メイリオ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EA6BA2D-A5C5-44ED-A031-822BD60CEFE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36474" y="2082048"/>
            <a:ext cx="50266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8A624DE-4DBD-4802-8AFE-F85EFCE02A50}"/>
              </a:ext>
            </a:extLst>
          </p:cNvPr>
          <p:cNvCxnSpPr/>
          <p:nvPr/>
        </p:nvCxnSpPr>
        <p:spPr>
          <a:xfrm>
            <a:off x="5060395" y="2082048"/>
            <a:ext cx="0" cy="36230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7906CBA-AD52-403B-993A-521630B0531B}"/>
              </a:ext>
            </a:extLst>
          </p:cNvPr>
          <p:cNvCxnSpPr/>
          <p:nvPr/>
        </p:nvCxnSpPr>
        <p:spPr>
          <a:xfrm flipH="1">
            <a:off x="2892284" y="5695122"/>
            <a:ext cx="216811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F1A5971-1E71-4E16-87EF-DBF99DD7459F}"/>
              </a:ext>
            </a:extLst>
          </p:cNvPr>
          <p:cNvCxnSpPr>
            <a:endCxn id="6" idx="0"/>
          </p:cNvCxnSpPr>
          <p:nvPr/>
        </p:nvCxnSpPr>
        <p:spPr>
          <a:xfrm>
            <a:off x="2892284" y="5705061"/>
            <a:ext cx="0" cy="2385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B7065D-FEEB-4055-9F4F-2F8E50877231}"/>
              </a:ext>
            </a:extLst>
          </p:cNvPr>
          <p:cNvSpPr txBox="1"/>
          <p:nvPr/>
        </p:nvSpPr>
        <p:spPr>
          <a:xfrm>
            <a:off x="3001118" y="2670105"/>
            <a:ext cx="122250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  <a:ea typeface="メイリオ"/>
              </a:rPr>
              <a:t>True</a:t>
            </a:r>
            <a:endParaRPr kumimoji="1" lang="ja-JP" altLang="en-US" sz="2000" b="1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24" name="矢印: 左カーブ 23">
            <a:extLst>
              <a:ext uri="{FF2B5EF4-FFF2-40B4-BE49-F238E27FC236}">
                <a16:creationId xmlns:a16="http://schemas.microsoft.com/office/drawing/2014/main" id="{A006ACF8-D498-4D03-B6A3-06F7A2301DA2}"/>
              </a:ext>
            </a:extLst>
          </p:cNvPr>
          <p:cNvSpPr/>
          <p:nvPr/>
        </p:nvSpPr>
        <p:spPr>
          <a:xfrm rot="10800000">
            <a:off x="976885" y="1897365"/>
            <a:ext cx="746774" cy="2391570"/>
          </a:xfrm>
          <a:prstGeom prst="curvedLeftArrow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dirty="0">
              <a:solidFill>
                <a:srgbClr val="FF8C00"/>
              </a:solidFill>
              <a:ea typeface="メイリオ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62D9E6-86B4-45DF-BD06-684307081D68}"/>
              </a:ext>
            </a:extLst>
          </p:cNvPr>
          <p:cNvSpPr txBox="1"/>
          <p:nvPr/>
        </p:nvSpPr>
        <p:spPr>
          <a:xfrm>
            <a:off x="6115928" y="974035"/>
            <a:ext cx="30513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コード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3732DDD-9FBF-4578-AFB4-F04AC4778688}"/>
              </a:ext>
            </a:extLst>
          </p:cNvPr>
          <p:cNvSpPr/>
          <p:nvPr/>
        </p:nvSpPr>
        <p:spPr>
          <a:xfrm>
            <a:off x="6842859" y="2118371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A1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9E26BA-3638-4645-9FA5-97EC157C7834}"/>
              </a:ext>
            </a:extLst>
          </p:cNvPr>
          <p:cNvSpPr txBox="1"/>
          <p:nvPr/>
        </p:nvSpPr>
        <p:spPr>
          <a:xfrm>
            <a:off x="6223321" y="1534177"/>
            <a:ext cx="350519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while </a:t>
            </a:r>
            <a:r>
              <a:rPr kumimoji="1" lang="ja-JP" altLang="en-US" sz="2400" dirty="0">
                <a:ea typeface="メイリオ"/>
              </a:rPr>
              <a:t>条件式</a:t>
            </a:r>
            <a:r>
              <a:rPr kumimoji="1" lang="en-US" altLang="ja-JP" sz="2400" dirty="0">
                <a:solidFill>
                  <a:srgbClr val="FF0000"/>
                </a:solidFill>
                <a:ea typeface="メイリオ"/>
              </a:rPr>
              <a:t>:</a:t>
            </a:r>
            <a:endParaRPr kumimoji="1" lang="ja-JP" altLang="en-US" sz="2400" dirty="0">
              <a:solidFill>
                <a:srgbClr val="FF0000"/>
              </a:solidFill>
              <a:ea typeface="メイリオ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F7B7236-A979-47A3-BFF3-5ECCB41E1887}"/>
              </a:ext>
            </a:extLst>
          </p:cNvPr>
          <p:cNvCxnSpPr>
            <a:cxnSpLocks/>
          </p:cNvCxnSpPr>
          <p:nvPr/>
        </p:nvCxnSpPr>
        <p:spPr>
          <a:xfrm>
            <a:off x="6223321" y="2061769"/>
            <a:ext cx="0" cy="20930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4DB7189-C9A7-42EF-AEE6-67529B2E679A}"/>
              </a:ext>
            </a:extLst>
          </p:cNvPr>
          <p:cNvSpPr/>
          <p:nvPr/>
        </p:nvSpPr>
        <p:spPr>
          <a:xfrm>
            <a:off x="6842859" y="3380032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ブロック</a:t>
            </a:r>
            <a:r>
              <a:rPr kumimoji="1" lang="en-US" altLang="ja-JP" sz="2400" dirty="0">
                <a:ea typeface="メイリオ"/>
              </a:rPr>
              <a:t>A2</a:t>
            </a:r>
            <a:endParaRPr kumimoji="1" lang="ja-JP" altLang="en-US" sz="2400" dirty="0">
              <a:ea typeface="メイリオ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E874863-E331-4105-B9BA-CF4933EDFDC6}"/>
              </a:ext>
            </a:extLst>
          </p:cNvPr>
          <p:cNvSpPr/>
          <p:nvPr/>
        </p:nvSpPr>
        <p:spPr>
          <a:xfrm>
            <a:off x="6223321" y="4377812"/>
            <a:ext cx="2266122" cy="712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後の処理</a:t>
            </a:r>
            <a:endParaRPr kumimoji="1" lang="en-US" altLang="ja-JP" sz="2400" dirty="0">
              <a:ea typeface="メイリオ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349E41-8089-4B06-8872-019B96C5F523}"/>
              </a:ext>
            </a:extLst>
          </p:cNvPr>
          <p:cNvSpPr txBox="1"/>
          <p:nvPr/>
        </p:nvSpPr>
        <p:spPr>
          <a:xfrm>
            <a:off x="6805399" y="2871867"/>
            <a:ext cx="16840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b="1" dirty="0">
                <a:solidFill>
                  <a:srgbClr val="FF8C00"/>
                </a:solidFill>
                <a:ea typeface="メイリオ"/>
              </a:rPr>
              <a:t>continue</a:t>
            </a:r>
            <a:endParaRPr lang="ja-JP" altLang="en-US" sz="2400" b="1">
              <a:solidFill>
                <a:srgbClr val="FF8C00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3114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DB871-5F5F-4601-B666-F7B58FD2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34" y="30148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200" dirty="0">
                <a:solidFill>
                  <a:schemeClr val="tx1"/>
                </a:solidFill>
                <a:ea typeface="メイリオ"/>
              </a:rPr>
              <a:t>リスト</a:t>
            </a:r>
          </a:p>
        </p:txBody>
      </p:sp>
    </p:spTree>
    <p:extLst>
      <p:ext uri="{BB962C8B-B14F-4D97-AF65-F5344CB8AC3E}">
        <p14:creationId xmlns:p14="http://schemas.microsoft.com/office/powerpoint/2010/main" val="416554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297C7010-37D7-43D3-AC6B-021BF25DA3F7}"/>
              </a:ext>
            </a:extLst>
          </p:cNvPr>
          <p:cNvSpPr txBox="1">
            <a:spLocks/>
          </p:cNvSpPr>
          <p:nvPr/>
        </p:nvSpPr>
        <p:spPr>
          <a:xfrm>
            <a:off x="742960" y="836022"/>
            <a:ext cx="3974814" cy="7406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ea typeface="メイリオ"/>
              </a:rPr>
              <a:t>リストとは </a:t>
            </a:r>
            <a:r>
              <a:rPr lang="en-US" altLang="ja-JP" sz="3200" dirty="0">
                <a:ea typeface="メイリオ"/>
              </a:rPr>
              <a:t>…</a:t>
            </a:r>
            <a:endParaRPr lang="ja-JP" altLang="en-US" sz="3200" dirty="0">
              <a:ea typeface="メイリオ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99E2D4E-6496-43A0-8CF9-C8D069D483FA}"/>
              </a:ext>
            </a:extLst>
          </p:cNvPr>
          <p:cNvSpPr txBox="1">
            <a:spLocks/>
          </p:cNvSpPr>
          <p:nvPr/>
        </p:nvSpPr>
        <p:spPr>
          <a:xfrm>
            <a:off x="742960" y="2002056"/>
            <a:ext cx="8727923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リストとは、まとまったデータを便利に扱うことができるデータ構造。</a:t>
            </a:r>
          </a:p>
          <a:p>
            <a:r>
              <a:rPr lang="ja-JP" altLang="en-US" sz="2800" dirty="0"/>
              <a:t>インデックスと呼ばれる番号で、それぞれのデータを区別する。</a:t>
            </a:r>
          </a:p>
          <a:p>
            <a:r>
              <a:rPr lang="ja-JP" altLang="en-US" sz="2800" dirty="0"/>
              <a:t>他のプログラミング言語では「配列」と呼ばれる機能が、</a:t>
            </a:r>
            <a:r>
              <a:rPr lang="en-US" altLang="ja-JP" sz="2800" dirty="0"/>
              <a:t>Python</a:t>
            </a:r>
            <a:r>
              <a:rPr lang="ja-JP" altLang="en-US" sz="2800" dirty="0"/>
              <a:t>では「リスト」という名前で提供されている。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20BBD02-553A-4A94-8644-75CC2C321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97" y="4985865"/>
            <a:ext cx="1600099" cy="16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91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75D91801-BB0B-4B9E-AE40-F190EB8D9284}"/>
              </a:ext>
            </a:extLst>
          </p:cNvPr>
          <p:cNvGrpSpPr/>
          <p:nvPr/>
        </p:nvGrpSpPr>
        <p:grpSpPr>
          <a:xfrm>
            <a:off x="4715751" y="1122930"/>
            <a:ext cx="1513002" cy="588495"/>
            <a:chOff x="4878823" y="1135356"/>
            <a:chExt cx="1513002" cy="588495"/>
          </a:xfrm>
        </p:grpSpPr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D633AD31-B15F-400D-81D6-524F81479382}"/>
                </a:ext>
              </a:extLst>
            </p:cNvPr>
            <p:cNvSpPr/>
            <p:nvPr/>
          </p:nvSpPr>
          <p:spPr>
            <a:xfrm>
              <a:off x="4878823" y="1135356"/>
              <a:ext cx="1099190" cy="5351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7501F99B-3D55-4E9C-A640-A61091DC8501}"/>
                </a:ext>
              </a:extLst>
            </p:cNvPr>
            <p:cNvSpPr txBox="1"/>
            <p:nvPr/>
          </p:nvSpPr>
          <p:spPr>
            <a:xfrm>
              <a:off x="4878823" y="1200631"/>
              <a:ext cx="1513002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ja-JP" altLang="en-US" sz="2800" dirty="0">
                  <a:ea typeface="メイリオ"/>
                </a:rPr>
                <a:t>リスト</a:t>
              </a:r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FE7A13CB-3EAF-41D4-860A-460022C5AFA6}"/>
              </a:ext>
            </a:extLst>
          </p:cNvPr>
          <p:cNvGrpSpPr/>
          <p:nvPr/>
        </p:nvGrpSpPr>
        <p:grpSpPr>
          <a:xfrm>
            <a:off x="1115535" y="1135355"/>
            <a:ext cx="959902" cy="596669"/>
            <a:chOff x="1294380" y="1160206"/>
            <a:chExt cx="959902" cy="596669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26C455CD-59DE-41E1-9424-F380BA4D95F5}"/>
                </a:ext>
              </a:extLst>
            </p:cNvPr>
            <p:cNvSpPr/>
            <p:nvPr/>
          </p:nvSpPr>
          <p:spPr>
            <a:xfrm>
              <a:off x="1294380" y="1160206"/>
              <a:ext cx="914400" cy="5351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88D07145-BA9F-4BC4-BBE9-C1F2F7438D31}"/>
                </a:ext>
              </a:extLst>
            </p:cNvPr>
            <p:cNvSpPr txBox="1"/>
            <p:nvPr/>
          </p:nvSpPr>
          <p:spPr>
            <a:xfrm>
              <a:off x="1351471" y="1233655"/>
              <a:ext cx="902811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kumimoji="1" lang="ja-JP" altLang="en-US" sz="2800" dirty="0">
                  <a:ea typeface="メイリオ"/>
                </a:rPr>
                <a:t>変数</a:t>
              </a:r>
              <a:endParaRPr lang="ja-JP" altLang="en-US" sz="2800" dirty="0">
                <a:ea typeface="メイリオ"/>
              </a:endParaRPr>
            </a:p>
          </p:txBody>
        </p:sp>
      </p:grpSp>
      <p:grpSp>
        <p:nvGrpSpPr>
          <p:cNvPr id="246" name="グループ化 245">
            <a:extLst>
              <a:ext uri="{FF2B5EF4-FFF2-40B4-BE49-F238E27FC236}">
                <a16:creationId xmlns:a16="http://schemas.microsoft.com/office/drawing/2014/main" id="{8EF86E40-DC45-4B4E-9E66-C6E98664F6B7}"/>
              </a:ext>
            </a:extLst>
          </p:cNvPr>
          <p:cNvGrpSpPr/>
          <p:nvPr/>
        </p:nvGrpSpPr>
        <p:grpSpPr>
          <a:xfrm>
            <a:off x="457510" y="3010102"/>
            <a:ext cx="2555621" cy="1671566"/>
            <a:chOff x="914770" y="1840431"/>
            <a:chExt cx="2555621" cy="1671566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BE13E96-7A07-4958-B354-B37EE19E5A43}"/>
                </a:ext>
              </a:extLst>
            </p:cNvPr>
            <p:cNvGrpSpPr/>
            <p:nvPr/>
          </p:nvGrpSpPr>
          <p:grpSpPr>
            <a:xfrm>
              <a:off x="914770" y="2389158"/>
              <a:ext cx="1155938" cy="1122839"/>
              <a:chOff x="824097" y="3101737"/>
              <a:chExt cx="1279302" cy="1216153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971107D2-4E78-44BF-8EEC-2706CC00BEB5}"/>
                  </a:ext>
                </a:extLst>
              </p:cNvPr>
              <p:cNvGrpSpPr/>
              <p:nvPr/>
            </p:nvGrpSpPr>
            <p:grpSpPr>
              <a:xfrm>
                <a:off x="824097" y="3101737"/>
                <a:ext cx="1279302" cy="1216153"/>
                <a:chOff x="834257" y="2950164"/>
                <a:chExt cx="1279302" cy="1216153"/>
              </a:xfrm>
            </p:grpSpPr>
            <p:grpSp>
              <p:nvGrpSpPr>
                <p:cNvPr id="53" name="グループ化 52">
                  <a:extLst>
                    <a:ext uri="{FF2B5EF4-FFF2-40B4-BE49-F238E27FC236}">
                      <a16:creationId xmlns:a16="http://schemas.microsoft.com/office/drawing/2014/main" id="{A6B3B283-DFF2-401A-8745-6E60268FF64A}"/>
                    </a:ext>
                  </a:extLst>
                </p:cNvPr>
                <p:cNvGrpSpPr/>
                <p:nvPr/>
              </p:nvGrpSpPr>
              <p:grpSpPr>
                <a:xfrm>
                  <a:off x="836159" y="2950165"/>
                  <a:ext cx="1277400" cy="1216152"/>
                  <a:chOff x="905890" y="2766457"/>
                  <a:chExt cx="1277400" cy="1216153"/>
                </a:xfrm>
              </p:grpSpPr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561F6E47-4ED1-49A5-A951-DA797EBA2761}"/>
                      </a:ext>
                    </a:extLst>
                  </p:cNvPr>
                  <p:cNvSpPr/>
                  <p:nvPr/>
                </p:nvSpPr>
                <p:spPr>
                  <a:xfrm>
                    <a:off x="905890" y="2766458"/>
                    <a:ext cx="1277400" cy="1216152"/>
                  </a:xfrm>
                  <a:prstGeom prst="cub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52" name="グループ化 51">
                    <a:extLst>
                      <a:ext uri="{FF2B5EF4-FFF2-40B4-BE49-F238E27FC236}">
                        <a16:creationId xmlns:a16="http://schemas.microsoft.com/office/drawing/2014/main" id="{6922BA0A-15E3-4EB6-AF47-B73BEA9E8FE0}"/>
                      </a:ext>
                    </a:extLst>
                  </p:cNvPr>
                  <p:cNvGrpSpPr/>
                  <p:nvPr/>
                </p:nvGrpSpPr>
                <p:grpSpPr>
                  <a:xfrm>
                    <a:off x="908427" y="2766457"/>
                    <a:ext cx="1265983" cy="304540"/>
                    <a:chOff x="908427" y="2766457"/>
                    <a:chExt cx="1265983" cy="304540"/>
                  </a:xfrm>
                </p:grpSpPr>
                <p:sp>
                  <p:nvSpPr>
                    <p:cNvPr id="50" name="平行四辺形 49">
                      <a:extLst>
                        <a:ext uri="{FF2B5EF4-FFF2-40B4-BE49-F238E27FC236}">
                          <a16:creationId xmlns:a16="http://schemas.microsoft.com/office/drawing/2014/main" id="{C7FC2009-9FC9-4EE4-8534-439E302E7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4770" y="2766458"/>
                      <a:ext cx="1259640" cy="304539"/>
                    </a:xfrm>
                    <a:prstGeom prst="parallelogram">
                      <a:avLst>
                        <a:gd name="adj" fmla="val 100010"/>
                      </a:avLst>
                    </a:prstGeom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1" name="直角三角形 50">
                      <a:extLst>
                        <a:ext uri="{FF2B5EF4-FFF2-40B4-BE49-F238E27FC236}">
                          <a16:creationId xmlns:a16="http://schemas.microsoft.com/office/drawing/2014/main" id="{3D1B5298-024B-4B66-AFEE-01B30AA3768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06299" y="2768585"/>
                      <a:ext cx="304538" cy="300282"/>
                    </a:xfrm>
                    <a:prstGeom prst="rtTriangl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424DD0C4-00EE-46D2-BB08-E0625B2BE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257" y="3254704"/>
                  <a:ext cx="976155" cy="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97F11510-2C01-4D84-970A-C6B4995BD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3418" y="2950166"/>
                  <a:ext cx="970141" cy="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48907448-DB19-480F-9F4F-CF7FFF9A09CA}"/>
                    </a:ext>
                  </a:extLst>
                </p:cNvPr>
                <p:cNvGrpSpPr/>
                <p:nvPr/>
              </p:nvGrpSpPr>
              <p:grpSpPr>
                <a:xfrm>
                  <a:off x="838697" y="2950164"/>
                  <a:ext cx="304406" cy="304540"/>
                  <a:chOff x="838697" y="2950164"/>
                  <a:chExt cx="304406" cy="304540"/>
                </a:xfrm>
              </p:grpSpPr>
              <p:cxnSp>
                <p:nvCxnSpPr>
                  <p:cNvPr id="6" name="直線コネクタ 5">
                    <a:extLst>
                      <a:ext uri="{FF2B5EF4-FFF2-40B4-BE49-F238E27FC236}">
                        <a16:creationId xmlns:a16="http://schemas.microsoft.com/office/drawing/2014/main" id="{8FB90790-9BA4-46E8-BDA7-D368F0C1EC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3103" y="2950166"/>
                    <a:ext cx="0" cy="304538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0055E88A-7E7A-4498-9D3B-6AEDDDCAF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8697" y="2950164"/>
                    <a:ext cx="295212" cy="303148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89EC6A3A-872E-4189-9605-41EFFE677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0252" y="3101738"/>
                <a:ext cx="299584" cy="30314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3" name="図 182">
              <a:extLst>
                <a:ext uri="{FF2B5EF4-FFF2-40B4-BE49-F238E27FC236}">
                  <a16:creationId xmlns:a16="http://schemas.microsoft.com/office/drawing/2014/main" id="{709B5EF5-11CA-4902-BD17-0C46851C8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8740" y="2456673"/>
              <a:ext cx="751651" cy="751651"/>
            </a:xfrm>
            <a:prstGeom prst="rect">
              <a:avLst/>
            </a:prstGeom>
          </p:spPr>
        </p:pic>
        <p:sp>
          <p:nvSpPr>
            <p:cNvPr id="223" name="矢印: 下カーブ 222">
              <a:extLst>
                <a:ext uri="{FF2B5EF4-FFF2-40B4-BE49-F238E27FC236}">
                  <a16:creationId xmlns:a16="http://schemas.microsoft.com/office/drawing/2014/main" id="{E51AD8A7-816F-46F6-AF6C-8D4CC27CD91F}"/>
                </a:ext>
              </a:extLst>
            </p:cNvPr>
            <p:cNvSpPr/>
            <p:nvPr/>
          </p:nvSpPr>
          <p:spPr>
            <a:xfrm flipH="1">
              <a:off x="1643922" y="1840431"/>
              <a:ext cx="1485409" cy="475928"/>
            </a:xfrm>
            <a:prstGeom prst="curvedDownArrow">
              <a:avLst>
                <a:gd name="adj1" fmla="val 22409"/>
                <a:gd name="adj2" fmla="val 48686"/>
                <a:gd name="adj3" fmla="val 210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719D253C-6811-4977-9725-477E5BE50207}"/>
              </a:ext>
            </a:extLst>
          </p:cNvPr>
          <p:cNvSpPr txBox="1"/>
          <p:nvPr/>
        </p:nvSpPr>
        <p:spPr>
          <a:xfrm>
            <a:off x="574026" y="5283311"/>
            <a:ext cx="232592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dirty="0">
                <a:ea typeface="メイリオ"/>
              </a:rPr>
              <a:t>name = “</a:t>
            </a:r>
            <a:r>
              <a:rPr kumimoji="1" lang="en-US" altLang="ja-JP" sz="2400" dirty="0" err="1">
                <a:ea typeface="メイリオ"/>
              </a:rPr>
              <a:t>mimi</a:t>
            </a:r>
            <a:r>
              <a:rPr kumimoji="1" lang="en-US" altLang="ja-JP" sz="2400" dirty="0">
                <a:ea typeface="メイリオ"/>
              </a:rPr>
              <a:t>”</a:t>
            </a:r>
            <a:endParaRPr lang="ja-JP" altLang="en-US" sz="2400">
              <a:ea typeface="メイリオ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35C6363C-0CDA-4074-9769-8361FAC40B44}"/>
              </a:ext>
            </a:extLst>
          </p:cNvPr>
          <p:cNvSpPr txBox="1"/>
          <p:nvPr/>
        </p:nvSpPr>
        <p:spPr>
          <a:xfrm>
            <a:off x="5100107" y="4918676"/>
            <a:ext cx="4116833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2400" dirty="0" err="1">
                <a:ea typeface="メイリオ"/>
              </a:rPr>
              <a:t>mimi_emotions</a:t>
            </a:r>
            <a:r>
              <a:rPr kumimoji="1" lang="en-US" altLang="ja-JP" sz="2400" dirty="0">
                <a:ea typeface="メイリオ"/>
              </a:rPr>
              <a:t>[0] = “cry”</a:t>
            </a:r>
            <a:endParaRPr lang="en-US" altLang="ja-JP" sz="2400" dirty="0">
              <a:ea typeface="メイリオ"/>
            </a:endParaRPr>
          </a:p>
          <a:p>
            <a:r>
              <a:rPr kumimoji="1" lang="en-US" altLang="ja-JP" sz="2400" dirty="0" err="1">
                <a:ea typeface="メイリオ"/>
              </a:rPr>
              <a:t>mimi_emotions</a:t>
            </a:r>
            <a:r>
              <a:rPr kumimoji="1" lang="en-US" altLang="ja-JP" sz="2400" dirty="0">
                <a:ea typeface="メイリオ"/>
              </a:rPr>
              <a:t>[1] = “angry”</a:t>
            </a:r>
            <a:endParaRPr lang="en-US" altLang="ja-JP" sz="2400" dirty="0">
              <a:ea typeface="メイリオ"/>
            </a:endParaRPr>
          </a:p>
          <a:p>
            <a:r>
              <a:rPr kumimoji="1" lang="en-US" altLang="ja-JP" sz="2400" dirty="0" err="1">
                <a:ea typeface="メイリオ"/>
              </a:rPr>
              <a:t>mimi_emotions</a:t>
            </a:r>
            <a:r>
              <a:rPr kumimoji="1" lang="en-US" altLang="ja-JP" sz="2400" dirty="0">
                <a:ea typeface="メイリオ"/>
              </a:rPr>
              <a:t>[2] = “shock”</a:t>
            </a:r>
            <a:endParaRPr lang="en-US" altLang="ja-JP" sz="2400" dirty="0">
              <a:ea typeface="メイリオ"/>
            </a:endParaRPr>
          </a:p>
          <a:p>
            <a:r>
              <a:rPr kumimoji="1" lang="en-US" altLang="ja-JP" sz="2400" dirty="0" err="1">
                <a:ea typeface="メイリオ"/>
              </a:rPr>
              <a:t>mimi_emotions</a:t>
            </a:r>
            <a:r>
              <a:rPr kumimoji="1" lang="en-US" altLang="ja-JP" sz="2400" dirty="0">
                <a:ea typeface="メイリオ"/>
              </a:rPr>
              <a:t>[3] = “laugh”</a:t>
            </a:r>
            <a:endParaRPr lang="ja-JP" altLang="en-US" sz="3200">
              <a:ea typeface="メイリオ"/>
            </a:endParaRPr>
          </a:p>
        </p:txBody>
      </p: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9C0692C3-EFE9-4746-996C-48C21A40D42D}"/>
              </a:ext>
            </a:extLst>
          </p:cNvPr>
          <p:cNvGrpSpPr/>
          <p:nvPr/>
        </p:nvGrpSpPr>
        <p:grpSpPr>
          <a:xfrm>
            <a:off x="5045679" y="2065632"/>
            <a:ext cx="5177219" cy="2627781"/>
            <a:chOff x="4402833" y="2052758"/>
            <a:chExt cx="5177219" cy="2627781"/>
          </a:xfrm>
        </p:grpSpPr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0520E733-DA22-4732-B69A-093411F39700}"/>
                </a:ext>
              </a:extLst>
            </p:cNvPr>
            <p:cNvGrpSpPr/>
            <p:nvPr/>
          </p:nvGrpSpPr>
          <p:grpSpPr>
            <a:xfrm>
              <a:off x="4402833" y="3457424"/>
              <a:ext cx="5177219" cy="1223115"/>
              <a:chOff x="4217499" y="2840750"/>
              <a:chExt cx="5177219" cy="1223115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B5625035-05C4-414A-92E0-E9471C34641C}"/>
                  </a:ext>
                </a:extLst>
              </p:cNvPr>
              <p:cNvGrpSpPr/>
              <p:nvPr/>
            </p:nvGrpSpPr>
            <p:grpSpPr>
              <a:xfrm>
                <a:off x="4217499" y="2840750"/>
                <a:ext cx="5177219" cy="1223115"/>
                <a:chOff x="4170804" y="3596946"/>
                <a:chExt cx="5177219" cy="1223115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7CCD0309-D19F-46FF-9605-FA9A5DFF1F02}"/>
                    </a:ext>
                  </a:extLst>
                </p:cNvPr>
                <p:cNvGrpSpPr/>
                <p:nvPr/>
              </p:nvGrpSpPr>
              <p:grpSpPr>
                <a:xfrm>
                  <a:off x="4170804" y="3599730"/>
                  <a:ext cx="1279302" cy="1218940"/>
                  <a:chOff x="824097" y="3098950"/>
                  <a:chExt cx="1279302" cy="1218940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27DC332B-7E4A-42EE-B844-40BA8BFE67DB}"/>
                      </a:ext>
                    </a:extLst>
                  </p:cNvPr>
                  <p:cNvGrpSpPr/>
                  <p:nvPr/>
                </p:nvGrpSpPr>
                <p:grpSpPr>
                  <a:xfrm>
                    <a:off x="824097" y="3098950"/>
                    <a:ext cx="1279302" cy="1218940"/>
                    <a:chOff x="834257" y="2947377"/>
                    <a:chExt cx="1279302" cy="1218940"/>
                  </a:xfrm>
                </p:grpSpPr>
                <p:grpSp>
                  <p:nvGrpSpPr>
                    <p:cNvPr id="79" name="グループ化 78">
                      <a:extLst>
                        <a:ext uri="{FF2B5EF4-FFF2-40B4-BE49-F238E27FC236}">
                          <a16:creationId xmlns:a16="http://schemas.microsoft.com/office/drawing/2014/main" id="{AC32BA60-AF0B-480E-98F6-4D59F1833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159" y="2950165"/>
                      <a:ext cx="1277400" cy="1216152"/>
                      <a:chOff x="905890" y="2766457"/>
                      <a:chExt cx="1277400" cy="1216153"/>
                    </a:xfrm>
                  </p:grpSpPr>
                  <p:sp>
                    <p:nvSpPr>
                      <p:cNvPr id="85" name="直方体 84">
                        <a:extLst>
                          <a:ext uri="{FF2B5EF4-FFF2-40B4-BE49-F238E27FC236}">
                            <a16:creationId xmlns:a16="http://schemas.microsoft.com/office/drawing/2014/main" id="{F259EA05-C4CE-4C2D-B167-666EE68A05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890" y="2766458"/>
                        <a:ext cx="1277400" cy="1216152"/>
                      </a:xfrm>
                      <a:prstGeom prst="cub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91440" tIns="45720" rIns="91440" bIns="45720" rtlCol="0" anchor="ctr"/>
                      <a:lstStyle/>
                      <a:p>
                        <a:pPr algn="ctr"/>
                        <a:r>
                          <a:rPr kumimoji="1" lang="en-US" altLang="ja-JP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メイリオ"/>
                          </a:rPr>
                          <a:t>0</a:t>
                        </a:r>
                        <a:endParaRPr kumimoji="1" lang="ja-JP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メイリオ"/>
                        </a:endParaRPr>
                      </a:p>
                    </p:txBody>
                  </p:sp>
                  <p:grpSp>
                    <p:nvGrpSpPr>
                      <p:cNvPr id="86" name="グループ化 85">
                        <a:extLst>
                          <a:ext uri="{FF2B5EF4-FFF2-40B4-BE49-F238E27FC236}">
                            <a16:creationId xmlns:a16="http://schemas.microsoft.com/office/drawing/2014/main" id="{4A1F9137-D8F9-4C89-A8C1-EBD3CF9FF6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427" y="2766457"/>
                        <a:ext cx="1265983" cy="304540"/>
                        <a:chOff x="908427" y="2766457"/>
                        <a:chExt cx="1265983" cy="304540"/>
                      </a:xfrm>
                    </p:grpSpPr>
                    <p:sp>
                      <p:nvSpPr>
                        <p:cNvPr id="87" name="平行四辺形 86">
                          <a:extLst>
                            <a:ext uri="{FF2B5EF4-FFF2-40B4-BE49-F238E27FC236}">
                              <a16:creationId xmlns:a16="http://schemas.microsoft.com/office/drawing/2014/main" id="{6B7C706B-BCCD-410E-A832-25DFCE391C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4770" y="2766458"/>
                          <a:ext cx="1259640" cy="304539"/>
                        </a:xfrm>
                        <a:prstGeom prst="parallelogram">
                          <a:avLst>
                            <a:gd name="adj" fmla="val 10001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8" name="直角三角形 87">
                          <a:extLst>
                            <a:ext uri="{FF2B5EF4-FFF2-40B4-BE49-F238E27FC236}">
                              <a16:creationId xmlns:a16="http://schemas.microsoft.com/office/drawing/2014/main" id="{953CFBEC-7C7F-4E2B-8ABC-7BF9EBEE23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906299" y="2768585"/>
                          <a:ext cx="304538" cy="300282"/>
                        </a:xfrm>
                        <a:prstGeom prst="rtTriangl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</p:grpSp>
                <p:cxnSp>
                  <p:nvCxnSpPr>
                    <p:cNvPr id="80" name="直線コネクタ 79">
                      <a:extLst>
                        <a:ext uri="{FF2B5EF4-FFF2-40B4-BE49-F238E27FC236}">
                          <a16:creationId xmlns:a16="http://schemas.microsoft.com/office/drawing/2014/main" id="{72D15542-62A8-486C-B1EB-968A8D8CCF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34257" y="3254704"/>
                      <a:ext cx="976155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線コネクタ 80">
                      <a:extLst>
                        <a:ext uri="{FF2B5EF4-FFF2-40B4-BE49-F238E27FC236}">
                          <a16:creationId xmlns:a16="http://schemas.microsoft.com/office/drawing/2014/main" id="{F1002DB7-8A66-4559-8970-6272D05A8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43418" y="2950166"/>
                      <a:ext cx="970141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グループ化 81">
                      <a:extLst>
                        <a:ext uri="{FF2B5EF4-FFF2-40B4-BE49-F238E27FC236}">
                          <a16:creationId xmlns:a16="http://schemas.microsoft.com/office/drawing/2014/main" id="{8F25DBF0-0D17-4F76-93BA-059DE018F8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8697" y="2947377"/>
                      <a:ext cx="304406" cy="307327"/>
                      <a:chOff x="838697" y="2947377"/>
                      <a:chExt cx="304406" cy="307327"/>
                    </a:xfrm>
                  </p:grpSpPr>
                  <p:cxnSp>
                    <p:nvCxnSpPr>
                      <p:cNvPr id="83" name="直線コネクタ 82">
                        <a:extLst>
                          <a:ext uri="{FF2B5EF4-FFF2-40B4-BE49-F238E27FC236}">
                            <a16:creationId xmlns:a16="http://schemas.microsoft.com/office/drawing/2014/main" id="{855C6C30-ACFF-4629-9CD3-4F7F3B0ACC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43103" y="2950166"/>
                        <a:ext cx="0" cy="304538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直線コネクタ 83">
                        <a:extLst>
                          <a:ext uri="{FF2B5EF4-FFF2-40B4-BE49-F238E27FC236}">
                            <a16:creationId xmlns:a16="http://schemas.microsoft.com/office/drawing/2014/main" id="{F3BC0A62-B3C6-4308-A7A7-3C3E5A0A18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38697" y="2947377"/>
                        <a:ext cx="292718" cy="30593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8" name="直線コネクタ 77">
                    <a:extLst>
                      <a:ext uri="{FF2B5EF4-FFF2-40B4-BE49-F238E27FC236}">
                        <a16:creationId xmlns:a16="http://schemas.microsoft.com/office/drawing/2014/main" id="{7672D05B-1A52-4A2D-8B77-F4789B0955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00252" y="3101738"/>
                    <a:ext cx="299584" cy="303147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グループ化 88">
                  <a:extLst>
                    <a:ext uri="{FF2B5EF4-FFF2-40B4-BE49-F238E27FC236}">
                      <a16:creationId xmlns:a16="http://schemas.microsoft.com/office/drawing/2014/main" id="{1D485D05-C87D-434F-87AF-95C28C685F49}"/>
                    </a:ext>
                  </a:extLst>
                </p:cNvPr>
                <p:cNvGrpSpPr/>
                <p:nvPr/>
              </p:nvGrpSpPr>
              <p:grpSpPr>
                <a:xfrm>
                  <a:off x="5142833" y="3601123"/>
                  <a:ext cx="1279302" cy="1217547"/>
                  <a:chOff x="824097" y="3100343"/>
                  <a:chExt cx="1279302" cy="1217547"/>
                </a:xfrm>
              </p:grpSpPr>
              <p:grpSp>
                <p:nvGrpSpPr>
                  <p:cNvPr id="90" name="グループ化 89">
                    <a:extLst>
                      <a:ext uri="{FF2B5EF4-FFF2-40B4-BE49-F238E27FC236}">
                        <a16:creationId xmlns:a16="http://schemas.microsoft.com/office/drawing/2014/main" id="{76525B23-B969-4981-83BC-88EE473D1498}"/>
                      </a:ext>
                    </a:extLst>
                  </p:cNvPr>
                  <p:cNvGrpSpPr/>
                  <p:nvPr/>
                </p:nvGrpSpPr>
                <p:grpSpPr>
                  <a:xfrm>
                    <a:off x="824097" y="3100343"/>
                    <a:ext cx="1279302" cy="1217547"/>
                    <a:chOff x="834257" y="2948770"/>
                    <a:chExt cx="1279302" cy="1217547"/>
                  </a:xfrm>
                </p:grpSpPr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AFD323C1-26B2-44D9-9342-66381E1FCA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159" y="2950165"/>
                      <a:ext cx="1277400" cy="1216152"/>
                      <a:chOff x="905890" y="2766457"/>
                      <a:chExt cx="1277400" cy="1216153"/>
                    </a:xfrm>
                  </p:grpSpPr>
                  <p:sp>
                    <p:nvSpPr>
                      <p:cNvPr id="98" name="直方体 97">
                        <a:extLst>
                          <a:ext uri="{FF2B5EF4-FFF2-40B4-BE49-F238E27FC236}">
                            <a16:creationId xmlns:a16="http://schemas.microsoft.com/office/drawing/2014/main" id="{6E32D542-215F-4234-AA32-9FDAD714EC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890" y="2766458"/>
                        <a:ext cx="1277400" cy="1216152"/>
                      </a:xfrm>
                      <a:prstGeom prst="cub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91440" tIns="45720" rIns="91440" bIns="45720" rtlCol="0" anchor="ctr"/>
                      <a:lstStyle/>
                      <a:p>
                        <a:pPr algn="ctr"/>
                        <a:r>
                          <a:rPr kumimoji="1" lang="en-US" altLang="ja-JP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メイリオ"/>
                          </a:rPr>
                          <a:t>1</a:t>
                        </a:r>
                        <a:endParaRPr kumimoji="1" lang="ja-JP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メイリオ"/>
                        </a:endParaRPr>
                      </a:p>
                    </p:txBody>
                  </p:sp>
                  <p:grpSp>
                    <p:nvGrpSpPr>
                      <p:cNvPr id="99" name="グループ化 98">
                        <a:extLst>
                          <a:ext uri="{FF2B5EF4-FFF2-40B4-BE49-F238E27FC236}">
                            <a16:creationId xmlns:a16="http://schemas.microsoft.com/office/drawing/2014/main" id="{0CBE0A5E-DF8F-4AEA-A3AC-47E9B0C631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427" y="2766457"/>
                        <a:ext cx="1265983" cy="304540"/>
                        <a:chOff x="908427" y="2766457"/>
                        <a:chExt cx="1265983" cy="304540"/>
                      </a:xfrm>
                    </p:grpSpPr>
                    <p:sp>
                      <p:nvSpPr>
                        <p:cNvPr id="100" name="平行四辺形 99">
                          <a:extLst>
                            <a:ext uri="{FF2B5EF4-FFF2-40B4-BE49-F238E27FC236}">
                              <a16:creationId xmlns:a16="http://schemas.microsoft.com/office/drawing/2014/main" id="{3B1173C2-2CA2-4C68-8A4D-635DC50AB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4770" y="2766458"/>
                          <a:ext cx="1259640" cy="304539"/>
                        </a:xfrm>
                        <a:prstGeom prst="parallelogram">
                          <a:avLst>
                            <a:gd name="adj" fmla="val 10001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01" name="直角三角形 100">
                          <a:extLst>
                            <a:ext uri="{FF2B5EF4-FFF2-40B4-BE49-F238E27FC236}">
                              <a16:creationId xmlns:a16="http://schemas.microsoft.com/office/drawing/2014/main" id="{E5135B27-4856-4A7D-9897-F42C62A360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906299" y="2768585"/>
                          <a:ext cx="304538" cy="300282"/>
                        </a:xfrm>
                        <a:prstGeom prst="rtTriangl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</p:grpSp>
                <p:cxnSp>
                  <p:nvCxnSpPr>
                    <p:cNvPr id="93" name="直線コネクタ 92">
                      <a:extLst>
                        <a:ext uri="{FF2B5EF4-FFF2-40B4-BE49-F238E27FC236}">
                          <a16:creationId xmlns:a16="http://schemas.microsoft.com/office/drawing/2014/main" id="{CA0541BB-FCB8-48C8-B844-C959B47274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34257" y="3254704"/>
                      <a:ext cx="976155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線コネクタ 93">
                      <a:extLst>
                        <a:ext uri="{FF2B5EF4-FFF2-40B4-BE49-F238E27FC236}">
                          <a16:creationId xmlns:a16="http://schemas.microsoft.com/office/drawing/2014/main" id="{0D1DE506-45FB-45FB-814C-DC8DA61320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43418" y="2950166"/>
                      <a:ext cx="970141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5" name="グループ化 94">
                      <a:extLst>
                        <a:ext uri="{FF2B5EF4-FFF2-40B4-BE49-F238E27FC236}">
                          <a16:creationId xmlns:a16="http://schemas.microsoft.com/office/drawing/2014/main" id="{8CB6DE1A-9B13-46F7-9D8A-391F3FF08D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8697" y="2948770"/>
                      <a:ext cx="304406" cy="305934"/>
                      <a:chOff x="838697" y="2948770"/>
                      <a:chExt cx="304406" cy="305934"/>
                    </a:xfrm>
                  </p:grpSpPr>
                  <p:cxnSp>
                    <p:nvCxnSpPr>
                      <p:cNvPr id="96" name="直線コネクタ 95">
                        <a:extLst>
                          <a:ext uri="{FF2B5EF4-FFF2-40B4-BE49-F238E27FC236}">
                            <a16:creationId xmlns:a16="http://schemas.microsoft.com/office/drawing/2014/main" id="{D5C1896A-35AF-41DE-B4A3-942A2E69F7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43103" y="2950166"/>
                        <a:ext cx="0" cy="304538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直線コネクタ 96">
                        <a:extLst>
                          <a:ext uri="{FF2B5EF4-FFF2-40B4-BE49-F238E27FC236}">
                            <a16:creationId xmlns:a16="http://schemas.microsoft.com/office/drawing/2014/main" id="{5AAEDB86-AE96-4168-9015-E1F56A85B2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38697" y="2948770"/>
                        <a:ext cx="288884" cy="304542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1" name="直線コネクタ 90">
                    <a:extLst>
                      <a:ext uri="{FF2B5EF4-FFF2-40B4-BE49-F238E27FC236}">
                        <a16:creationId xmlns:a16="http://schemas.microsoft.com/office/drawing/2014/main" id="{77E7DC8A-69D3-435A-88F6-E856942153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00252" y="3101738"/>
                    <a:ext cx="299584" cy="303147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グループ化 101">
                  <a:extLst>
                    <a:ext uri="{FF2B5EF4-FFF2-40B4-BE49-F238E27FC236}">
                      <a16:creationId xmlns:a16="http://schemas.microsoft.com/office/drawing/2014/main" id="{2706E5DC-FD41-40ED-AEF7-12305C738490}"/>
                    </a:ext>
                  </a:extLst>
                </p:cNvPr>
                <p:cNvGrpSpPr/>
                <p:nvPr/>
              </p:nvGrpSpPr>
              <p:grpSpPr>
                <a:xfrm>
                  <a:off x="6119920" y="3601123"/>
                  <a:ext cx="1279302" cy="1217546"/>
                  <a:chOff x="824097" y="3100344"/>
                  <a:chExt cx="1279302" cy="1217546"/>
                </a:xfrm>
              </p:grpSpPr>
              <p:grpSp>
                <p:nvGrpSpPr>
                  <p:cNvPr id="103" name="グループ化 102">
                    <a:extLst>
                      <a:ext uri="{FF2B5EF4-FFF2-40B4-BE49-F238E27FC236}">
                        <a16:creationId xmlns:a16="http://schemas.microsoft.com/office/drawing/2014/main" id="{06698FB8-5A5A-4AA2-B7B2-191DCD47EAB4}"/>
                      </a:ext>
                    </a:extLst>
                  </p:cNvPr>
                  <p:cNvGrpSpPr/>
                  <p:nvPr/>
                </p:nvGrpSpPr>
                <p:grpSpPr>
                  <a:xfrm>
                    <a:off x="824097" y="3100344"/>
                    <a:ext cx="1279302" cy="1217546"/>
                    <a:chOff x="834257" y="2948771"/>
                    <a:chExt cx="1279302" cy="1217546"/>
                  </a:xfrm>
                </p:grpSpPr>
                <p:grpSp>
                  <p:nvGrpSpPr>
                    <p:cNvPr id="105" name="グループ化 104">
                      <a:extLst>
                        <a:ext uri="{FF2B5EF4-FFF2-40B4-BE49-F238E27FC236}">
                          <a16:creationId xmlns:a16="http://schemas.microsoft.com/office/drawing/2014/main" id="{06C51598-6325-462F-A4A6-14419C7081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6159" y="2950165"/>
                      <a:ext cx="1277400" cy="1216152"/>
                      <a:chOff x="905890" y="2766457"/>
                      <a:chExt cx="1277400" cy="1216153"/>
                    </a:xfrm>
                  </p:grpSpPr>
                  <p:sp>
                    <p:nvSpPr>
                      <p:cNvPr id="111" name="直方体 110">
                        <a:extLst>
                          <a:ext uri="{FF2B5EF4-FFF2-40B4-BE49-F238E27FC236}">
                            <a16:creationId xmlns:a16="http://schemas.microsoft.com/office/drawing/2014/main" id="{A7958BEA-14F1-4077-9323-85D02E4C4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890" y="2766458"/>
                        <a:ext cx="1277400" cy="1216152"/>
                      </a:xfrm>
                      <a:prstGeom prst="cub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91440" tIns="45720" rIns="91440" bIns="45720" rtlCol="0" anchor="ctr"/>
                      <a:lstStyle/>
                      <a:p>
                        <a:pPr algn="ctr"/>
                        <a:r>
                          <a:rPr kumimoji="1" lang="en-US" altLang="ja-JP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メイリオ"/>
                          </a:rPr>
                          <a:t>2</a:t>
                        </a:r>
                        <a:endParaRPr kumimoji="1" lang="ja-JP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メイリオ"/>
                        </a:endParaRPr>
                      </a:p>
                    </p:txBody>
                  </p:sp>
                  <p:grpSp>
                    <p:nvGrpSpPr>
                      <p:cNvPr id="112" name="グループ化 111">
                        <a:extLst>
                          <a:ext uri="{FF2B5EF4-FFF2-40B4-BE49-F238E27FC236}">
                            <a16:creationId xmlns:a16="http://schemas.microsoft.com/office/drawing/2014/main" id="{FB3C858A-3509-458D-827E-563EAC00B6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427" y="2766457"/>
                        <a:ext cx="1265983" cy="304540"/>
                        <a:chOff x="908427" y="2766457"/>
                        <a:chExt cx="1265983" cy="304540"/>
                      </a:xfrm>
                    </p:grpSpPr>
                    <p:sp>
                      <p:nvSpPr>
                        <p:cNvPr id="113" name="平行四辺形 112">
                          <a:extLst>
                            <a:ext uri="{FF2B5EF4-FFF2-40B4-BE49-F238E27FC236}">
                              <a16:creationId xmlns:a16="http://schemas.microsoft.com/office/drawing/2014/main" id="{92EC4925-3C93-48EF-A128-FF3BF1B737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4770" y="2766458"/>
                          <a:ext cx="1259640" cy="304539"/>
                        </a:xfrm>
                        <a:prstGeom prst="parallelogram">
                          <a:avLst>
                            <a:gd name="adj" fmla="val 10001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14" name="直角三角形 113">
                          <a:extLst>
                            <a:ext uri="{FF2B5EF4-FFF2-40B4-BE49-F238E27FC236}">
                              <a16:creationId xmlns:a16="http://schemas.microsoft.com/office/drawing/2014/main" id="{E7855E4B-C074-4081-AD91-936852F89B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906299" y="2768585"/>
                          <a:ext cx="304538" cy="300282"/>
                        </a:xfrm>
                        <a:prstGeom prst="rtTriangl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</p:grpSp>
                <p:cxnSp>
                  <p:nvCxnSpPr>
                    <p:cNvPr id="106" name="直線コネクタ 105">
                      <a:extLst>
                        <a:ext uri="{FF2B5EF4-FFF2-40B4-BE49-F238E27FC236}">
                          <a16:creationId xmlns:a16="http://schemas.microsoft.com/office/drawing/2014/main" id="{7FDB7855-F463-4083-A907-33EB0AF0CA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34257" y="3254704"/>
                      <a:ext cx="976155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線コネクタ 106">
                      <a:extLst>
                        <a:ext uri="{FF2B5EF4-FFF2-40B4-BE49-F238E27FC236}">
                          <a16:creationId xmlns:a16="http://schemas.microsoft.com/office/drawing/2014/main" id="{2C18240E-04BD-4F77-BCEF-79E40F482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43418" y="2950166"/>
                      <a:ext cx="970141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2C34C54D-71C3-46E9-AF96-F19FE38FC3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8698" y="2948771"/>
                      <a:ext cx="304405" cy="305933"/>
                      <a:chOff x="838698" y="2948771"/>
                      <a:chExt cx="304405" cy="305933"/>
                    </a:xfrm>
                  </p:grpSpPr>
                  <p:cxnSp>
                    <p:nvCxnSpPr>
                      <p:cNvPr id="109" name="直線コネクタ 108">
                        <a:extLst>
                          <a:ext uri="{FF2B5EF4-FFF2-40B4-BE49-F238E27FC236}">
                            <a16:creationId xmlns:a16="http://schemas.microsoft.com/office/drawing/2014/main" id="{58F04B36-97BF-41EA-BB34-50DBB84D6C9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43103" y="2950166"/>
                        <a:ext cx="0" cy="304538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直線コネクタ 109">
                        <a:extLst>
                          <a:ext uri="{FF2B5EF4-FFF2-40B4-BE49-F238E27FC236}">
                            <a16:creationId xmlns:a16="http://schemas.microsoft.com/office/drawing/2014/main" id="{AEF0EDF4-C4CB-47D8-8BBC-505451BADE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38698" y="2948771"/>
                        <a:ext cx="290500" cy="304541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04" name="直線コネクタ 103">
                    <a:extLst>
                      <a:ext uri="{FF2B5EF4-FFF2-40B4-BE49-F238E27FC236}">
                        <a16:creationId xmlns:a16="http://schemas.microsoft.com/office/drawing/2014/main" id="{402365F2-907A-4DF1-8EC0-95902F067B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00252" y="3101738"/>
                    <a:ext cx="299584" cy="303147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グループ化 114">
                  <a:extLst>
                    <a:ext uri="{FF2B5EF4-FFF2-40B4-BE49-F238E27FC236}">
                      <a16:creationId xmlns:a16="http://schemas.microsoft.com/office/drawing/2014/main" id="{25BF8AA9-4CDB-4568-B0C6-B23BBD8BF0B6}"/>
                    </a:ext>
                  </a:extLst>
                </p:cNvPr>
                <p:cNvGrpSpPr/>
                <p:nvPr/>
              </p:nvGrpSpPr>
              <p:grpSpPr>
                <a:xfrm>
                  <a:off x="7081823" y="3596946"/>
                  <a:ext cx="1296091" cy="1221723"/>
                  <a:chOff x="807308" y="3097560"/>
                  <a:chExt cx="1296091" cy="1221723"/>
                </a:xfrm>
              </p:grpSpPr>
              <p:grpSp>
                <p:nvGrpSpPr>
                  <p:cNvPr id="116" name="グループ化 115">
                    <a:extLst>
                      <a:ext uri="{FF2B5EF4-FFF2-40B4-BE49-F238E27FC236}">
                        <a16:creationId xmlns:a16="http://schemas.microsoft.com/office/drawing/2014/main" id="{90562C79-5B51-4515-8456-C568DFC9AB12}"/>
                      </a:ext>
                    </a:extLst>
                  </p:cNvPr>
                  <p:cNvGrpSpPr/>
                  <p:nvPr/>
                </p:nvGrpSpPr>
                <p:grpSpPr>
                  <a:xfrm>
                    <a:off x="807308" y="3097560"/>
                    <a:ext cx="1296091" cy="1221723"/>
                    <a:chOff x="817468" y="2945987"/>
                    <a:chExt cx="1296091" cy="1221723"/>
                  </a:xfrm>
                </p:grpSpPr>
                <p:grpSp>
                  <p:nvGrpSpPr>
                    <p:cNvPr id="118" name="グループ化 117">
                      <a:extLst>
                        <a:ext uri="{FF2B5EF4-FFF2-40B4-BE49-F238E27FC236}">
                          <a16:creationId xmlns:a16="http://schemas.microsoft.com/office/drawing/2014/main" id="{9DB41FF0-8B3E-45E7-B8EA-C90CA436A4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932" y="2950165"/>
                      <a:ext cx="1277747" cy="1217545"/>
                      <a:chOff x="896663" y="2766457"/>
                      <a:chExt cx="1277747" cy="1217546"/>
                    </a:xfrm>
                  </p:grpSpPr>
                  <p:sp>
                    <p:nvSpPr>
                      <p:cNvPr id="124" name="直方体 123">
                        <a:extLst>
                          <a:ext uri="{FF2B5EF4-FFF2-40B4-BE49-F238E27FC236}">
                            <a16:creationId xmlns:a16="http://schemas.microsoft.com/office/drawing/2014/main" id="{47782873-FD73-42DA-B86D-4B0956225D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6663" y="2767851"/>
                        <a:ext cx="1277400" cy="1216152"/>
                      </a:xfrm>
                      <a:prstGeom prst="cub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91440" tIns="45720" rIns="91440" bIns="45720" rtlCol="0" anchor="ctr"/>
                      <a:lstStyle/>
                      <a:p>
                        <a:pPr algn="ctr"/>
                        <a:r>
                          <a:rPr kumimoji="1" lang="en-US" altLang="ja-JP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メイリオ"/>
                          </a:rPr>
                          <a:t>3</a:t>
                        </a:r>
                        <a:endParaRPr kumimoji="1" lang="ja-JP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メイリオ"/>
                        </a:endParaRPr>
                      </a:p>
                    </p:txBody>
                  </p:sp>
                  <p:grpSp>
                    <p:nvGrpSpPr>
                      <p:cNvPr id="125" name="グループ化 124">
                        <a:extLst>
                          <a:ext uri="{FF2B5EF4-FFF2-40B4-BE49-F238E27FC236}">
                            <a16:creationId xmlns:a16="http://schemas.microsoft.com/office/drawing/2014/main" id="{6D987369-4E91-4D5F-A75E-4297EB68E1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427" y="2766457"/>
                        <a:ext cx="1265983" cy="304540"/>
                        <a:chOff x="908427" y="2766457"/>
                        <a:chExt cx="1265983" cy="304540"/>
                      </a:xfrm>
                    </p:grpSpPr>
                    <p:sp>
                      <p:nvSpPr>
                        <p:cNvPr id="126" name="平行四辺形 125">
                          <a:extLst>
                            <a:ext uri="{FF2B5EF4-FFF2-40B4-BE49-F238E27FC236}">
                              <a16:creationId xmlns:a16="http://schemas.microsoft.com/office/drawing/2014/main" id="{5B390C25-82C8-4CF2-B8FC-7046964F9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4770" y="2766458"/>
                          <a:ext cx="1259640" cy="304539"/>
                        </a:xfrm>
                        <a:prstGeom prst="parallelogram">
                          <a:avLst>
                            <a:gd name="adj" fmla="val 10001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7" name="直角三角形 126">
                          <a:extLst>
                            <a:ext uri="{FF2B5EF4-FFF2-40B4-BE49-F238E27FC236}">
                              <a16:creationId xmlns:a16="http://schemas.microsoft.com/office/drawing/2014/main" id="{35B0637E-0426-45C3-A005-85C8526F0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906299" y="2768585"/>
                          <a:ext cx="304538" cy="300282"/>
                        </a:xfrm>
                        <a:prstGeom prst="rtTriangl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</p:grpSp>
                <p:cxnSp>
                  <p:nvCxnSpPr>
                    <p:cNvPr id="119" name="直線コネクタ 118">
                      <a:extLst>
                        <a:ext uri="{FF2B5EF4-FFF2-40B4-BE49-F238E27FC236}">
                          <a16:creationId xmlns:a16="http://schemas.microsoft.com/office/drawing/2014/main" id="{9DA36409-F740-4D4E-A3DB-968DA9D07D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34257" y="3254704"/>
                      <a:ext cx="976155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直線コネクタ 119">
                      <a:extLst>
                        <a:ext uri="{FF2B5EF4-FFF2-40B4-BE49-F238E27FC236}">
                          <a16:creationId xmlns:a16="http://schemas.microsoft.com/office/drawing/2014/main" id="{1F60B78F-0044-48FA-A20B-8788F2EFCB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43418" y="2950166"/>
                      <a:ext cx="970141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1" name="グループ化 120">
                      <a:extLst>
                        <a:ext uri="{FF2B5EF4-FFF2-40B4-BE49-F238E27FC236}">
                          <a16:creationId xmlns:a16="http://schemas.microsoft.com/office/drawing/2014/main" id="{19BF5236-902F-4047-A41C-8C7D0262BE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7468" y="2945987"/>
                      <a:ext cx="325635" cy="310107"/>
                      <a:chOff x="817468" y="2945987"/>
                      <a:chExt cx="325635" cy="310107"/>
                    </a:xfrm>
                  </p:grpSpPr>
                  <p:cxnSp>
                    <p:nvCxnSpPr>
                      <p:cNvPr id="122" name="直線コネクタ 121">
                        <a:extLst>
                          <a:ext uri="{FF2B5EF4-FFF2-40B4-BE49-F238E27FC236}">
                            <a16:creationId xmlns:a16="http://schemas.microsoft.com/office/drawing/2014/main" id="{3876F000-04B0-42BA-8FDD-B0B9E8EC57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43103" y="2950166"/>
                        <a:ext cx="0" cy="304538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直線コネクタ 122">
                        <a:extLst>
                          <a:ext uri="{FF2B5EF4-FFF2-40B4-BE49-F238E27FC236}">
                            <a16:creationId xmlns:a16="http://schemas.microsoft.com/office/drawing/2014/main" id="{989BD674-CFB5-4F76-A632-FEB67C0D24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17468" y="2945987"/>
                        <a:ext cx="312613" cy="310107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7" name="直線コネクタ 116">
                    <a:extLst>
                      <a:ext uri="{FF2B5EF4-FFF2-40B4-BE49-F238E27FC236}">
                        <a16:creationId xmlns:a16="http://schemas.microsoft.com/office/drawing/2014/main" id="{0A709739-2477-4108-AF3E-4683E04101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00252" y="3101738"/>
                    <a:ext cx="299584" cy="303147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グループ化 127">
                  <a:extLst>
                    <a:ext uri="{FF2B5EF4-FFF2-40B4-BE49-F238E27FC236}">
                      <a16:creationId xmlns:a16="http://schemas.microsoft.com/office/drawing/2014/main" id="{28D8C34A-94DD-4260-B3EE-29198D9E0CF1}"/>
                    </a:ext>
                  </a:extLst>
                </p:cNvPr>
                <p:cNvGrpSpPr/>
                <p:nvPr/>
              </p:nvGrpSpPr>
              <p:grpSpPr>
                <a:xfrm>
                  <a:off x="8057978" y="3599730"/>
                  <a:ext cx="1290045" cy="1220331"/>
                  <a:chOff x="813354" y="3100344"/>
                  <a:chExt cx="1290045" cy="1220331"/>
                </a:xfrm>
              </p:grpSpPr>
              <p:grpSp>
                <p:nvGrpSpPr>
                  <p:cNvPr id="129" name="グループ化 128">
                    <a:extLst>
                      <a:ext uri="{FF2B5EF4-FFF2-40B4-BE49-F238E27FC236}">
                        <a16:creationId xmlns:a16="http://schemas.microsoft.com/office/drawing/2014/main" id="{C8E11A67-1C48-4F5E-8E78-E220AF1AA706}"/>
                      </a:ext>
                    </a:extLst>
                  </p:cNvPr>
                  <p:cNvGrpSpPr/>
                  <p:nvPr/>
                </p:nvGrpSpPr>
                <p:grpSpPr>
                  <a:xfrm>
                    <a:off x="813354" y="3100344"/>
                    <a:ext cx="1290045" cy="1220331"/>
                    <a:chOff x="823514" y="2948771"/>
                    <a:chExt cx="1290045" cy="1220331"/>
                  </a:xfrm>
                </p:grpSpPr>
                <p:grpSp>
                  <p:nvGrpSpPr>
                    <p:cNvPr id="131" name="グループ化 130">
                      <a:extLst>
                        <a:ext uri="{FF2B5EF4-FFF2-40B4-BE49-F238E27FC236}">
                          <a16:creationId xmlns:a16="http://schemas.microsoft.com/office/drawing/2014/main" id="{352EE3CC-73C4-437C-8BDE-4D12FC2A9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279" y="2950165"/>
                      <a:ext cx="1277400" cy="1218937"/>
                      <a:chOff x="897010" y="2766457"/>
                      <a:chExt cx="1277400" cy="1218938"/>
                    </a:xfrm>
                  </p:grpSpPr>
                  <p:sp>
                    <p:nvSpPr>
                      <p:cNvPr id="137" name="直方体 136">
                        <a:extLst>
                          <a:ext uri="{FF2B5EF4-FFF2-40B4-BE49-F238E27FC236}">
                            <a16:creationId xmlns:a16="http://schemas.microsoft.com/office/drawing/2014/main" id="{700EF5B4-E812-4772-A558-43C45321CB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7010" y="2769243"/>
                        <a:ext cx="1277400" cy="1216152"/>
                      </a:xfrm>
                      <a:prstGeom prst="cub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grpSp>
                    <p:nvGrpSpPr>
                      <p:cNvPr id="138" name="グループ化 137">
                        <a:extLst>
                          <a:ext uri="{FF2B5EF4-FFF2-40B4-BE49-F238E27FC236}">
                            <a16:creationId xmlns:a16="http://schemas.microsoft.com/office/drawing/2014/main" id="{D27E6992-E694-4E32-9451-7C97151368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427" y="2766457"/>
                        <a:ext cx="1265983" cy="304540"/>
                        <a:chOff x="908427" y="2766457"/>
                        <a:chExt cx="1265983" cy="304540"/>
                      </a:xfrm>
                    </p:grpSpPr>
                    <p:sp>
                      <p:nvSpPr>
                        <p:cNvPr id="139" name="平行四辺形 138">
                          <a:extLst>
                            <a:ext uri="{FF2B5EF4-FFF2-40B4-BE49-F238E27FC236}">
                              <a16:creationId xmlns:a16="http://schemas.microsoft.com/office/drawing/2014/main" id="{EA17FB9F-5B9B-4F98-A54F-1B82E3352B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4770" y="2766458"/>
                          <a:ext cx="1259640" cy="304539"/>
                        </a:xfrm>
                        <a:prstGeom prst="parallelogram">
                          <a:avLst>
                            <a:gd name="adj" fmla="val 100010"/>
                          </a:avLst>
                        </a:prstGeom>
                        <a:ln>
                          <a:noFill/>
                        </a:ln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40" name="直角三角形 139">
                          <a:extLst>
                            <a:ext uri="{FF2B5EF4-FFF2-40B4-BE49-F238E27FC236}">
                              <a16:creationId xmlns:a16="http://schemas.microsoft.com/office/drawing/2014/main" id="{A78E17B1-1A1D-44C2-8FA7-3A62DAE0DD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906299" y="2768585"/>
                          <a:ext cx="304538" cy="300282"/>
                        </a:xfrm>
                        <a:prstGeom prst="rtTriangl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</p:grpSp>
                <p:cxnSp>
                  <p:nvCxnSpPr>
                    <p:cNvPr id="132" name="直線コネクタ 131">
                      <a:extLst>
                        <a:ext uri="{FF2B5EF4-FFF2-40B4-BE49-F238E27FC236}">
                          <a16:creationId xmlns:a16="http://schemas.microsoft.com/office/drawing/2014/main" id="{0D81621A-6E34-4D10-9BFB-17D374DB86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34257" y="3254704"/>
                      <a:ext cx="976155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線コネクタ 132">
                      <a:extLst>
                        <a:ext uri="{FF2B5EF4-FFF2-40B4-BE49-F238E27FC236}">
                          <a16:creationId xmlns:a16="http://schemas.microsoft.com/office/drawing/2014/main" id="{A5E795B3-3AF4-4628-9884-5858CCDACC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43418" y="2950166"/>
                      <a:ext cx="970141" cy="0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4" name="グループ化 133">
                      <a:extLst>
                        <a:ext uri="{FF2B5EF4-FFF2-40B4-BE49-F238E27FC236}">
                          <a16:creationId xmlns:a16="http://schemas.microsoft.com/office/drawing/2014/main" id="{85E055BF-C1C3-42B2-A6DC-BBFF968F25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3514" y="2948771"/>
                      <a:ext cx="319589" cy="307323"/>
                      <a:chOff x="823514" y="2948771"/>
                      <a:chExt cx="319589" cy="307323"/>
                    </a:xfrm>
                  </p:grpSpPr>
                  <p:cxnSp>
                    <p:nvCxnSpPr>
                      <p:cNvPr id="135" name="直線コネクタ 134">
                        <a:extLst>
                          <a:ext uri="{FF2B5EF4-FFF2-40B4-BE49-F238E27FC236}">
                            <a16:creationId xmlns:a16="http://schemas.microsoft.com/office/drawing/2014/main" id="{EA9464AB-EE26-4D9D-BA15-194BFAAE2D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143103" y="2950166"/>
                        <a:ext cx="0" cy="304538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線コネクタ 135">
                        <a:extLst>
                          <a:ext uri="{FF2B5EF4-FFF2-40B4-BE49-F238E27FC236}">
                            <a16:creationId xmlns:a16="http://schemas.microsoft.com/office/drawing/2014/main" id="{C085B339-7B4F-46FE-A440-7A1E11750F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3514" y="2948771"/>
                        <a:ext cx="299645" cy="30732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0" name="直線コネクタ 129">
                    <a:extLst>
                      <a:ext uri="{FF2B5EF4-FFF2-40B4-BE49-F238E27FC236}">
                        <a16:creationId xmlns:a16="http://schemas.microsoft.com/office/drawing/2014/main" id="{16B288F6-94D3-46F6-B46F-93915C980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00252" y="3101738"/>
                    <a:ext cx="299584" cy="303147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4" name="グループ化 163">
                <a:extLst>
                  <a:ext uri="{FF2B5EF4-FFF2-40B4-BE49-F238E27FC236}">
                    <a16:creationId xmlns:a16="http://schemas.microsoft.com/office/drawing/2014/main" id="{10D1BD60-50B8-4048-A70C-C28D4A2E3A40}"/>
                  </a:ext>
                </a:extLst>
              </p:cNvPr>
              <p:cNvGrpSpPr/>
              <p:nvPr/>
            </p:nvGrpSpPr>
            <p:grpSpPr>
              <a:xfrm>
                <a:off x="8098313" y="2840750"/>
                <a:ext cx="1279302" cy="1216153"/>
                <a:chOff x="824097" y="3101737"/>
                <a:chExt cx="1279302" cy="1216153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16D19282-860D-4C44-86A4-8128951D59BE}"/>
                    </a:ext>
                  </a:extLst>
                </p:cNvPr>
                <p:cNvGrpSpPr/>
                <p:nvPr/>
              </p:nvGrpSpPr>
              <p:grpSpPr>
                <a:xfrm>
                  <a:off x="824097" y="3101737"/>
                  <a:ext cx="1279302" cy="1216153"/>
                  <a:chOff x="834257" y="2950164"/>
                  <a:chExt cx="1279302" cy="1216153"/>
                </a:xfrm>
              </p:grpSpPr>
              <p:grpSp>
                <p:nvGrpSpPr>
                  <p:cNvPr id="167" name="グループ化 166">
                    <a:extLst>
                      <a:ext uri="{FF2B5EF4-FFF2-40B4-BE49-F238E27FC236}">
                        <a16:creationId xmlns:a16="http://schemas.microsoft.com/office/drawing/2014/main" id="{D0CBDCB4-BD70-4F7F-9556-879A2774AD4A}"/>
                      </a:ext>
                    </a:extLst>
                  </p:cNvPr>
                  <p:cNvGrpSpPr/>
                  <p:nvPr/>
                </p:nvGrpSpPr>
                <p:grpSpPr>
                  <a:xfrm>
                    <a:off x="836159" y="2950165"/>
                    <a:ext cx="1277400" cy="1216152"/>
                    <a:chOff x="905890" y="2766457"/>
                    <a:chExt cx="1277400" cy="1216153"/>
                  </a:xfrm>
                </p:grpSpPr>
                <p:sp>
                  <p:nvSpPr>
                    <p:cNvPr id="173" name="直方体 172">
                      <a:extLst>
                        <a:ext uri="{FF2B5EF4-FFF2-40B4-BE49-F238E27FC236}">
                          <a16:creationId xmlns:a16="http://schemas.microsoft.com/office/drawing/2014/main" id="{5829A2E8-85EF-437D-9AFD-E7040D77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890" y="2766458"/>
                      <a:ext cx="1277400" cy="1216152"/>
                    </a:xfrm>
                    <a:prstGeom prst="cub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0" tIns="45720" rIns="91440" bIns="45720" rtlCol="0" anchor="ctr"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a typeface="メイリオ"/>
                        </a:rPr>
                        <a:t>4</a:t>
                      </a:r>
                      <a:endParaRPr kumimoji="1" lang="ja-JP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a typeface="メイリオ"/>
                      </a:endParaRPr>
                    </a:p>
                  </p:txBody>
                </p:sp>
                <p:grpSp>
                  <p:nvGrpSpPr>
                    <p:cNvPr id="174" name="グループ化 173">
                      <a:extLst>
                        <a:ext uri="{FF2B5EF4-FFF2-40B4-BE49-F238E27FC236}">
                          <a16:creationId xmlns:a16="http://schemas.microsoft.com/office/drawing/2014/main" id="{CA7E743B-4CC0-44A4-9AB9-BB0DD8BEE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8427" y="2766457"/>
                      <a:ext cx="1265983" cy="304540"/>
                      <a:chOff x="908427" y="2766457"/>
                      <a:chExt cx="1265983" cy="304540"/>
                    </a:xfrm>
                  </p:grpSpPr>
                  <p:sp>
                    <p:nvSpPr>
                      <p:cNvPr id="175" name="平行四辺形 174">
                        <a:extLst>
                          <a:ext uri="{FF2B5EF4-FFF2-40B4-BE49-F238E27FC236}">
                            <a16:creationId xmlns:a16="http://schemas.microsoft.com/office/drawing/2014/main" id="{531A1446-5BE5-479C-9FEF-ACC40BA01E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4770" y="2766458"/>
                        <a:ext cx="1259640" cy="304539"/>
                      </a:xfrm>
                      <a:prstGeom prst="parallelogram">
                        <a:avLst>
                          <a:gd name="adj" fmla="val 100010"/>
                        </a:avLst>
                      </a:prstGeom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76" name="直角三角形 175">
                        <a:extLst>
                          <a:ext uri="{FF2B5EF4-FFF2-40B4-BE49-F238E27FC236}">
                            <a16:creationId xmlns:a16="http://schemas.microsoft.com/office/drawing/2014/main" id="{1438F68B-1689-4A37-898C-4E60FC84EE1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906299" y="2768585"/>
                        <a:ext cx="304538" cy="300282"/>
                      </a:xfrm>
                      <a:prstGeom prst="rtTriangle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</p:grpSp>
              <p:cxnSp>
                <p:nvCxnSpPr>
                  <p:cNvPr id="168" name="直線コネクタ 167">
                    <a:extLst>
                      <a:ext uri="{FF2B5EF4-FFF2-40B4-BE49-F238E27FC236}">
                        <a16:creationId xmlns:a16="http://schemas.microsoft.com/office/drawing/2014/main" id="{A45C8004-568E-47C4-A3E6-A4C52FD94A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4257" y="3254704"/>
                    <a:ext cx="976155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線コネクタ 168">
                    <a:extLst>
                      <a:ext uri="{FF2B5EF4-FFF2-40B4-BE49-F238E27FC236}">
                        <a16:creationId xmlns:a16="http://schemas.microsoft.com/office/drawing/2014/main" id="{3566387D-C5AE-475C-9C9D-8720B8D4A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3418" y="2950166"/>
                    <a:ext cx="970141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0" name="グループ化 169">
                    <a:extLst>
                      <a:ext uri="{FF2B5EF4-FFF2-40B4-BE49-F238E27FC236}">
                        <a16:creationId xmlns:a16="http://schemas.microsoft.com/office/drawing/2014/main" id="{FBCFA916-785C-458F-AF7A-E6EC4AA43D44}"/>
                      </a:ext>
                    </a:extLst>
                  </p:cNvPr>
                  <p:cNvGrpSpPr/>
                  <p:nvPr/>
                </p:nvGrpSpPr>
                <p:grpSpPr>
                  <a:xfrm>
                    <a:off x="838697" y="2950164"/>
                    <a:ext cx="304406" cy="304540"/>
                    <a:chOff x="838697" y="2950164"/>
                    <a:chExt cx="304406" cy="304540"/>
                  </a:xfrm>
                </p:grpSpPr>
                <p:cxnSp>
                  <p:nvCxnSpPr>
                    <p:cNvPr id="171" name="直線コネクタ 170">
                      <a:extLst>
                        <a:ext uri="{FF2B5EF4-FFF2-40B4-BE49-F238E27FC236}">
                          <a16:creationId xmlns:a16="http://schemas.microsoft.com/office/drawing/2014/main" id="{7C591BFC-28E6-416C-9272-E52E641D4B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43103" y="2950166"/>
                      <a:ext cx="0" cy="304538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直線コネクタ 171">
                      <a:extLst>
                        <a:ext uri="{FF2B5EF4-FFF2-40B4-BE49-F238E27FC236}">
                          <a16:creationId xmlns:a16="http://schemas.microsoft.com/office/drawing/2014/main" id="{C9AFDA1E-23B4-40DE-8FCF-C14DCB7E52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38697" y="2950164"/>
                      <a:ext cx="295212" cy="303148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6" name="直線コネクタ 165">
                  <a:extLst>
                    <a:ext uri="{FF2B5EF4-FFF2-40B4-BE49-F238E27FC236}">
                      <a16:creationId xmlns:a16="http://schemas.microsoft.com/office/drawing/2014/main" id="{65E482FA-1670-4E98-A75A-E5E1AF372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00252" y="3101738"/>
                  <a:ext cx="299584" cy="30314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4B5D5E4D-3BA5-4433-A594-36A05BBA6293}"/>
                </a:ext>
              </a:extLst>
            </p:cNvPr>
            <p:cNvGrpSpPr/>
            <p:nvPr/>
          </p:nvGrpSpPr>
          <p:grpSpPr>
            <a:xfrm>
              <a:off x="4754730" y="2052758"/>
              <a:ext cx="2876521" cy="759347"/>
              <a:chOff x="4984821" y="2085782"/>
              <a:chExt cx="2876521" cy="759347"/>
            </a:xfrm>
          </p:grpSpPr>
          <p:pic>
            <p:nvPicPr>
              <p:cNvPr id="198" name="図 197">
                <a:extLst>
                  <a:ext uri="{FF2B5EF4-FFF2-40B4-BE49-F238E27FC236}">
                    <a16:creationId xmlns:a16="http://schemas.microsoft.com/office/drawing/2014/main" id="{3E5C7752-E736-4B0C-9A71-5D1D6FB53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4821" y="2110725"/>
                <a:ext cx="734404" cy="734404"/>
              </a:xfrm>
              <a:prstGeom prst="rect">
                <a:avLst/>
              </a:prstGeom>
            </p:spPr>
          </p:pic>
          <p:pic>
            <p:nvPicPr>
              <p:cNvPr id="200" name="図 199">
                <a:extLst>
                  <a:ext uri="{FF2B5EF4-FFF2-40B4-BE49-F238E27FC236}">
                    <a16:creationId xmlns:a16="http://schemas.microsoft.com/office/drawing/2014/main" id="{CBB05F07-BEEE-4CA0-8D72-C8A14EEB1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5873" y="2085782"/>
                <a:ext cx="734411" cy="734411"/>
              </a:xfrm>
              <a:prstGeom prst="rect">
                <a:avLst/>
              </a:prstGeom>
            </p:spPr>
          </p:pic>
          <p:pic>
            <p:nvPicPr>
              <p:cNvPr id="202" name="図 201">
                <a:extLst>
                  <a:ext uri="{FF2B5EF4-FFF2-40B4-BE49-F238E27FC236}">
                    <a16:creationId xmlns:a16="http://schemas.microsoft.com/office/drawing/2014/main" id="{10679809-E99B-4878-87FC-5AA08FDD0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6932" y="2087009"/>
                <a:ext cx="734410" cy="734410"/>
              </a:xfrm>
              <a:prstGeom prst="rect">
                <a:avLst/>
              </a:prstGeom>
            </p:spPr>
          </p:pic>
        </p:grpSp>
        <p:sp>
          <p:nvSpPr>
            <p:cNvPr id="226" name="矢印: 右 225">
              <a:extLst>
                <a:ext uri="{FF2B5EF4-FFF2-40B4-BE49-F238E27FC236}">
                  <a16:creationId xmlns:a16="http://schemas.microsoft.com/office/drawing/2014/main" id="{5F02C642-BC67-45AA-9E37-B40E26314072}"/>
                </a:ext>
              </a:extLst>
            </p:cNvPr>
            <p:cNvSpPr/>
            <p:nvPr/>
          </p:nvSpPr>
          <p:spPr>
            <a:xfrm rot="5400000">
              <a:off x="5041391" y="2990092"/>
              <a:ext cx="345310" cy="285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矢印: 右 226">
              <a:extLst>
                <a:ext uri="{FF2B5EF4-FFF2-40B4-BE49-F238E27FC236}">
                  <a16:creationId xmlns:a16="http://schemas.microsoft.com/office/drawing/2014/main" id="{033B620B-C56D-4CCB-A1BB-1EE0CEBE1C57}"/>
                </a:ext>
              </a:extLst>
            </p:cNvPr>
            <p:cNvSpPr/>
            <p:nvPr/>
          </p:nvSpPr>
          <p:spPr>
            <a:xfrm rot="5400000">
              <a:off x="5999151" y="2952537"/>
              <a:ext cx="345310" cy="285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矢印: 右 227">
              <a:extLst>
                <a:ext uri="{FF2B5EF4-FFF2-40B4-BE49-F238E27FC236}">
                  <a16:creationId xmlns:a16="http://schemas.microsoft.com/office/drawing/2014/main" id="{EC71AF2F-4CF2-482D-8628-E85D4A3A291C}"/>
                </a:ext>
              </a:extLst>
            </p:cNvPr>
            <p:cNvSpPr/>
            <p:nvPr/>
          </p:nvSpPr>
          <p:spPr>
            <a:xfrm rot="5400000">
              <a:off x="7086592" y="2950175"/>
              <a:ext cx="345310" cy="285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3" name="図 232">
              <a:extLst>
                <a:ext uri="{FF2B5EF4-FFF2-40B4-BE49-F238E27FC236}">
                  <a16:creationId xmlns:a16="http://schemas.microsoft.com/office/drawing/2014/main" id="{CB2A8B55-D12C-48D2-A85A-57FE5D67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278" y="2070758"/>
              <a:ext cx="778201" cy="778201"/>
            </a:xfrm>
            <a:prstGeom prst="rect">
              <a:avLst/>
            </a:prstGeom>
          </p:spPr>
        </p:pic>
        <p:sp>
          <p:nvSpPr>
            <p:cNvPr id="234" name="矢印: 右 233">
              <a:extLst>
                <a:ext uri="{FF2B5EF4-FFF2-40B4-BE49-F238E27FC236}">
                  <a16:creationId xmlns:a16="http://schemas.microsoft.com/office/drawing/2014/main" id="{7C576271-0DE9-41DA-8689-41B5371B1286}"/>
                </a:ext>
              </a:extLst>
            </p:cNvPr>
            <p:cNvSpPr/>
            <p:nvPr/>
          </p:nvSpPr>
          <p:spPr>
            <a:xfrm rot="5400000">
              <a:off x="8041972" y="2939832"/>
              <a:ext cx="345310" cy="2855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1183AFB3-2116-49C5-ABA0-6CC636848633}"/>
              </a:ext>
            </a:extLst>
          </p:cNvPr>
          <p:cNvSpPr txBox="1"/>
          <p:nvPr/>
        </p:nvSpPr>
        <p:spPr>
          <a:xfrm>
            <a:off x="2811650" y="4223499"/>
            <a:ext cx="228940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2400" dirty="0" err="1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mimi_emotions</a:t>
            </a:r>
            <a:endParaRPr lang="ja-JP" altLang="en-US" sz="2400">
              <a:solidFill>
                <a:schemeClr val="tx1">
                  <a:lumMod val="95000"/>
                  <a:lumOff val="5000"/>
                </a:schemeClr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1947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85243EC-B70A-4003-A8DC-5525D91D3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22" y="3690730"/>
            <a:ext cx="3167270" cy="3167270"/>
          </a:xfrm>
          <a:prstGeom prst="rect">
            <a:avLst/>
          </a:prstGeom>
        </p:spPr>
      </p:pic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81EEE4D6-F75B-4427-8BD2-9848F5BED412}"/>
              </a:ext>
            </a:extLst>
          </p:cNvPr>
          <p:cNvSpPr/>
          <p:nvPr/>
        </p:nvSpPr>
        <p:spPr>
          <a:xfrm>
            <a:off x="844826" y="1292087"/>
            <a:ext cx="7653131" cy="3508513"/>
          </a:xfrm>
          <a:prstGeom prst="wedgeEllipseCallout">
            <a:avLst>
              <a:gd name="adj1" fmla="val 41189"/>
              <a:gd name="adj2" fmla="val 58817"/>
            </a:avLst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前半の内容の復習は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ここまで！</a:t>
            </a:r>
          </a:p>
        </p:txBody>
      </p:sp>
    </p:spTree>
    <p:extLst>
      <p:ext uri="{BB962C8B-B14F-4D97-AF65-F5344CB8AC3E}">
        <p14:creationId xmlns:p14="http://schemas.microsoft.com/office/powerpoint/2010/main" val="264374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F0801-FD2D-4C87-8119-A41173D4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517" y="3034748"/>
            <a:ext cx="8596668" cy="1320800"/>
          </a:xfrm>
        </p:spPr>
        <p:txBody>
          <a:bodyPr>
            <a:normAutofit/>
          </a:bodyPr>
          <a:lstStyle/>
          <a:p>
            <a:r>
              <a:rPr kumimoji="1" lang="ja-JP" altLang="en-US" sz="5200" dirty="0">
                <a:solidFill>
                  <a:schemeClr val="tx1"/>
                </a:solidFill>
                <a:ea typeface="メイリオ"/>
              </a:rPr>
              <a:t>ディクショナリ</a:t>
            </a:r>
          </a:p>
        </p:txBody>
      </p:sp>
    </p:spTree>
    <p:extLst>
      <p:ext uri="{BB962C8B-B14F-4D97-AF65-F5344CB8AC3E}">
        <p14:creationId xmlns:p14="http://schemas.microsoft.com/office/powerpoint/2010/main" val="1643113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024A4-E49D-41DD-8259-50F1252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ディクショナリとは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F5686-114C-4F50-8B03-5736BB06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00336" cy="388077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リストと同様に多くのデータを扱うためのモノ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リストで使っていた数値であるインデックスの代わりに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kumimoji="1" lang="ja-JP" altLang="en-US" sz="2800" dirty="0">
                <a:solidFill>
                  <a:srgbClr val="FF0000"/>
                </a:solidFill>
              </a:rPr>
              <a:t>キー</a:t>
            </a:r>
            <a:r>
              <a:rPr kumimoji="1" lang="ja-JP" altLang="en-US" sz="2800" dirty="0">
                <a:solidFill>
                  <a:schemeClr val="tx1"/>
                </a:solidFill>
              </a:rPr>
              <a:t>（</a:t>
            </a:r>
            <a:r>
              <a:rPr kumimoji="1" lang="en-US" altLang="ja-JP" sz="2800" dirty="0">
                <a:solidFill>
                  <a:schemeClr val="tx1"/>
                </a:solidFill>
              </a:rPr>
              <a:t>key</a:t>
            </a:r>
            <a:r>
              <a:rPr kumimoji="1" lang="ja-JP" altLang="en-US" sz="2800" dirty="0">
                <a:solidFill>
                  <a:schemeClr val="tx1"/>
                </a:solidFill>
              </a:rPr>
              <a:t>）</a:t>
            </a:r>
            <a:r>
              <a:rPr kumimoji="1" lang="ja-JP" altLang="en-US" sz="2800" dirty="0"/>
              <a:t>を用いる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キー</a:t>
            </a:r>
            <a:r>
              <a:rPr lang="ja-JP" altLang="en-US" sz="2800" dirty="0">
                <a:solidFill>
                  <a:schemeClr val="tx1"/>
                </a:solidFill>
              </a:rPr>
              <a:t>（</a:t>
            </a:r>
            <a:r>
              <a:rPr lang="en-US" altLang="ja-JP" sz="2800" dirty="0">
                <a:solidFill>
                  <a:schemeClr val="tx1"/>
                </a:solidFill>
              </a:rPr>
              <a:t>key</a:t>
            </a:r>
            <a:r>
              <a:rPr lang="ja-JP" altLang="en-US" sz="2800" dirty="0">
                <a:solidFill>
                  <a:schemeClr val="tx1"/>
                </a:solidFill>
              </a:rPr>
              <a:t>）</a:t>
            </a:r>
            <a:r>
              <a:rPr lang="ja-JP" altLang="en-US" sz="2800" dirty="0"/>
              <a:t>は自分で設定することができ、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わかりやすい値を使うことができる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94B4E9-3E7A-4555-A58E-35F5250A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74" y="4100975"/>
            <a:ext cx="2511287" cy="25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97433-7F2D-4CC1-8DB0-066903A1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ea typeface="メイリオ"/>
              </a:rPr>
              <a:t>ディクショナリの定義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3E2C33-7EAF-44B7-A8F8-E6AB1F918259}"/>
              </a:ext>
            </a:extLst>
          </p:cNvPr>
          <p:cNvSpPr txBox="1"/>
          <p:nvPr/>
        </p:nvSpPr>
        <p:spPr>
          <a:xfrm>
            <a:off x="631977" y="1272785"/>
            <a:ext cx="8328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変数名 </a:t>
            </a:r>
            <a:r>
              <a:rPr kumimoji="1" lang="en-US" altLang="ja-JP" sz="2800" dirty="0">
                <a:solidFill>
                  <a:srgbClr val="FF0000"/>
                </a:solidFill>
              </a:rPr>
              <a:t>= {</a:t>
            </a:r>
            <a:r>
              <a:rPr kumimoji="1" lang="ja-JP" altLang="en-US" sz="2800" dirty="0">
                <a:solidFill>
                  <a:srgbClr val="FF0000"/>
                </a:solidFill>
              </a:rPr>
              <a:t>キー</a:t>
            </a:r>
            <a:r>
              <a:rPr kumimoji="1" lang="en-US" altLang="ja-JP" sz="2800" dirty="0">
                <a:solidFill>
                  <a:srgbClr val="FF0000"/>
                </a:solidFill>
              </a:rPr>
              <a:t>1:</a:t>
            </a:r>
            <a:r>
              <a:rPr kumimoji="1" lang="ja-JP" altLang="en-US" sz="2800" dirty="0">
                <a:solidFill>
                  <a:srgbClr val="FF0000"/>
                </a:solidFill>
              </a:rPr>
              <a:t>値</a:t>
            </a:r>
            <a:r>
              <a:rPr kumimoji="1" lang="en-US" altLang="ja-JP" sz="2800" dirty="0">
                <a:solidFill>
                  <a:srgbClr val="FF0000"/>
                </a:solidFill>
              </a:rPr>
              <a:t>1, </a:t>
            </a:r>
            <a:r>
              <a:rPr kumimoji="1" lang="ja-JP" altLang="en-US" sz="2800" dirty="0">
                <a:solidFill>
                  <a:srgbClr val="FF0000"/>
                </a:solidFill>
              </a:rPr>
              <a:t>キー</a:t>
            </a:r>
            <a:r>
              <a:rPr kumimoji="1" lang="en-US" altLang="ja-JP" sz="2800" dirty="0">
                <a:solidFill>
                  <a:srgbClr val="FF0000"/>
                </a:solidFill>
              </a:rPr>
              <a:t>2:</a:t>
            </a:r>
            <a:r>
              <a:rPr kumimoji="1" lang="ja-JP" altLang="en-US" sz="2800" dirty="0">
                <a:solidFill>
                  <a:srgbClr val="FF0000"/>
                </a:solidFill>
              </a:rPr>
              <a:t>値</a:t>
            </a:r>
            <a:r>
              <a:rPr kumimoji="1" lang="en-US" altLang="ja-JP" sz="2800" dirty="0">
                <a:solidFill>
                  <a:srgbClr val="FF0000"/>
                </a:solidFill>
              </a:rPr>
              <a:t>2, </a:t>
            </a:r>
            <a:r>
              <a:rPr kumimoji="1" lang="ja-JP" altLang="en-US" sz="2800" dirty="0">
                <a:solidFill>
                  <a:srgbClr val="FF0000"/>
                </a:solidFill>
              </a:rPr>
              <a:t>キー</a:t>
            </a:r>
            <a:r>
              <a:rPr kumimoji="1" lang="en-US" altLang="ja-JP" sz="2800" dirty="0">
                <a:solidFill>
                  <a:srgbClr val="FF0000"/>
                </a:solidFill>
              </a:rPr>
              <a:t>3:</a:t>
            </a:r>
            <a:r>
              <a:rPr kumimoji="1" lang="ja-JP" altLang="en-US" sz="2800" dirty="0">
                <a:solidFill>
                  <a:srgbClr val="FF0000"/>
                </a:solidFill>
              </a:rPr>
              <a:t>値</a:t>
            </a:r>
            <a:r>
              <a:rPr kumimoji="1" lang="en-US" altLang="ja-JP" sz="2800" dirty="0">
                <a:solidFill>
                  <a:srgbClr val="FF0000"/>
                </a:solidFill>
              </a:rPr>
              <a:t>3}</a:t>
            </a:r>
            <a:r>
              <a:rPr kumimoji="1" lang="en-US" altLang="ja-JP" sz="2800" dirty="0"/>
              <a:t> </a:t>
            </a:r>
          </a:p>
          <a:p>
            <a:r>
              <a:rPr kumimoji="1" lang="ja-JP" altLang="en-US" sz="2800" dirty="0"/>
              <a:t>以上の形で定義できる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ED5BF7-5933-431E-9D4D-6A9F3036FD31}"/>
              </a:ext>
            </a:extLst>
          </p:cNvPr>
          <p:cNvSpPr txBox="1"/>
          <p:nvPr/>
        </p:nvSpPr>
        <p:spPr>
          <a:xfrm>
            <a:off x="631977" y="2177761"/>
            <a:ext cx="351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例）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0898306-9DED-408E-8D93-15A32E2CA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794"/>
          <a:stretch/>
        </p:blipFill>
        <p:spPr>
          <a:xfrm>
            <a:off x="361950" y="2745471"/>
            <a:ext cx="11595099" cy="8797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13A8800-98FC-49CF-B403-56D990B18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71" r="55825"/>
          <a:stretch/>
        </p:blipFill>
        <p:spPr>
          <a:xfrm>
            <a:off x="398236" y="3963269"/>
            <a:ext cx="5530373" cy="2494629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832C2522-1EA8-40B3-845C-D6D4FCF5CC02}"/>
              </a:ext>
            </a:extLst>
          </p:cNvPr>
          <p:cNvSpPr/>
          <p:nvPr/>
        </p:nvSpPr>
        <p:spPr>
          <a:xfrm>
            <a:off x="6530245" y="4142765"/>
            <a:ext cx="4615543" cy="167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>
                <a:ea typeface="メイリオ"/>
              </a:rPr>
              <a:t>型がディクショナリになっていることを</a:t>
            </a:r>
          </a:p>
          <a:p>
            <a:pPr algn="ctr"/>
            <a:r>
              <a:rPr kumimoji="1" lang="ja-JP" altLang="en-US" sz="2400">
                <a:ea typeface="メイリオ"/>
              </a:rPr>
              <a:t>表している</a:t>
            </a:r>
            <a:endParaRPr lang="ja-JP" altLang="en-US" sz="2400">
              <a:ea typeface="メイリオ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0267165-ACBF-4E41-9AC2-461CA7CA1346}"/>
              </a:ext>
            </a:extLst>
          </p:cNvPr>
          <p:cNvCxnSpPr>
            <a:cxnSpLocks/>
          </p:cNvCxnSpPr>
          <p:nvPr/>
        </p:nvCxnSpPr>
        <p:spPr>
          <a:xfrm flipH="1">
            <a:off x="5785258" y="4983961"/>
            <a:ext cx="14979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F7C58E6-0E3B-4CC3-9FAE-FF5D76A66E5F}"/>
              </a:ext>
            </a:extLst>
          </p:cNvPr>
          <p:cNvCxnSpPr/>
          <p:nvPr/>
        </p:nvCxnSpPr>
        <p:spPr>
          <a:xfrm>
            <a:off x="5767115" y="4093028"/>
            <a:ext cx="36286" cy="17092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247C6C-6A6D-464D-8201-E668E4F49C03}"/>
              </a:ext>
            </a:extLst>
          </p:cNvPr>
          <p:cNvCxnSpPr/>
          <p:nvPr/>
        </p:nvCxnSpPr>
        <p:spPr>
          <a:xfrm flipH="1" flipV="1">
            <a:off x="2705100" y="5802322"/>
            <a:ext cx="3098300" cy="90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40406E-F1A0-46F8-9CBC-F352F548AB78}"/>
              </a:ext>
            </a:extLst>
          </p:cNvPr>
          <p:cNvCxnSpPr/>
          <p:nvPr/>
        </p:nvCxnSpPr>
        <p:spPr>
          <a:xfrm flipH="1">
            <a:off x="3521529" y="4983961"/>
            <a:ext cx="23272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89DF934-0B9E-432C-B7A8-A2F63D1FD548}"/>
              </a:ext>
            </a:extLst>
          </p:cNvPr>
          <p:cNvCxnSpPr>
            <a:cxnSpLocks/>
          </p:cNvCxnSpPr>
          <p:nvPr/>
        </p:nvCxnSpPr>
        <p:spPr>
          <a:xfrm flipH="1">
            <a:off x="3140529" y="4093029"/>
            <a:ext cx="25812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6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B7465-A876-493F-AF06-4FBA314B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ディクショナリの要素の参照</a:t>
            </a:r>
            <a:endParaRPr lang="ja-JP" altLang="en-US" sz="3200" dirty="0">
              <a:ea typeface="メイリオ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51B53D-5775-4F97-A470-93C3E5AAEA9A}"/>
              </a:ext>
            </a:extLst>
          </p:cNvPr>
          <p:cNvSpPr txBox="1"/>
          <p:nvPr/>
        </p:nvSpPr>
        <p:spPr>
          <a:xfrm>
            <a:off x="677334" y="1271109"/>
            <a:ext cx="845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キーを指定すると値を取り出すことができる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58A175-1AE5-4442-8FCA-57608E78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5" y="2049749"/>
            <a:ext cx="11660868" cy="181791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53C71A3-0ABA-4CE5-AB09-62AAEC29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6" y="4050511"/>
            <a:ext cx="11234963" cy="208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4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3C0F8-4D0E-4420-9272-3D06D57B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ディクショナリの要素の参照</a:t>
            </a:r>
            <a:endParaRPr lang="ja-JP" altLang="en-US" sz="3200" dirty="0">
              <a:ea typeface="メイリオ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649F04-8500-4202-82B7-63DDC56D212C}"/>
              </a:ext>
            </a:extLst>
          </p:cNvPr>
          <p:cNvSpPr txBox="1"/>
          <p:nvPr/>
        </p:nvSpPr>
        <p:spPr>
          <a:xfrm>
            <a:off x="677334" y="1317250"/>
            <a:ext cx="859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存在しないキーを呼び出すとエラーになるので注意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B521E1-D592-4EFC-BC18-AEE4D1D8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6" y="2031008"/>
            <a:ext cx="11723007" cy="136071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2A151-27F6-456D-A234-A533A9ED28E7}"/>
              </a:ext>
            </a:extLst>
          </p:cNvPr>
          <p:cNvSpPr txBox="1"/>
          <p:nvPr/>
        </p:nvSpPr>
        <p:spPr>
          <a:xfrm>
            <a:off x="677334" y="4074362"/>
            <a:ext cx="852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値を呼び出しに使った場合も同じくエラーとなる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7047CBD-6F5F-4587-AA8F-8532377C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54" y="4808508"/>
            <a:ext cx="11631839" cy="132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3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AA565-B623-4DD9-BB70-E2ABBBE3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36" y="305462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200" dirty="0">
                <a:solidFill>
                  <a:schemeClr val="tx1"/>
                </a:solidFill>
                <a:ea typeface="メイリオ"/>
              </a:rPr>
              <a:t>前半の復習</a:t>
            </a:r>
            <a:endParaRPr lang="ja-JP" altLang="en-US" sz="5200" dirty="0">
              <a:solidFill>
                <a:schemeClr val="tx1"/>
              </a:solidFill>
              <a:ea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60360AC-CBCB-4D97-9166-737B990D9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95" y="38862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41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8D940-A4B0-4265-81EF-DC2552C1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ディクショナリの要素の追加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CBACB6-C6BD-435D-A055-C257BA8AA1DA}"/>
              </a:ext>
            </a:extLst>
          </p:cNvPr>
          <p:cNvSpPr txBox="1"/>
          <p:nvPr/>
        </p:nvSpPr>
        <p:spPr>
          <a:xfrm>
            <a:off x="677334" y="1456670"/>
            <a:ext cx="867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値を参照する式に代入を行うと要素の追加が可能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575B922-D633-4761-8252-3A58D70D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85218"/>
            <a:ext cx="11308896" cy="16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6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E3BD9-F509-4CAC-89CB-4B25649C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ディクショナリの要素の更新</a:t>
            </a:r>
            <a:endParaRPr lang="ja-JP" altLang="en-US" sz="3200" dirty="0">
              <a:ea typeface="メイリオ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23B6AC-67C8-44CF-ABEE-4EA402424201}"/>
              </a:ext>
            </a:extLst>
          </p:cNvPr>
          <p:cNvSpPr txBox="1"/>
          <p:nvPr/>
        </p:nvSpPr>
        <p:spPr>
          <a:xfrm>
            <a:off x="677334" y="1408280"/>
            <a:ext cx="871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新しい値を上書き代入する形で要素の更新が可能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FE6BE8-D369-4A6D-9B02-D54E6845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4110"/>
            <a:ext cx="11025414" cy="16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3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E3BD9-F509-4CAC-89CB-4B25649C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ディクショナリの要素の削除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23B6AC-67C8-44CF-ABEE-4EA402424201}"/>
              </a:ext>
            </a:extLst>
          </p:cNvPr>
          <p:cNvSpPr txBox="1"/>
          <p:nvPr/>
        </p:nvSpPr>
        <p:spPr>
          <a:xfrm>
            <a:off x="677334" y="1362923"/>
            <a:ext cx="871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del</a:t>
            </a:r>
            <a:r>
              <a:rPr kumimoji="1" lang="ja-JP" altLang="en-US" sz="2800" dirty="0"/>
              <a:t>を使うことで要素の削除を行うことが可能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1DDF35F-B41A-4EB4-BF06-29303B34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09844"/>
            <a:ext cx="11055803" cy="16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33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AE4C8-0C23-4A12-80FA-EE5C96C2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ea typeface="メイリオ"/>
              </a:rPr>
              <a:t>ディクショナリに対する関数や演算子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1E42B0-09E8-44C6-BE1B-DFE761007911}"/>
              </a:ext>
            </a:extLst>
          </p:cNvPr>
          <p:cNvSpPr txBox="1"/>
          <p:nvPr/>
        </p:nvSpPr>
        <p:spPr>
          <a:xfrm>
            <a:off x="731763" y="1272288"/>
            <a:ext cx="89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len</a:t>
            </a:r>
            <a:r>
              <a:rPr kumimoji="1" lang="ja-JP" altLang="en-US" sz="2800" dirty="0"/>
              <a:t>関数や</a:t>
            </a:r>
            <a:r>
              <a:rPr kumimoji="1" lang="en-US" altLang="ja-JP" sz="2800" dirty="0"/>
              <a:t>in</a:t>
            </a:r>
            <a:r>
              <a:rPr kumimoji="1" lang="ja-JP" altLang="en-US" sz="2800" dirty="0"/>
              <a:t>についてはリストと同じように活用可能</a:t>
            </a:r>
            <a:endParaRPr kumimoji="1"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4D9243-35CB-4C9C-92E2-FEA8F185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2" y="3741718"/>
            <a:ext cx="9710964" cy="277177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ED259D5-99CC-4FD0-A44B-DBC53CD7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3" y="1894308"/>
            <a:ext cx="10740571" cy="1256392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7014D19-AC2F-4BB4-BEE3-B8C40F65250D}"/>
              </a:ext>
            </a:extLst>
          </p:cNvPr>
          <p:cNvSpPr/>
          <p:nvPr/>
        </p:nvSpPr>
        <p:spPr>
          <a:xfrm>
            <a:off x="4409503" y="2589709"/>
            <a:ext cx="5022180" cy="874643"/>
          </a:xfrm>
          <a:prstGeom prst="wedgeRoundRectCallout">
            <a:avLst>
              <a:gd name="adj1" fmla="val -115452"/>
              <a:gd name="adj2" fmla="val -1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400" dirty="0">
                <a:ea typeface="メイリオ"/>
              </a:rPr>
              <a:t>ディクショナリのキーの数を取得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CCD2551-B80E-4369-9BBC-37F7F0933E83}"/>
              </a:ext>
            </a:extLst>
          </p:cNvPr>
          <p:cNvSpPr/>
          <p:nvPr/>
        </p:nvSpPr>
        <p:spPr>
          <a:xfrm>
            <a:off x="5555975" y="5134033"/>
            <a:ext cx="3784495" cy="1197193"/>
          </a:xfrm>
          <a:prstGeom prst="wedgeRoundRectCallout">
            <a:avLst>
              <a:gd name="adj1" fmla="val -75497"/>
              <a:gd name="adj2" fmla="val -2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ja-JP" sz="2400" dirty="0">
                <a:ea typeface="メイリオ"/>
              </a:rPr>
              <a:t>in</a:t>
            </a:r>
            <a:r>
              <a:rPr kumimoji="1" lang="ja-JP" altLang="en-US" sz="2400" dirty="0">
                <a:ea typeface="メイリオ"/>
              </a:rPr>
              <a:t>で指定した値が</a:t>
            </a:r>
            <a:endParaRPr lang="en-US" altLang="ja-JP" sz="2400" dirty="0">
              <a:ea typeface="メイリオ"/>
            </a:endParaRPr>
          </a:p>
          <a:p>
            <a:pPr algn="ctr"/>
            <a:r>
              <a:rPr kumimoji="1" lang="ja-JP" altLang="en-US" sz="2400" dirty="0">
                <a:solidFill>
                  <a:srgbClr val="FF0000"/>
                </a:solidFill>
                <a:ea typeface="メイリオ"/>
              </a:rPr>
              <a:t>キー</a:t>
            </a:r>
            <a:r>
              <a:rPr kumimoji="1" lang="ja-JP" altLang="en-US" sz="2400" dirty="0">
                <a:ea typeface="メイリオ"/>
              </a:rPr>
              <a:t>で存在するかを判定</a:t>
            </a:r>
            <a:endParaRPr lang="ja-JP" altLang="en-US" sz="24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68487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D4881-9A60-4982-8DCE-FE1E8BEF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ディクショナリのメソッド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96D48-6A4A-47BB-9837-268CE599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08" y="2518398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z="2800" dirty="0">
                <a:ea typeface="メイリオ"/>
              </a:rPr>
              <a:t>k</a:t>
            </a:r>
            <a:r>
              <a:rPr kumimoji="1" lang="en-US" altLang="ja-JP" sz="2800" dirty="0">
                <a:ea typeface="メイリオ"/>
              </a:rPr>
              <a:t>eys()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v</a:t>
            </a:r>
            <a:r>
              <a:rPr kumimoji="1" lang="en-US" altLang="ja-JP" sz="2800" dirty="0">
                <a:ea typeface="メイリオ"/>
              </a:rPr>
              <a:t>alues()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i</a:t>
            </a:r>
            <a:r>
              <a:rPr kumimoji="1" lang="en-US" altLang="ja-JP" sz="2800" dirty="0">
                <a:ea typeface="メイリオ"/>
              </a:rPr>
              <a:t>tems()</a:t>
            </a:r>
            <a:endParaRPr lang="ja-JP" altLang="en-US" sz="2800">
              <a:ea typeface="メイリオ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AA4FC8-97CE-4C45-9BDD-23FD12DA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207566"/>
            <a:ext cx="2362200" cy="2362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0FE8BB-E039-4D49-935E-0BF551F0B1D4}"/>
              </a:ext>
            </a:extLst>
          </p:cNvPr>
          <p:cNvSpPr txBox="1"/>
          <p:nvPr/>
        </p:nvSpPr>
        <p:spPr>
          <a:xfrm>
            <a:off x="677334" y="1690899"/>
            <a:ext cx="933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ディクショナリで活用可能なメソッドの例</a:t>
            </a:r>
          </a:p>
        </p:txBody>
      </p:sp>
    </p:spTree>
    <p:extLst>
      <p:ext uri="{BB962C8B-B14F-4D97-AF65-F5344CB8AC3E}">
        <p14:creationId xmlns:p14="http://schemas.microsoft.com/office/powerpoint/2010/main" val="1531871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7737A-D692-4113-B19D-8C12A8E6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>
                <a:ea typeface="メイリオ"/>
              </a:rPr>
              <a:t>k</a:t>
            </a:r>
            <a:r>
              <a:rPr kumimoji="1" lang="en-US" altLang="ja-JP" sz="3200" dirty="0">
                <a:ea typeface="メイリオ"/>
              </a:rPr>
              <a:t>eys()</a:t>
            </a:r>
            <a:endParaRPr kumimoji="1" lang="ja-JP" altLang="en-US" sz="3200" dirty="0">
              <a:ea typeface="メイリオ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E53DE9-03BB-43CB-96C4-F833FA3D9DA3}"/>
              </a:ext>
            </a:extLst>
          </p:cNvPr>
          <p:cNvSpPr txBox="1"/>
          <p:nvPr/>
        </p:nvSpPr>
        <p:spPr>
          <a:xfrm>
            <a:off x="677334" y="1457867"/>
            <a:ext cx="797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ディクショナリのキー全体を取得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AA7A97E-81FC-4CA8-9704-9540FBFF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9" y="2557917"/>
            <a:ext cx="11534775" cy="10572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0DB1D90-7832-4FAD-8902-07A877DC6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87" y="4266270"/>
            <a:ext cx="2501348" cy="25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C08C4-8836-455A-AB16-0955EAF9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>
                <a:ea typeface="メイリオ"/>
              </a:rPr>
              <a:t>v</a:t>
            </a:r>
            <a:r>
              <a:rPr kumimoji="1" lang="en-US" altLang="ja-JP" sz="3200" dirty="0">
                <a:ea typeface="メイリオ"/>
              </a:rPr>
              <a:t>alues()</a:t>
            </a:r>
            <a:endParaRPr kumimoji="1" lang="ja-JP" altLang="en-US" sz="3200" dirty="0">
              <a:ea typeface="メイリオ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B0E95D-5099-4FA8-B9BA-DD11064F8F7D}"/>
              </a:ext>
            </a:extLst>
          </p:cNvPr>
          <p:cNvSpPr txBox="1"/>
          <p:nvPr/>
        </p:nvSpPr>
        <p:spPr>
          <a:xfrm>
            <a:off x="677334" y="1458603"/>
            <a:ext cx="586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ディクショナリの値全体を取得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7C4FF4-5917-4EE7-8846-CBD013E2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585131"/>
            <a:ext cx="11487150" cy="11239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7094CE4-F0D8-4434-B496-E7236D710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87" y="4266270"/>
            <a:ext cx="2501348" cy="25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7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FFA30-818B-4F07-A92C-DDFBF3E2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>
                <a:ea typeface="メイリオ"/>
              </a:rPr>
              <a:t>i</a:t>
            </a:r>
            <a:r>
              <a:rPr kumimoji="1" lang="en-US" altLang="ja-JP" sz="3200" dirty="0">
                <a:ea typeface="メイリオ"/>
              </a:rPr>
              <a:t>tems()</a:t>
            </a:r>
            <a:endParaRPr kumimoji="1" lang="ja-JP" altLang="en-US" sz="3200" dirty="0">
              <a:ea typeface="メイリオ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A16952-586D-40B6-9089-F3B2C68D476C}"/>
              </a:ext>
            </a:extLst>
          </p:cNvPr>
          <p:cNvSpPr txBox="1"/>
          <p:nvPr/>
        </p:nvSpPr>
        <p:spPr>
          <a:xfrm>
            <a:off x="677334" y="1545275"/>
            <a:ext cx="842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ディクショナリのキーと値の組全体を取得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8B595B-DEAF-41FA-9981-9C8E3E5D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7" y="2521631"/>
            <a:ext cx="11849100" cy="13144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9AC6A3D-2E03-48FE-86C8-1012B2748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87" y="4266270"/>
            <a:ext cx="2501348" cy="25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5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475527F-5300-43F2-BEEF-FF4DF17AC207}"/>
              </a:ext>
            </a:extLst>
          </p:cNvPr>
          <p:cNvSpPr/>
          <p:nvPr/>
        </p:nvSpPr>
        <p:spPr>
          <a:xfrm>
            <a:off x="2117034" y="3763886"/>
            <a:ext cx="5983358" cy="1371600"/>
          </a:xfrm>
          <a:prstGeom prst="wedgeRoundRectCallout">
            <a:avLst>
              <a:gd name="adj1" fmla="val 59692"/>
              <a:gd name="adj2" fmla="val 98732"/>
              <a:gd name="adj3" fmla="val 16667"/>
            </a:avLst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ea typeface="メイリオ"/>
              </a:rPr>
              <a:t>実際に使ってみよう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0BB380-469B-410E-A66E-A6ABB85F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30" y="4449686"/>
            <a:ext cx="2292627" cy="2292627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372FB367-F424-4194-B41E-D3BF172C7E3D}"/>
              </a:ext>
            </a:extLst>
          </p:cNvPr>
          <p:cNvSpPr txBox="1">
            <a:spLocks/>
          </p:cNvSpPr>
          <p:nvPr/>
        </p:nvSpPr>
        <p:spPr>
          <a:xfrm>
            <a:off x="810379" y="17733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5200">
                <a:solidFill>
                  <a:schemeClr val="tx1"/>
                </a:solidFill>
                <a:ea typeface="メイリオ"/>
              </a:rPr>
              <a:t>演習問題</a:t>
            </a:r>
            <a:endParaRPr lang="ja-JP" altLang="en-US" sz="5200" dirty="0">
              <a:solidFill>
                <a:schemeClr val="tx1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8394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50E28-8BE5-4265-8002-A030253C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200" dirty="0">
                <a:ea typeface="メイリオ"/>
              </a:rPr>
              <a:t>演習問題①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EC982B-2B3D-4941-89CB-ADA3E25B0868}"/>
              </a:ext>
            </a:extLst>
          </p:cNvPr>
          <p:cNvSpPr txBox="1"/>
          <p:nvPr/>
        </p:nvSpPr>
        <p:spPr>
          <a:xfrm>
            <a:off x="451310" y="1868994"/>
            <a:ext cx="112893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d = {‘apple’:10, ‘grape’:20, ‘orange’:30}</a:t>
            </a:r>
          </a:p>
          <a:p>
            <a:r>
              <a:rPr kumimoji="1" lang="ja-JP" altLang="en-US" sz="3200" dirty="0"/>
              <a:t>と定義されているディクショナリに対して</a:t>
            </a:r>
            <a:endParaRPr kumimoji="1" lang="en-US" altLang="ja-JP" sz="3200" dirty="0"/>
          </a:p>
          <a:p>
            <a:r>
              <a:rPr kumimoji="1" lang="en-US" altLang="ja-JP" sz="3200" dirty="0"/>
              <a:t>’apple’</a:t>
            </a:r>
            <a:r>
              <a:rPr kumimoji="1" lang="ja-JP" altLang="en-US" sz="3200" dirty="0"/>
              <a:t>といったキーが存在するかを確認し、</a:t>
            </a:r>
            <a:endParaRPr kumimoji="1" lang="en-US" altLang="ja-JP" sz="3200" dirty="0"/>
          </a:p>
          <a:p>
            <a:r>
              <a:rPr kumimoji="1" lang="ja-JP" altLang="en-US" sz="3200" dirty="0"/>
              <a:t>存在しなければ</a:t>
            </a:r>
            <a:r>
              <a:rPr kumimoji="1" lang="en-US" altLang="ja-JP" sz="3200" dirty="0"/>
              <a:t>’apple’</a:t>
            </a:r>
            <a:r>
              <a:rPr kumimoji="1" lang="ja-JP" altLang="en-US" sz="3200" dirty="0"/>
              <a:t>というキーに対して</a:t>
            </a:r>
            <a:r>
              <a:rPr kumimoji="1" lang="en-US" altLang="ja-JP" sz="3200" dirty="0"/>
              <a:t>-1</a:t>
            </a:r>
            <a:r>
              <a:rPr kumimoji="1" lang="ja-JP" altLang="en-US" sz="3200" dirty="0"/>
              <a:t>という値を</a:t>
            </a:r>
            <a:endParaRPr kumimoji="1" lang="en-US" altLang="ja-JP" sz="3200" dirty="0"/>
          </a:p>
          <a:p>
            <a:r>
              <a:rPr kumimoji="1" lang="ja-JP" altLang="en-US" sz="3200" dirty="0"/>
              <a:t>追加するプログラムを作成せよ</a:t>
            </a:r>
            <a:endParaRPr kumimoji="1" lang="en-US" altLang="ja-JP" sz="3200" dirty="0"/>
          </a:p>
          <a:p>
            <a:r>
              <a:rPr kumimoji="1" lang="ja-JP" altLang="en-US" sz="3200" dirty="0"/>
              <a:t>また同様のことをキー</a:t>
            </a:r>
            <a:r>
              <a:rPr kumimoji="1" lang="en-US" altLang="ja-JP" sz="3200" dirty="0"/>
              <a:t>’pineapple’</a:t>
            </a:r>
            <a:r>
              <a:rPr kumimoji="1" lang="ja-JP" altLang="en-US" sz="3200" dirty="0"/>
              <a:t>についても行え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get()</a:t>
            </a:r>
            <a:r>
              <a:rPr kumimoji="1" lang="ja-JP" altLang="en-US" sz="3200" dirty="0">
                <a:solidFill>
                  <a:srgbClr val="FF0000"/>
                </a:solidFill>
              </a:rPr>
              <a:t>について調べる必要あり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97847A-2BB1-4C1C-8E78-E0C9B93A4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77" y="4830417"/>
            <a:ext cx="1908312" cy="19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A9471-D67D-4F46-8956-FADAB727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47" y="299499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200" dirty="0">
                <a:solidFill>
                  <a:schemeClr val="tx1"/>
                </a:solidFill>
                <a:ea typeface="メイリオ"/>
              </a:rPr>
              <a:t>変数</a:t>
            </a:r>
          </a:p>
        </p:txBody>
      </p:sp>
    </p:spTree>
    <p:extLst>
      <p:ext uri="{BB962C8B-B14F-4D97-AF65-F5344CB8AC3E}">
        <p14:creationId xmlns:p14="http://schemas.microsoft.com/office/powerpoint/2010/main" val="4282880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4EF97-3A2A-40A5-9A06-9253D98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200" dirty="0">
                <a:ea typeface="メイリオ"/>
              </a:rPr>
              <a:t>演習問題②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BA58FD-743B-41DC-B236-1FDCB5DF2163}"/>
              </a:ext>
            </a:extLst>
          </p:cNvPr>
          <p:cNvSpPr txBox="1"/>
          <p:nvPr/>
        </p:nvSpPr>
        <p:spPr>
          <a:xfrm>
            <a:off x="677334" y="1622773"/>
            <a:ext cx="98695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dict_a</a:t>
            </a:r>
            <a:r>
              <a:rPr kumimoji="1" lang="en-US" altLang="ja-JP" sz="3200" dirty="0"/>
              <a:t> = {‘</a:t>
            </a:r>
            <a:r>
              <a:rPr kumimoji="1" lang="ja-JP" altLang="en-US" sz="3200" dirty="0"/>
              <a:t>卵</a:t>
            </a:r>
            <a:r>
              <a:rPr kumimoji="1" lang="en-US" altLang="ja-JP" sz="3200" dirty="0"/>
              <a:t>’:100, ‘</a:t>
            </a:r>
            <a:r>
              <a:rPr kumimoji="1" lang="ja-JP" altLang="en-US" sz="3200" dirty="0"/>
              <a:t>パン</a:t>
            </a:r>
            <a:r>
              <a:rPr kumimoji="1" lang="en-US" altLang="ja-JP" sz="3200" dirty="0"/>
              <a:t>’:150}</a:t>
            </a:r>
          </a:p>
          <a:p>
            <a:r>
              <a:rPr kumimoji="1" lang="en-US" altLang="ja-JP" sz="3200" dirty="0" err="1"/>
              <a:t>dict_b</a:t>
            </a:r>
            <a:r>
              <a:rPr kumimoji="1" lang="en-US" altLang="ja-JP" sz="3200" dirty="0"/>
              <a:t> = {‘</a:t>
            </a:r>
            <a:r>
              <a:rPr kumimoji="1" lang="ja-JP" altLang="en-US" sz="3200" dirty="0"/>
              <a:t>トマト</a:t>
            </a:r>
            <a:r>
              <a:rPr kumimoji="1" lang="en-US" altLang="ja-JP" sz="3200" dirty="0"/>
              <a:t>’:120}</a:t>
            </a:r>
          </a:p>
          <a:p>
            <a:r>
              <a:rPr kumimoji="1" lang="ja-JP" altLang="en-US" sz="3200" dirty="0"/>
              <a:t>と定義されたディクショナリに対して</a:t>
            </a:r>
            <a:endParaRPr kumimoji="1" lang="en-US" altLang="ja-JP" sz="3200" dirty="0"/>
          </a:p>
          <a:p>
            <a:r>
              <a:rPr kumimoji="1" lang="ja-JP" altLang="en-US" sz="3200" dirty="0"/>
              <a:t>トマトの値段と</a:t>
            </a:r>
            <a:r>
              <a:rPr kumimoji="1" lang="en-US" altLang="ja-JP" sz="3200" dirty="0" err="1"/>
              <a:t>dict_a</a:t>
            </a:r>
            <a:r>
              <a:rPr kumimoji="1" lang="ja-JP" altLang="en-US" sz="3200" dirty="0"/>
              <a:t>のそれぞれの値段を比較し、</a:t>
            </a:r>
            <a:endParaRPr kumimoji="1" lang="en-US" altLang="ja-JP" sz="3200" dirty="0"/>
          </a:p>
          <a:p>
            <a:r>
              <a:rPr kumimoji="1" lang="ja-JP" altLang="en-US" sz="3200" dirty="0"/>
              <a:t>トマトの値段よりも大きい場合は</a:t>
            </a:r>
            <a:endParaRPr kumimoji="1" lang="en-US" altLang="ja-JP" sz="3200" dirty="0"/>
          </a:p>
          <a:p>
            <a:r>
              <a:rPr kumimoji="1" lang="ja-JP" altLang="en-US" sz="3200" dirty="0"/>
              <a:t>値段をトマトの値段（今回の場合</a:t>
            </a:r>
            <a:r>
              <a:rPr kumimoji="1" lang="en-US" altLang="ja-JP" sz="3200" dirty="0"/>
              <a:t>120</a:t>
            </a:r>
            <a:r>
              <a:rPr kumimoji="1" lang="ja-JP" altLang="en-US" sz="3200" dirty="0"/>
              <a:t>）と入れ替える</a:t>
            </a:r>
            <a:endParaRPr kumimoji="1" lang="en-US" altLang="ja-JP" sz="3200" dirty="0"/>
          </a:p>
          <a:p>
            <a:r>
              <a:rPr kumimoji="1" lang="ja-JP" altLang="en-US" sz="3200" dirty="0"/>
              <a:t>プログラムを作成せよ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ディクショナリの</a:t>
            </a:r>
            <a:r>
              <a:rPr kumimoji="1" lang="en-US" altLang="ja-JP" sz="3200" dirty="0">
                <a:solidFill>
                  <a:srgbClr val="FF0000"/>
                </a:solidFill>
              </a:rPr>
              <a:t>for</a:t>
            </a:r>
            <a:r>
              <a:rPr kumimoji="1" lang="ja-JP" altLang="en-US" sz="3200" dirty="0">
                <a:solidFill>
                  <a:srgbClr val="FF0000"/>
                </a:solidFill>
              </a:rPr>
              <a:t>文での活用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EE5831-E705-4DDA-A81B-066F4398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70" y="4620902"/>
            <a:ext cx="2346428" cy="23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87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0BBD-99AF-487F-B281-35877565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817" y="27723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200" dirty="0">
                <a:solidFill>
                  <a:schemeClr val="tx1"/>
                </a:solidFill>
                <a:ea typeface="メイリオ"/>
              </a:rPr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414528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3A5C8-981F-4DB9-AFC1-48F535CF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200" dirty="0">
                <a:ea typeface="メイリオ"/>
              </a:rPr>
              <a:t>演習問題①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170CCD-8B88-4687-9278-E064FCB1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5559"/>
            <a:ext cx="8292931" cy="124715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C88AF5-23C1-4EF8-A801-49B3452DE29D}"/>
              </a:ext>
            </a:extLst>
          </p:cNvPr>
          <p:cNvSpPr txBox="1"/>
          <p:nvPr/>
        </p:nvSpPr>
        <p:spPr>
          <a:xfrm>
            <a:off x="631977" y="2815102"/>
            <a:ext cx="889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get()</a:t>
            </a:r>
            <a:r>
              <a:rPr kumimoji="1" lang="ja-JP" altLang="en-US" sz="2800" dirty="0">
                <a:solidFill>
                  <a:srgbClr val="FF0000"/>
                </a:solidFill>
              </a:rPr>
              <a:t>については調べてみよう！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00E5BC-4ED9-4FE6-89CD-922306A1223D}"/>
              </a:ext>
            </a:extLst>
          </p:cNvPr>
          <p:cNvSpPr txBox="1"/>
          <p:nvPr/>
        </p:nvSpPr>
        <p:spPr>
          <a:xfrm>
            <a:off x="659191" y="3747996"/>
            <a:ext cx="884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d</a:t>
            </a:r>
            <a:r>
              <a:rPr kumimoji="1" lang="ja-JP" altLang="en-US" sz="2800" dirty="0"/>
              <a:t>をプリントすると・・・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A0435E-5D52-469B-A16C-8A9EB818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72677"/>
            <a:ext cx="9315987" cy="86462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1819A1-8FC0-4740-986D-D4EF4E1B6085}"/>
              </a:ext>
            </a:extLst>
          </p:cNvPr>
          <p:cNvSpPr txBox="1"/>
          <p:nvPr/>
        </p:nvSpPr>
        <p:spPr>
          <a:xfrm>
            <a:off x="677334" y="5537901"/>
            <a:ext cx="9198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もともとキーに存在していなかった</a:t>
            </a:r>
            <a:r>
              <a:rPr kumimoji="1" lang="en-US" altLang="ja-JP" sz="2800" dirty="0">
                <a:solidFill>
                  <a:srgbClr val="FF0000"/>
                </a:solidFill>
              </a:rPr>
              <a:t>’pineapple’</a:t>
            </a:r>
            <a:r>
              <a:rPr kumimoji="1" lang="ja-JP" altLang="en-US" sz="2800" dirty="0">
                <a:solidFill>
                  <a:srgbClr val="FF0000"/>
                </a:solidFill>
              </a:rPr>
              <a:t>が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値を</a:t>
            </a:r>
            <a:r>
              <a:rPr kumimoji="1" lang="en-US" altLang="ja-JP" sz="2800" dirty="0">
                <a:solidFill>
                  <a:srgbClr val="FF0000"/>
                </a:solidFill>
              </a:rPr>
              <a:t>-1</a:t>
            </a:r>
            <a:r>
              <a:rPr kumimoji="1" lang="ja-JP" altLang="en-US" sz="2800" dirty="0">
                <a:solidFill>
                  <a:srgbClr val="FF0000"/>
                </a:solidFill>
              </a:rPr>
              <a:t>として追加されている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4205449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BC27F-4801-4046-9239-CDD3D4C2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200" dirty="0">
                <a:ea typeface="メイリオ"/>
              </a:rPr>
              <a:t>演習問題②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151B2CD-1480-46B0-829A-DCB2BE3A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91" y="1415143"/>
            <a:ext cx="8168492" cy="229340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A527-8B16-4114-B3B2-4737F1BE7C30}"/>
              </a:ext>
            </a:extLst>
          </p:cNvPr>
          <p:cNvSpPr txBox="1"/>
          <p:nvPr/>
        </p:nvSpPr>
        <p:spPr>
          <a:xfrm>
            <a:off x="677334" y="3617836"/>
            <a:ext cx="1029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今回はプログラムを書きやすくするために繰り返し文で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変数を</a:t>
            </a:r>
            <a:r>
              <a:rPr kumimoji="1" lang="en-US" altLang="ja-JP" sz="2800" dirty="0">
                <a:solidFill>
                  <a:srgbClr val="FF0000"/>
                </a:solidFill>
              </a:rPr>
              <a:t>2</a:t>
            </a:r>
            <a:r>
              <a:rPr kumimoji="1" lang="ja-JP" altLang="en-US" sz="2800" dirty="0">
                <a:solidFill>
                  <a:srgbClr val="FF0000"/>
                </a:solidFill>
              </a:rPr>
              <a:t>つ活用している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8178A90-FC44-413E-9955-25747B80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50047"/>
            <a:ext cx="4730123" cy="100116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F0650D-A9D0-44CA-ACAE-D4629DB85090}"/>
              </a:ext>
            </a:extLst>
          </p:cNvPr>
          <p:cNvSpPr txBox="1"/>
          <p:nvPr/>
        </p:nvSpPr>
        <p:spPr>
          <a:xfrm>
            <a:off x="550334" y="5843554"/>
            <a:ext cx="1004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トマトより値段の大きいパンの値段が</a:t>
            </a:r>
            <a:r>
              <a:rPr kumimoji="1" lang="en-US" altLang="ja-JP" sz="2800" dirty="0"/>
              <a:t>120</a:t>
            </a:r>
            <a:r>
              <a:rPr kumimoji="1" lang="ja-JP" altLang="en-US" sz="2800" dirty="0"/>
              <a:t>に変化している</a:t>
            </a:r>
          </a:p>
        </p:txBody>
      </p:sp>
    </p:spTree>
    <p:extLst>
      <p:ext uri="{BB962C8B-B14F-4D97-AF65-F5344CB8AC3E}">
        <p14:creationId xmlns:p14="http://schemas.microsoft.com/office/powerpoint/2010/main" val="38242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CF15BE-E0E9-4C55-9066-1049677007B6}"/>
              </a:ext>
            </a:extLst>
          </p:cNvPr>
          <p:cNvSpPr txBox="1"/>
          <p:nvPr/>
        </p:nvSpPr>
        <p:spPr>
          <a:xfrm>
            <a:off x="1774825" y="2427585"/>
            <a:ext cx="209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変数名 </a:t>
            </a:r>
            <a:r>
              <a:rPr kumimoji="1" lang="en-US" altLang="ja-JP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0B675-0557-4F01-9055-2472FA4F02D2}"/>
              </a:ext>
            </a:extLst>
          </p:cNvPr>
          <p:cNvSpPr txBox="1"/>
          <p:nvPr/>
        </p:nvSpPr>
        <p:spPr>
          <a:xfrm>
            <a:off x="1416050" y="1527473"/>
            <a:ext cx="533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変数とは数学の </a:t>
            </a:r>
            <a:r>
              <a:rPr kumimoji="1" lang="en-US" altLang="ja-JP" sz="2800" dirty="0"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x= ~~ 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と同じ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426C3D-4749-4C37-9BD1-701BFA14939E}"/>
              </a:ext>
            </a:extLst>
          </p:cNvPr>
          <p:cNvSpPr txBox="1"/>
          <p:nvPr/>
        </p:nvSpPr>
        <p:spPr>
          <a:xfrm>
            <a:off x="1416050" y="3327698"/>
            <a:ext cx="7161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イメージとしては、変数いうハコの中に値を入れる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A505687-5D0A-42AD-B543-08CCF1B94C3D}"/>
              </a:ext>
            </a:extLst>
          </p:cNvPr>
          <p:cNvCxnSpPr>
            <a:cxnSpLocks/>
          </p:cNvCxnSpPr>
          <p:nvPr/>
        </p:nvCxnSpPr>
        <p:spPr>
          <a:xfrm>
            <a:off x="1774825" y="2889250"/>
            <a:ext cx="19476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10896D0A-BA78-40A2-A4D5-E2F41BEF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24" y="5019561"/>
            <a:ext cx="1176630" cy="114005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6854D5-FA2D-437E-A567-11B571545B97}"/>
              </a:ext>
            </a:extLst>
          </p:cNvPr>
          <p:cNvSpPr txBox="1"/>
          <p:nvPr/>
        </p:nvSpPr>
        <p:spPr>
          <a:xfrm>
            <a:off x="2541501" y="5506208"/>
            <a:ext cx="96671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latin typeface="Meiryo UI"/>
                <a:ea typeface="Meiryo UI"/>
              </a:rPr>
              <a:t>変数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EF1B1E5-1F57-49D4-A497-4B0C8A0E474A}"/>
              </a:ext>
            </a:extLst>
          </p:cNvPr>
          <p:cNvSpPr/>
          <p:nvPr/>
        </p:nvSpPr>
        <p:spPr>
          <a:xfrm>
            <a:off x="5456583" y="4354308"/>
            <a:ext cx="1431235" cy="6652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Meiryo UI"/>
                <a:ea typeface="Meiryo UI"/>
              </a:rPr>
              <a:t>値</a:t>
            </a:r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510661A0-6723-4DAF-BC8F-8C70D02B7CA1}"/>
              </a:ext>
            </a:extLst>
          </p:cNvPr>
          <p:cNvCxnSpPr>
            <a:stCxn id="14" idx="1"/>
          </p:cNvCxnSpPr>
          <p:nvPr/>
        </p:nvCxnSpPr>
        <p:spPr>
          <a:xfrm rot="16200000" flipH="1" flipV="1">
            <a:off x="4361642" y="4025985"/>
            <a:ext cx="878795" cy="1730287"/>
          </a:xfrm>
          <a:prstGeom prst="curvedConnector4">
            <a:avLst>
              <a:gd name="adj1" fmla="val -26013"/>
              <a:gd name="adj2" fmla="val 5605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>
            <a:extLst>
              <a:ext uri="{FF2B5EF4-FFF2-40B4-BE49-F238E27FC236}">
                <a16:creationId xmlns:a16="http://schemas.microsoft.com/office/drawing/2014/main" id="{C368524B-164C-4046-A90A-66637C8646F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069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ea typeface="メイリオ"/>
              </a:rPr>
              <a:t>変数の仕組み</a:t>
            </a:r>
          </a:p>
        </p:txBody>
      </p:sp>
    </p:spTree>
    <p:extLst>
      <p:ext uri="{BB962C8B-B14F-4D97-AF65-F5344CB8AC3E}">
        <p14:creationId xmlns:p14="http://schemas.microsoft.com/office/powerpoint/2010/main" val="308774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74141D-D319-4C2D-B00B-41C4EF0F3583}"/>
              </a:ext>
            </a:extLst>
          </p:cNvPr>
          <p:cNvSpPr txBox="1"/>
          <p:nvPr/>
        </p:nvSpPr>
        <p:spPr>
          <a:xfrm>
            <a:off x="677334" y="1331009"/>
            <a:ext cx="77875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latin typeface="Meiryo UI"/>
                <a:ea typeface="Meiryo UI"/>
              </a:rPr>
              <a:t>次の規則にしたがっていれば自由につけても良い</a:t>
            </a:r>
            <a:endParaRPr lang="ja-JP" altLang="en-US" sz="2800" dirty="0">
              <a:latin typeface="Meiryo UI"/>
              <a:ea typeface="Meiryo UI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534B62-CC4A-4933-B0A4-F6D7A18F2486}"/>
              </a:ext>
            </a:extLst>
          </p:cNvPr>
          <p:cNvSpPr txBox="1"/>
          <p:nvPr/>
        </p:nvSpPr>
        <p:spPr>
          <a:xfrm>
            <a:off x="1416050" y="1981350"/>
            <a:ext cx="9293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① 英字・数字・アンダースコア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(_)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のいずれかを用います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  特殊な記号を含めることはできません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以外は基本使用不可）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91ADAE-2DBD-4C8C-AD19-2F2421A64C0D}"/>
              </a:ext>
            </a:extLst>
          </p:cNvPr>
          <p:cNvSpPr txBox="1"/>
          <p:nvPr/>
        </p:nvSpPr>
        <p:spPr>
          <a:xfrm>
            <a:off x="1416050" y="3652260"/>
            <a:ext cx="802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② 数字で始めることが出来ません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F56AE9-9687-4962-B85B-640ABDADCA41}"/>
              </a:ext>
            </a:extLst>
          </p:cNvPr>
          <p:cNvSpPr txBox="1"/>
          <p:nvPr/>
        </p:nvSpPr>
        <p:spPr>
          <a:xfrm>
            <a:off x="1416051" y="4450293"/>
            <a:ext cx="516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③ 大文字と小文字を区別します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04E1F6-658B-4D6E-B44D-2A0B764640AD}"/>
              </a:ext>
            </a:extLst>
          </p:cNvPr>
          <p:cNvSpPr txBox="1"/>
          <p:nvPr/>
        </p:nvSpPr>
        <p:spPr>
          <a:xfrm>
            <a:off x="1416051" y="5245689"/>
            <a:ext cx="7841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④ コード上意味を持つ言葉を使うことはできません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   例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2800" dirty="0" err="1"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if,elif</a:t>
            </a:r>
            <a:r>
              <a:rPr kumimoji="1" lang="en-US" altLang="ja-JP" sz="2800" dirty="0"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 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等の予約語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4B29E93A-0564-4C2D-A50D-C0DB6442AB6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069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ea typeface="メイリオ"/>
              </a:rPr>
              <a:t>変数の名前を決める</a:t>
            </a:r>
          </a:p>
        </p:txBody>
      </p:sp>
    </p:spTree>
    <p:extLst>
      <p:ext uri="{BB962C8B-B14F-4D97-AF65-F5344CB8AC3E}">
        <p14:creationId xmlns:p14="http://schemas.microsoft.com/office/powerpoint/2010/main" val="275692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88E09C7-6A11-4114-A0A2-F24D512EE103}"/>
              </a:ext>
            </a:extLst>
          </p:cNvPr>
          <p:cNvSpPr txBox="1"/>
          <p:nvPr/>
        </p:nvSpPr>
        <p:spPr>
          <a:xfrm>
            <a:off x="1431234" y="2967335"/>
            <a:ext cx="795130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5200" dirty="0">
                <a:ea typeface="メイリオ"/>
              </a:rPr>
              <a:t>代入演算、文字の入出力</a:t>
            </a:r>
            <a:endParaRPr lang="ja-JP" altLang="en-US" sz="52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92080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D5CFC7-5ADF-4694-AED3-B5EC5B5C50A5}"/>
              </a:ext>
            </a:extLst>
          </p:cNvPr>
          <p:cNvSpPr txBox="1"/>
          <p:nvPr/>
        </p:nvSpPr>
        <p:spPr>
          <a:xfrm>
            <a:off x="677334" y="1358813"/>
            <a:ext cx="797776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latin typeface="Meiryo UI"/>
                <a:ea typeface="Meiryo UI"/>
              </a:rPr>
              <a:t>算術演算子とは・・・加減乗除などを行う演算子</a:t>
            </a:r>
            <a:r>
              <a:rPr kumimoji="1" lang="ja-JP" altLang="en-US" sz="2400" dirty="0">
                <a:latin typeface="Meiryo UI"/>
                <a:ea typeface="Meiryo UI"/>
              </a:rPr>
              <a:t>　</a:t>
            </a:r>
            <a:endParaRPr lang="ja-JP" altLang="en-US" sz="2400" dirty="0">
              <a:latin typeface="Meiryo UI"/>
              <a:ea typeface="Meiryo U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5EC701-83A1-48D7-B17F-954270D34BFF}"/>
              </a:ext>
            </a:extLst>
          </p:cNvPr>
          <p:cNvSpPr txBox="1"/>
          <p:nvPr/>
        </p:nvSpPr>
        <p:spPr>
          <a:xfrm>
            <a:off x="1810442" y="2130483"/>
            <a:ext cx="236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算術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演算子</a:t>
            </a:r>
            <a:r>
              <a:rPr kumimoji="1" lang="ja-JP" altLang="en-US" sz="2400" dirty="0"/>
              <a:t>の例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859C5F9-441C-4DB4-B23A-501386476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" r="111" b="22020"/>
          <a:stretch/>
        </p:blipFill>
        <p:spPr>
          <a:xfrm>
            <a:off x="1810442" y="2622885"/>
            <a:ext cx="8126942" cy="3506705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20EAC3D-4502-4143-B6B6-779F08483A4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069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ea typeface="メイリオ"/>
              </a:rPr>
              <a:t>算術演算子</a:t>
            </a:r>
          </a:p>
        </p:txBody>
      </p:sp>
    </p:spTree>
    <p:extLst>
      <p:ext uri="{BB962C8B-B14F-4D97-AF65-F5344CB8AC3E}">
        <p14:creationId xmlns:p14="http://schemas.microsoft.com/office/powerpoint/2010/main" val="75353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253DBB-7C11-423C-94AB-66771CEBA3EB}"/>
              </a:ext>
            </a:extLst>
          </p:cNvPr>
          <p:cNvSpPr txBox="1"/>
          <p:nvPr/>
        </p:nvSpPr>
        <p:spPr>
          <a:xfrm>
            <a:off x="677334" y="1236177"/>
            <a:ext cx="760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代入演算子とは・・・値の代入を示す演算子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920FB11-5AD5-42B9-B614-CB8E59A48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" t="-717" r="11831" b="23285"/>
          <a:stretch/>
        </p:blipFill>
        <p:spPr>
          <a:xfrm>
            <a:off x="1774825" y="2243252"/>
            <a:ext cx="7286526" cy="4247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E63163-653D-4FFF-A987-783642A93394}"/>
              </a:ext>
            </a:extLst>
          </p:cNvPr>
          <p:cNvSpPr txBox="1"/>
          <p:nvPr/>
        </p:nvSpPr>
        <p:spPr>
          <a:xfrm>
            <a:off x="1702253" y="1817872"/>
            <a:ext cx="228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代入演算子の例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306BDEF2-FD6A-42B1-B1B0-C61068E8C32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069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ea typeface="メイリオ"/>
              </a:rPr>
              <a:t>代入演算子</a:t>
            </a:r>
          </a:p>
        </p:txBody>
      </p:sp>
    </p:spTree>
    <p:extLst>
      <p:ext uri="{BB962C8B-B14F-4D97-AF65-F5344CB8AC3E}">
        <p14:creationId xmlns:p14="http://schemas.microsoft.com/office/powerpoint/2010/main" val="99426469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</TotalTime>
  <Words>1110</Words>
  <Application>Microsoft Office PowerPoint</Application>
  <PresentationFormat>ワイド画面</PresentationFormat>
  <Paragraphs>242</Paragraphs>
  <Slides>43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4" baseType="lpstr">
      <vt:lpstr>ファセット</vt:lpstr>
      <vt:lpstr>第6回 ディクショナリ</vt:lpstr>
      <vt:lpstr>目次</vt:lpstr>
      <vt:lpstr>前半の復習</vt:lpstr>
      <vt:lpstr>変数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while文（whileループ）</vt:lpstr>
      <vt:lpstr>for文（forループ）</vt:lpstr>
      <vt:lpstr>break文</vt:lpstr>
      <vt:lpstr>continue文</vt:lpstr>
      <vt:lpstr>リスト</vt:lpstr>
      <vt:lpstr>PowerPoint プレゼンテーション</vt:lpstr>
      <vt:lpstr>PowerPoint プレゼンテーション</vt:lpstr>
      <vt:lpstr>PowerPoint プレゼンテーション</vt:lpstr>
      <vt:lpstr>ディクショナリ</vt:lpstr>
      <vt:lpstr>ディクショナリとは</vt:lpstr>
      <vt:lpstr>ディクショナリの定義</vt:lpstr>
      <vt:lpstr>ディクショナリの要素の参照</vt:lpstr>
      <vt:lpstr>ディクショナリの要素の参照</vt:lpstr>
      <vt:lpstr>ディクショナリの要素の追加</vt:lpstr>
      <vt:lpstr>ディクショナリの要素の更新</vt:lpstr>
      <vt:lpstr>ディクショナリの要素の削除</vt:lpstr>
      <vt:lpstr>ディクショナリに対する関数や演算子</vt:lpstr>
      <vt:lpstr>ディクショナリのメソッド</vt:lpstr>
      <vt:lpstr>keys()</vt:lpstr>
      <vt:lpstr>values()</vt:lpstr>
      <vt:lpstr>items()</vt:lpstr>
      <vt:lpstr>PowerPoint プレゼンテーション</vt:lpstr>
      <vt:lpstr>演習問題①</vt:lpstr>
      <vt:lpstr>演習問題②</vt:lpstr>
      <vt:lpstr>解答</vt:lpstr>
      <vt:lpstr>演習問題①</vt:lpstr>
      <vt:lpstr>演習問題②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第6回 ディクショナリ</dc:title>
  <dc:creator>shibakazuki</dc:creator>
  <cp:lastModifiedBy>shibakazuki</cp:lastModifiedBy>
  <cp:revision>416</cp:revision>
  <dcterms:created xsi:type="dcterms:W3CDTF">2022-03-15T00:26:32Z</dcterms:created>
  <dcterms:modified xsi:type="dcterms:W3CDTF">2022-12-01T09:28:55Z</dcterms:modified>
</cp:coreProperties>
</file>