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ki7585" initials="t" lastIdx="0" clrIdx="0">
    <p:extLst>
      <p:ext uri="{19B8F6BF-5375-455C-9EA6-DF929625EA0E}">
        <p15:presenceInfo xmlns:p15="http://schemas.microsoft.com/office/powerpoint/2012/main" userId="toki758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51DD9-962A-4D32-BD06-EB0C3471EE89}" v="369" dt="2023-02-02T02:56:22.472"/>
    <p1510:client id="{7683D3FC-7A25-4C74-AE5D-9DD422D5CCB8}" v="10" dt="2022-12-01T09:29:48.740"/>
    <p1510:client id="{BED21517-408F-4506-B779-19D056BFC298}" v="155" dt="2022-11-29T10:00:14.733"/>
    <p1510:client id="{C4F1E53F-B997-41FB-9DF5-5D87DE633149}" v="98" dt="2022-12-01T08:58:27.89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varScale="1">
        <p:scale>
          <a:sx n="79" d="100"/>
          <a:sy n="79" d="100"/>
        </p:scale>
        <p:origin x="96" y="3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ESHIMA Ayumi" userId="YBE7vdkG6oNYgI/BckTzHXKF57jgWlq30nVgr8mCMHQ=" providerId="None" clId="Web-{C4F1E53F-B997-41FB-9DF5-5D87DE633149}"/>
    <pc:docChg chg="modSld">
      <pc:chgData name="NABESHIMA Ayumi" userId="YBE7vdkG6oNYgI/BckTzHXKF57jgWlq30nVgr8mCMHQ=" providerId="None" clId="Web-{C4F1E53F-B997-41FB-9DF5-5D87DE633149}" dt="2022-12-01T08:58:27.894" v="95" actId="1076"/>
      <pc:docMkLst>
        <pc:docMk/>
      </pc:docMkLst>
      <pc:sldChg chg="modSp">
        <pc:chgData name="NABESHIMA Ayumi" userId="YBE7vdkG6oNYgI/BckTzHXKF57jgWlq30nVgr8mCMHQ=" providerId="None" clId="Web-{C4F1E53F-B997-41FB-9DF5-5D87DE633149}" dt="2022-12-01T08:55:50" v="38" actId="1076"/>
        <pc:sldMkLst>
          <pc:docMk/>
          <pc:sldMk cId="674892781" sldId="268"/>
        </pc:sldMkLst>
        <pc:spChg chg="mod">
          <ac:chgData name="NABESHIMA Ayumi" userId="YBE7vdkG6oNYgI/BckTzHXKF57jgWlq30nVgr8mCMHQ=" providerId="None" clId="Web-{C4F1E53F-B997-41FB-9DF5-5D87DE633149}" dt="2022-12-01T08:54:35.388" v="0" actId="20577"/>
          <ac:spMkLst>
            <pc:docMk/>
            <pc:sldMk cId="674892781" sldId="268"/>
            <ac:spMk id="2" creationId="{1202CD89-60F9-449A-BAAF-807B5A25ABD7}"/>
          </ac:spMkLst>
        </pc:spChg>
        <pc:spChg chg="mod">
          <ac:chgData name="NABESHIMA Ayumi" userId="YBE7vdkG6oNYgI/BckTzHXKF57jgWlq30nVgr8mCMHQ=" providerId="None" clId="Web-{C4F1E53F-B997-41FB-9DF5-5D87DE633149}" dt="2022-12-01T08:55:50" v="38" actId="1076"/>
          <ac:spMkLst>
            <pc:docMk/>
            <pc:sldMk cId="674892781" sldId="268"/>
            <ac:spMk id="4" creationId="{9D5AA1A0-BB62-458E-88B8-CEE7D566E5B1}"/>
          </ac:spMkLst>
        </pc:spChg>
        <pc:spChg chg="mod">
          <ac:chgData name="NABESHIMA Ayumi" userId="YBE7vdkG6oNYgI/BckTzHXKF57jgWlq30nVgr8mCMHQ=" providerId="None" clId="Web-{C4F1E53F-B997-41FB-9DF5-5D87DE633149}" dt="2022-12-01T08:55:33.030" v="35" actId="20577"/>
          <ac:spMkLst>
            <pc:docMk/>
            <pc:sldMk cId="674892781" sldId="268"/>
            <ac:spMk id="5" creationId="{BDB73504-4141-4747-BA32-622259D72B2B}"/>
          </ac:spMkLst>
        </pc:spChg>
        <pc:graphicFrameChg chg="mod modGraphic">
          <ac:chgData name="NABESHIMA Ayumi" userId="YBE7vdkG6oNYgI/BckTzHXKF57jgWlq30nVgr8mCMHQ=" providerId="None" clId="Web-{C4F1E53F-B997-41FB-9DF5-5D87DE633149}" dt="2022-12-01T08:55:24.155" v="33" actId="1076"/>
          <ac:graphicFrameMkLst>
            <pc:docMk/>
            <pc:sldMk cId="674892781" sldId="268"/>
            <ac:graphicFrameMk id="3" creationId="{E0B59757-EB83-470B-8F3D-77B77547995B}"/>
          </ac:graphicFrameMkLst>
        </pc:graphicFrameChg>
      </pc:sldChg>
      <pc:sldChg chg="modSp">
        <pc:chgData name="NABESHIMA Ayumi" userId="YBE7vdkG6oNYgI/BckTzHXKF57jgWlq30nVgr8mCMHQ=" providerId="None" clId="Web-{C4F1E53F-B997-41FB-9DF5-5D87DE633149}" dt="2022-12-01T08:58:27.894" v="95" actId="1076"/>
        <pc:sldMkLst>
          <pc:docMk/>
          <pc:sldMk cId="2194330157" sldId="269"/>
        </pc:sldMkLst>
        <pc:spChg chg="mod">
          <ac:chgData name="NABESHIMA Ayumi" userId="YBE7vdkG6oNYgI/BckTzHXKF57jgWlq30nVgr8mCMHQ=" providerId="None" clId="Web-{C4F1E53F-B997-41FB-9DF5-5D87DE633149}" dt="2022-12-01T08:56:06.266" v="39" actId="20577"/>
          <ac:spMkLst>
            <pc:docMk/>
            <pc:sldMk cId="2194330157" sldId="269"/>
            <ac:spMk id="2" creationId="{1202CD89-60F9-449A-BAAF-807B5A25ABD7}"/>
          </ac:spMkLst>
        </pc:spChg>
        <pc:spChg chg="mod">
          <ac:chgData name="NABESHIMA Ayumi" userId="YBE7vdkG6oNYgI/BckTzHXKF57jgWlq30nVgr8mCMHQ=" providerId="None" clId="Web-{C4F1E53F-B997-41FB-9DF5-5D87DE633149}" dt="2022-12-01T08:58:12.394" v="94" actId="20577"/>
          <ac:spMkLst>
            <pc:docMk/>
            <pc:sldMk cId="2194330157" sldId="269"/>
            <ac:spMk id="7" creationId="{21567833-80C9-47EC-9421-E60BF26857B7}"/>
          </ac:spMkLst>
        </pc:spChg>
        <pc:graphicFrameChg chg="mod modGraphic">
          <ac:chgData name="NABESHIMA Ayumi" userId="YBE7vdkG6oNYgI/BckTzHXKF57jgWlq30nVgr8mCMHQ=" providerId="None" clId="Web-{C4F1E53F-B997-41FB-9DF5-5D87DE633149}" dt="2022-12-01T08:58:27.894" v="95" actId="1076"/>
          <ac:graphicFrameMkLst>
            <pc:docMk/>
            <pc:sldMk cId="2194330157" sldId="269"/>
            <ac:graphicFrameMk id="4" creationId="{C4F041D7-DA64-4E15-A7C0-5E4D7B4A321E}"/>
          </ac:graphicFrameMkLst>
        </pc:graphicFrameChg>
      </pc:sldChg>
    </pc:docChg>
  </pc:docChgLst>
  <pc:docChgLst>
    <pc:chgData name="NABESHIMA Ayumi" userId="YBE7vdkG6oNYgI/BckTzHXKF57jgWlq30nVgr8mCMHQ=" providerId="None" clId="Web-{54051DD9-962A-4D32-BD06-EB0C3471EE89}"/>
    <pc:docChg chg="addSld delSld modSld">
      <pc:chgData name="NABESHIMA Ayumi" userId="YBE7vdkG6oNYgI/BckTzHXKF57jgWlq30nVgr8mCMHQ=" providerId="None" clId="Web-{54051DD9-962A-4D32-BD06-EB0C3471EE89}" dt="2023-02-02T02:12:48.082" v="118" actId="20577"/>
      <pc:docMkLst>
        <pc:docMk/>
      </pc:docMkLst>
      <pc:sldChg chg="addSp delSp modSp new del mod modClrScheme chgLayout">
        <pc:chgData name="NABESHIMA Ayumi" userId="YBE7vdkG6oNYgI/BckTzHXKF57jgWlq30nVgr8mCMHQ=" providerId="None" clId="Web-{54051DD9-962A-4D32-BD06-EB0C3471EE89}" dt="2023-02-02T02:07:47.279" v="47"/>
        <pc:sldMkLst>
          <pc:docMk/>
          <pc:sldMk cId="3015976478" sldId="270"/>
        </pc:sldMkLst>
        <pc:spChg chg="add mod">
          <ac:chgData name="NABESHIMA Ayumi" userId="YBE7vdkG6oNYgI/BckTzHXKF57jgWlq30nVgr8mCMHQ=" providerId="None" clId="Web-{54051DD9-962A-4D32-BD06-EB0C3471EE89}" dt="2023-02-02T02:04:58.243" v="11" actId="1076"/>
          <ac:spMkLst>
            <pc:docMk/>
            <pc:sldMk cId="3015976478" sldId="270"/>
            <ac:spMk id="2" creationId="{AC6C1FE6-EB6E-B5D9-54C0-F765C34789D0}"/>
          </ac:spMkLst>
        </pc:spChg>
        <pc:spChg chg="add del mod">
          <ac:chgData name="NABESHIMA Ayumi" userId="YBE7vdkG6oNYgI/BckTzHXKF57jgWlq30nVgr8mCMHQ=" providerId="None" clId="Web-{54051DD9-962A-4D32-BD06-EB0C3471EE89}" dt="2023-02-02T02:04:52.556" v="10"/>
          <ac:spMkLst>
            <pc:docMk/>
            <pc:sldMk cId="3015976478" sldId="270"/>
            <ac:spMk id="3" creationId="{608B7FB4-0652-B848-C05E-CAEFB1200366}"/>
          </ac:spMkLst>
        </pc:spChg>
      </pc:sldChg>
      <pc:sldChg chg="addSp modSp add replId">
        <pc:chgData name="NABESHIMA Ayumi" userId="YBE7vdkG6oNYgI/BckTzHXKF57jgWlq30nVgr8mCMHQ=" providerId="None" clId="Web-{54051DD9-962A-4D32-BD06-EB0C3471EE89}" dt="2023-02-02T02:09:51.344" v="85" actId="1076"/>
        <pc:sldMkLst>
          <pc:docMk/>
          <pc:sldMk cId="2618886978" sldId="271"/>
        </pc:sldMkLst>
        <pc:picChg chg="add mod">
          <ac:chgData name="NABESHIMA Ayumi" userId="YBE7vdkG6oNYgI/BckTzHXKF57jgWlq30nVgr8mCMHQ=" providerId="None" clId="Web-{54051DD9-962A-4D32-BD06-EB0C3471EE89}" dt="2023-02-02T02:09:20.156" v="83" actId="1076"/>
          <ac:picMkLst>
            <pc:docMk/>
            <pc:sldMk cId="2618886978" sldId="271"/>
            <ac:picMk id="3" creationId="{A3627BED-545E-682E-E957-EF68D676C927}"/>
          </ac:picMkLst>
        </pc:picChg>
        <pc:picChg chg="add mod">
          <ac:chgData name="NABESHIMA Ayumi" userId="YBE7vdkG6oNYgI/BckTzHXKF57jgWlq30nVgr8mCMHQ=" providerId="None" clId="Web-{54051DD9-962A-4D32-BD06-EB0C3471EE89}" dt="2023-02-02T02:07:20.762" v="37" actId="1076"/>
          <ac:picMkLst>
            <pc:docMk/>
            <pc:sldMk cId="2618886978" sldId="271"/>
            <ac:picMk id="4" creationId="{54BD0EFF-1147-8F10-D4F6-8D8E7683EC73}"/>
          </ac:picMkLst>
        </pc:picChg>
        <pc:picChg chg="add mod">
          <ac:chgData name="NABESHIMA Ayumi" userId="YBE7vdkG6oNYgI/BckTzHXKF57jgWlq30nVgr8mCMHQ=" providerId="None" clId="Web-{54051DD9-962A-4D32-BD06-EB0C3471EE89}" dt="2023-02-02T02:07:00.074" v="31" actId="1076"/>
          <ac:picMkLst>
            <pc:docMk/>
            <pc:sldMk cId="2618886978" sldId="271"/>
            <ac:picMk id="5" creationId="{56A10BC5-3E0D-3D89-820B-60FC96D1198E}"/>
          </ac:picMkLst>
        </pc:picChg>
        <pc:picChg chg="add mod">
          <ac:chgData name="NABESHIMA Ayumi" userId="YBE7vdkG6oNYgI/BckTzHXKF57jgWlq30nVgr8mCMHQ=" providerId="None" clId="Web-{54051DD9-962A-4D32-BD06-EB0C3471EE89}" dt="2023-02-02T02:06:52.637" v="27" actId="14100"/>
          <ac:picMkLst>
            <pc:docMk/>
            <pc:sldMk cId="2618886978" sldId="271"/>
            <ac:picMk id="6" creationId="{A9A7842E-3A78-DEF9-BD8F-482B5DCF7B42}"/>
          </ac:picMkLst>
        </pc:picChg>
        <pc:picChg chg="add mod">
          <ac:chgData name="NABESHIMA Ayumi" userId="YBE7vdkG6oNYgI/BckTzHXKF57jgWlq30nVgr8mCMHQ=" providerId="None" clId="Web-{54051DD9-962A-4D32-BD06-EB0C3471EE89}" dt="2023-02-02T02:07:09.153" v="33" actId="1076"/>
          <ac:picMkLst>
            <pc:docMk/>
            <pc:sldMk cId="2618886978" sldId="271"/>
            <ac:picMk id="7" creationId="{6801524B-840E-E6B1-CBF9-65048C77B165}"/>
          </ac:picMkLst>
        </pc:picChg>
        <pc:picChg chg="add mod">
          <ac:chgData name="NABESHIMA Ayumi" userId="YBE7vdkG6oNYgI/BckTzHXKF57jgWlq30nVgr8mCMHQ=" providerId="None" clId="Web-{54051DD9-962A-4D32-BD06-EB0C3471EE89}" dt="2023-02-02T02:07:22.653" v="38" actId="1076"/>
          <ac:picMkLst>
            <pc:docMk/>
            <pc:sldMk cId="2618886978" sldId="271"/>
            <ac:picMk id="8" creationId="{575E0453-D53F-82B6-01D3-57FCEC158BE2}"/>
          </ac:picMkLst>
        </pc:picChg>
        <pc:picChg chg="add mod">
          <ac:chgData name="NABESHIMA Ayumi" userId="YBE7vdkG6oNYgI/BckTzHXKF57jgWlq30nVgr8mCMHQ=" providerId="None" clId="Web-{54051DD9-962A-4D32-BD06-EB0C3471EE89}" dt="2023-02-02T02:07:34.606" v="44" actId="1076"/>
          <ac:picMkLst>
            <pc:docMk/>
            <pc:sldMk cId="2618886978" sldId="271"/>
            <ac:picMk id="9" creationId="{FC98E549-15B7-D8AB-D4AF-53165D5511A2}"/>
          </ac:picMkLst>
        </pc:picChg>
        <pc:picChg chg="add mod">
          <ac:chgData name="NABESHIMA Ayumi" userId="YBE7vdkG6oNYgI/BckTzHXKF57jgWlq30nVgr8mCMHQ=" providerId="None" clId="Web-{54051DD9-962A-4D32-BD06-EB0C3471EE89}" dt="2023-02-02T02:07:58.154" v="51" actId="1076"/>
          <ac:picMkLst>
            <pc:docMk/>
            <pc:sldMk cId="2618886978" sldId="271"/>
            <ac:picMk id="10" creationId="{205C6B06-9A48-61BE-5449-6EAC711CF9A1}"/>
          </ac:picMkLst>
        </pc:picChg>
        <pc:picChg chg="add mod">
          <ac:chgData name="NABESHIMA Ayumi" userId="YBE7vdkG6oNYgI/BckTzHXKF57jgWlq30nVgr8mCMHQ=" providerId="None" clId="Web-{54051DD9-962A-4D32-BD06-EB0C3471EE89}" dt="2023-02-02T02:08:08.217" v="55" actId="1076"/>
          <ac:picMkLst>
            <pc:docMk/>
            <pc:sldMk cId="2618886978" sldId="271"/>
            <ac:picMk id="11" creationId="{A66F479D-3004-06A8-8962-E35B425AD32E}"/>
          </ac:picMkLst>
        </pc:picChg>
        <pc:picChg chg="add mod">
          <ac:chgData name="NABESHIMA Ayumi" userId="YBE7vdkG6oNYgI/BckTzHXKF57jgWlq30nVgr8mCMHQ=" providerId="None" clId="Web-{54051DD9-962A-4D32-BD06-EB0C3471EE89}" dt="2023-02-02T02:08:17.107" v="59" actId="1076"/>
          <ac:picMkLst>
            <pc:docMk/>
            <pc:sldMk cId="2618886978" sldId="271"/>
            <ac:picMk id="12" creationId="{5FC73D80-34DB-58D3-F9F3-1E95C7D89B17}"/>
          </ac:picMkLst>
        </pc:picChg>
        <pc:picChg chg="add mod">
          <ac:chgData name="NABESHIMA Ayumi" userId="YBE7vdkG6oNYgI/BckTzHXKF57jgWlq30nVgr8mCMHQ=" providerId="None" clId="Web-{54051DD9-962A-4D32-BD06-EB0C3471EE89}" dt="2023-02-02T02:08:26.311" v="63" actId="1076"/>
          <ac:picMkLst>
            <pc:docMk/>
            <pc:sldMk cId="2618886978" sldId="271"/>
            <ac:picMk id="13" creationId="{9BBF3B13-89D7-B367-1E41-383D2F4C4D91}"/>
          </ac:picMkLst>
        </pc:picChg>
        <pc:picChg chg="add mod">
          <ac:chgData name="NABESHIMA Ayumi" userId="YBE7vdkG6oNYgI/BckTzHXKF57jgWlq30nVgr8mCMHQ=" providerId="None" clId="Web-{54051DD9-962A-4D32-BD06-EB0C3471EE89}" dt="2023-02-02T02:08:37.702" v="69" actId="1076"/>
          <ac:picMkLst>
            <pc:docMk/>
            <pc:sldMk cId="2618886978" sldId="271"/>
            <ac:picMk id="14" creationId="{913B76A4-4CE9-CC0E-15E4-8331E440683F}"/>
          </ac:picMkLst>
        </pc:picChg>
        <pc:picChg chg="add mod">
          <ac:chgData name="NABESHIMA Ayumi" userId="YBE7vdkG6oNYgI/BckTzHXKF57jgWlq30nVgr8mCMHQ=" providerId="None" clId="Web-{54051DD9-962A-4D32-BD06-EB0C3471EE89}" dt="2023-02-02T02:08:51.280" v="75" actId="1076"/>
          <ac:picMkLst>
            <pc:docMk/>
            <pc:sldMk cId="2618886978" sldId="271"/>
            <ac:picMk id="15" creationId="{A8003632-0EB8-7C61-F397-4DFCE3D474E1}"/>
          </ac:picMkLst>
        </pc:picChg>
        <pc:picChg chg="add mod">
          <ac:chgData name="NABESHIMA Ayumi" userId="YBE7vdkG6oNYgI/BckTzHXKF57jgWlq30nVgr8mCMHQ=" providerId="None" clId="Web-{54051DD9-962A-4D32-BD06-EB0C3471EE89}" dt="2023-02-02T02:09:10.937" v="82" actId="1076"/>
          <ac:picMkLst>
            <pc:docMk/>
            <pc:sldMk cId="2618886978" sldId="271"/>
            <ac:picMk id="16" creationId="{30114D22-9CA0-C664-0C95-6F355A0FE967}"/>
          </ac:picMkLst>
        </pc:picChg>
        <pc:picChg chg="add mod">
          <ac:chgData name="NABESHIMA Ayumi" userId="YBE7vdkG6oNYgI/BckTzHXKF57jgWlq30nVgr8mCMHQ=" providerId="None" clId="Web-{54051DD9-962A-4D32-BD06-EB0C3471EE89}" dt="2023-02-02T02:09:51.344" v="85" actId="1076"/>
          <ac:picMkLst>
            <pc:docMk/>
            <pc:sldMk cId="2618886978" sldId="271"/>
            <ac:picMk id="17" creationId="{50B1B469-5870-7D27-6AF9-5BB03C746FB6}"/>
          </ac:picMkLst>
        </pc:picChg>
      </pc:sldChg>
      <pc:sldChg chg="add del replId">
        <pc:chgData name="NABESHIMA Ayumi" userId="YBE7vdkG6oNYgI/BckTzHXKF57jgWlq30nVgr8mCMHQ=" providerId="None" clId="Web-{54051DD9-962A-4D32-BD06-EB0C3471EE89}" dt="2023-02-02T02:07:45.544" v="46"/>
        <pc:sldMkLst>
          <pc:docMk/>
          <pc:sldMk cId="3052842096" sldId="272"/>
        </pc:sldMkLst>
      </pc:sldChg>
      <pc:sldChg chg="modSp new mod modClrScheme chgLayout">
        <pc:chgData name="NABESHIMA Ayumi" userId="YBE7vdkG6oNYgI/BckTzHXKF57jgWlq30nVgr8mCMHQ=" providerId="None" clId="Web-{54051DD9-962A-4D32-BD06-EB0C3471EE89}" dt="2023-02-02T02:12:48.082" v="118" actId="20577"/>
        <pc:sldMkLst>
          <pc:docMk/>
          <pc:sldMk cId="3802497531" sldId="272"/>
        </pc:sldMkLst>
        <pc:spChg chg="mod ord">
          <ac:chgData name="NABESHIMA Ayumi" userId="YBE7vdkG6oNYgI/BckTzHXKF57jgWlq30nVgr8mCMHQ=" providerId="None" clId="Web-{54051DD9-962A-4D32-BD06-EB0C3471EE89}" dt="2023-02-02T02:10:42.408" v="90"/>
          <ac:spMkLst>
            <pc:docMk/>
            <pc:sldMk cId="3802497531" sldId="272"/>
            <ac:spMk id="2" creationId="{7B3867FA-720C-F96A-50E6-81C3DF8A031B}"/>
          </ac:spMkLst>
        </pc:spChg>
        <pc:spChg chg="mod ord">
          <ac:chgData name="NABESHIMA Ayumi" userId="YBE7vdkG6oNYgI/BckTzHXKF57jgWlq30nVgr8mCMHQ=" providerId="None" clId="Web-{54051DD9-962A-4D32-BD06-EB0C3471EE89}" dt="2023-02-02T02:12:48.082" v="118" actId="20577"/>
          <ac:spMkLst>
            <pc:docMk/>
            <pc:sldMk cId="3802497531" sldId="272"/>
            <ac:spMk id="3" creationId="{5B1E66AE-7505-85C6-7109-A2960AE36DF3}"/>
          </ac:spMkLst>
        </pc:spChg>
      </pc:sldChg>
    </pc:docChg>
  </pc:docChgLst>
  <pc:docChgLst>
    <pc:chgData name="NABESHIMA Ayumi" clId="Web-{54051DD9-962A-4D32-BD06-EB0C3471EE89}"/>
    <pc:docChg chg="addSld modSld">
      <pc:chgData name="NABESHIMA Ayumi" userId="" providerId="" clId="Web-{54051DD9-962A-4D32-BD06-EB0C3471EE89}" dt="2023-02-02T02:56:22.472" v="176" actId="14100"/>
      <pc:docMkLst>
        <pc:docMk/>
      </pc:docMkLst>
      <pc:sldChg chg="modSp">
        <pc:chgData name="NABESHIMA Ayumi" userId="" providerId="" clId="Web-{54051DD9-962A-4D32-BD06-EB0C3471EE89}" dt="2023-02-02T02:47:29.803" v="82" actId="20577"/>
        <pc:sldMkLst>
          <pc:docMk/>
          <pc:sldMk cId="3802497531" sldId="272"/>
        </pc:sldMkLst>
        <pc:spChg chg="mod">
          <ac:chgData name="NABESHIMA Ayumi" userId="" providerId="" clId="Web-{54051DD9-962A-4D32-BD06-EB0C3471EE89}" dt="2023-02-02T02:47:29.803" v="82" actId="20577"/>
          <ac:spMkLst>
            <pc:docMk/>
            <pc:sldMk cId="3802497531" sldId="272"/>
            <ac:spMk id="2" creationId="{7B3867FA-720C-F96A-50E6-81C3DF8A031B}"/>
          </ac:spMkLst>
        </pc:spChg>
        <pc:spChg chg="mod">
          <ac:chgData name="NABESHIMA Ayumi" userId="" providerId="" clId="Web-{54051DD9-962A-4D32-BD06-EB0C3471EE89}" dt="2023-02-02T02:45:33.551" v="57" actId="20577"/>
          <ac:spMkLst>
            <pc:docMk/>
            <pc:sldMk cId="3802497531" sldId="272"/>
            <ac:spMk id="3" creationId="{5B1E66AE-7505-85C6-7109-A2960AE36DF3}"/>
          </ac:spMkLst>
        </pc:spChg>
      </pc:sldChg>
      <pc:sldChg chg="addSp delSp modSp new">
        <pc:chgData name="NABESHIMA Ayumi" userId="" providerId="" clId="Web-{54051DD9-962A-4D32-BD06-EB0C3471EE89}" dt="2023-02-02T02:56:22.472" v="176" actId="14100"/>
        <pc:sldMkLst>
          <pc:docMk/>
          <pc:sldMk cId="90795607" sldId="273"/>
        </pc:sldMkLst>
        <pc:spChg chg="add del mod">
          <ac:chgData name="NABESHIMA Ayumi" userId="" providerId="" clId="Web-{54051DD9-962A-4D32-BD06-EB0C3471EE89}" dt="2023-02-02T02:47:38.788" v="83" actId="20577"/>
          <ac:spMkLst>
            <pc:docMk/>
            <pc:sldMk cId="90795607" sldId="273"/>
            <ac:spMk id="2" creationId="{0D156B6D-74CA-B484-38B8-8462D81BD792}"/>
          </ac:spMkLst>
        </pc:spChg>
        <pc:spChg chg="add mod">
          <ac:chgData name="NABESHIMA Ayumi" userId="" providerId="" clId="Web-{54051DD9-962A-4D32-BD06-EB0C3471EE89}" dt="2023-02-02T02:54:29.375" v="125" actId="1076"/>
          <ac:spMkLst>
            <pc:docMk/>
            <pc:sldMk cId="90795607" sldId="273"/>
            <ac:spMk id="5" creationId="{7A9B0060-D3A5-813A-4C26-5BF4496775E2}"/>
          </ac:spMkLst>
        </pc:spChg>
        <pc:spChg chg="add mod">
          <ac:chgData name="NABESHIMA Ayumi" userId="" providerId="" clId="Web-{54051DD9-962A-4D32-BD06-EB0C3471EE89}" dt="2023-02-02T02:56:22.472" v="176" actId="14100"/>
          <ac:spMkLst>
            <pc:docMk/>
            <pc:sldMk cId="90795607" sldId="273"/>
            <ac:spMk id="6" creationId="{16A0AE7F-36DE-E918-F092-FBAED17B5E58}"/>
          </ac:spMkLst>
        </pc:spChg>
        <pc:picChg chg="add mod">
          <ac:chgData name="NABESHIMA Ayumi" userId="" providerId="" clId="Web-{54051DD9-962A-4D32-BD06-EB0C3471EE89}" dt="2023-02-02T02:51:18.558" v="86" actId="1076"/>
          <ac:picMkLst>
            <pc:docMk/>
            <pc:sldMk cId="90795607" sldId="273"/>
            <ac:picMk id="3" creationId="{4BA556F2-0914-DEC9-0129-7B0AF09D8C30}"/>
          </ac:picMkLst>
        </pc:picChg>
        <pc:picChg chg="add mod">
          <ac:chgData name="NABESHIMA Ayumi" userId="" providerId="" clId="Web-{54051DD9-962A-4D32-BD06-EB0C3471EE89}" dt="2023-02-02T02:53:36.937" v="91" actId="1076"/>
          <ac:picMkLst>
            <pc:docMk/>
            <pc:sldMk cId="90795607" sldId="273"/>
            <ac:picMk id="4" creationId="{D962AB0D-3A0D-1D5E-128D-62CCA5A83023}"/>
          </ac:picMkLst>
        </pc:picChg>
      </pc:sldChg>
    </pc:docChg>
  </pc:docChgLst>
  <pc:docChgLst>
    <pc:chgData name="NABESHIMA Ayumi" userId="YBE7vdkG6oNYgI/BckTzHXKF57jgWlq30nVgr8mCMHQ=" providerId="None" clId="Web-{BED21517-408F-4506-B779-19D056BFC298}"/>
    <pc:docChg chg="modSld">
      <pc:chgData name="NABESHIMA Ayumi" userId="YBE7vdkG6oNYgI/BckTzHXKF57jgWlq30nVgr8mCMHQ=" providerId="None" clId="Web-{BED21517-408F-4506-B779-19D056BFC298}" dt="2022-11-29T10:00:14.733" v="153" actId="14100"/>
      <pc:docMkLst>
        <pc:docMk/>
      </pc:docMkLst>
      <pc:sldChg chg="delSp modSp">
        <pc:chgData name="NABESHIMA Ayumi" userId="YBE7vdkG6oNYgI/BckTzHXKF57jgWlq30nVgr8mCMHQ=" providerId="None" clId="Web-{BED21517-408F-4506-B779-19D056BFC298}" dt="2022-11-29T09:46:32.901" v="7" actId="1076"/>
        <pc:sldMkLst>
          <pc:docMk/>
          <pc:sldMk cId="2237127150" sldId="256"/>
        </pc:sldMkLst>
        <pc:spChg chg="del mod">
          <ac:chgData name="NABESHIMA Ayumi" userId="YBE7vdkG6oNYgI/BckTzHXKF57jgWlq30nVgr8mCMHQ=" providerId="None" clId="Web-{BED21517-408F-4506-B779-19D056BFC298}" dt="2022-11-29T09:46:05.353" v="3"/>
          <ac:spMkLst>
            <pc:docMk/>
            <pc:sldMk cId="2237127150" sldId="256"/>
            <ac:spMk id="2" creationId="{0738A413-AF21-4C8A-8300-95E5E4D7515E}"/>
          </ac:spMkLst>
        </pc:spChg>
        <pc:spChg chg="mod">
          <ac:chgData name="NABESHIMA Ayumi" userId="YBE7vdkG6oNYgI/BckTzHXKF57jgWlq30nVgr8mCMHQ=" providerId="None" clId="Web-{BED21517-408F-4506-B779-19D056BFC298}" dt="2022-11-29T09:46:32.901" v="7" actId="1076"/>
          <ac:spMkLst>
            <pc:docMk/>
            <pc:sldMk cId="2237127150" sldId="256"/>
            <ac:spMk id="3" creationId="{041A7458-5194-4BBC-B0CE-0456362130C5}"/>
          </ac:spMkLst>
        </pc:spChg>
      </pc:sldChg>
      <pc:sldChg chg="modSp">
        <pc:chgData name="NABESHIMA Ayumi" userId="YBE7vdkG6oNYgI/BckTzHXKF57jgWlq30nVgr8mCMHQ=" providerId="None" clId="Web-{BED21517-408F-4506-B779-19D056BFC298}" dt="2022-11-29T09:46:56.511" v="11" actId="14100"/>
        <pc:sldMkLst>
          <pc:docMk/>
          <pc:sldMk cId="2322391311" sldId="257"/>
        </pc:sldMkLst>
        <pc:spChg chg="mod">
          <ac:chgData name="NABESHIMA Ayumi" userId="YBE7vdkG6oNYgI/BckTzHXKF57jgWlq30nVgr8mCMHQ=" providerId="None" clId="Web-{BED21517-408F-4506-B779-19D056BFC298}" dt="2022-11-29T09:46:43.370" v="9" actId="20577"/>
          <ac:spMkLst>
            <pc:docMk/>
            <pc:sldMk cId="2322391311" sldId="257"/>
            <ac:spMk id="6" creationId="{297C7010-37D7-43D3-AC6B-021BF25DA3F7}"/>
          </ac:spMkLst>
        </pc:spChg>
        <pc:spChg chg="mod">
          <ac:chgData name="NABESHIMA Ayumi" userId="YBE7vdkG6oNYgI/BckTzHXKF57jgWlq30nVgr8mCMHQ=" providerId="None" clId="Web-{BED21517-408F-4506-B779-19D056BFC298}" dt="2022-11-29T09:46:56.511" v="11" actId="14100"/>
          <ac:spMkLst>
            <pc:docMk/>
            <pc:sldMk cId="2322391311" sldId="257"/>
            <ac:spMk id="7" creationId="{999E2D4E-6496-43A0-8CF9-C8D069D483FA}"/>
          </ac:spMkLst>
        </pc:spChg>
      </pc:sldChg>
      <pc:sldChg chg="modSp">
        <pc:chgData name="NABESHIMA Ayumi" userId="YBE7vdkG6oNYgI/BckTzHXKF57jgWlq30nVgr8mCMHQ=" providerId="None" clId="Web-{BED21517-408F-4506-B779-19D056BFC298}" dt="2022-11-29T09:48:06.856" v="22" actId="14100"/>
        <pc:sldMkLst>
          <pc:docMk/>
          <pc:sldMk cId="4250196194" sldId="259"/>
        </pc:sldMkLst>
        <pc:spChg chg="mod">
          <ac:chgData name="NABESHIMA Ayumi" userId="YBE7vdkG6oNYgI/BckTzHXKF57jgWlq30nVgr8mCMHQ=" providerId="None" clId="Web-{BED21517-408F-4506-B779-19D056BFC298}" dt="2022-11-29T09:47:05.026" v="12" actId="20577"/>
          <ac:spMkLst>
            <pc:docMk/>
            <pc:sldMk cId="4250196194" sldId="259"/>
            <ac:spMk id="2" creationId="{F4A3B49E-A07C-4A74-8107-C6171D4B06F3}"/>
          </ac:spMkLst>
        </pc:spChg>
        <pc:spChg chg="mod">
          <ac:chgData name="NABESHIMA Ayumi" userId="YBE7vdkG6oNYgI/BckTzHXKF57jgWlq30nVgr8mCMHQ=" providerId="None" clId="Web-{BED21517-408F-4506-B779-19D056BFC298}" dt="2022-11-29T09:47:40.808" v="16" actId="20577"/>
          <ac:spMkLst>
            <pc:docMk/>
            <pc:sldMk cId="4250196194" sldId="259"/>
            <ac:spMk id="8" creationId="{ED2E4D73-A744-4930-B1F0-34A8EBF44FF3}"/>
          </ac:spMkLst>
        </pc:spChg>
        <pc:spChg chg="mod">
          <ac:chgData name="NABESHIMA Ayumi" userId="YBE7vdkG6oNYgI/BckTzHXKF57jgWlq30nVgr8mCMHQ=" providerId="None" clId="Web-{BED21517-408F-4506-B779-19D056BFC298}" dt="2022-11-29T09:47:18.167" v="13" actId="20577"/>
          <ac:spMkLst>
            <pc:docMk/>
            <pc:sldMk cId="4250196194" sldId="259"/>
            <ac:spMk id="12" creationId="{8B388170-7027-4A25-A12A-C050B0CAFE42}"/>
          </ac:spMkLst>
        </pc:spChg>
        <pc:picChg chg="mod">
          <ac:chgData name="NABESHIMA Ayumi" userId="YBE7vdkG6oNYgI/BckTzHXKF57jgWlq30nVgr8mCMHQ=" providerId="None" clId="Web-{BED21517-408F-4506-B779-19D056BFC298}" dt="2022-11-29T09:48:06.856" v="22" actId="14100"/>
          <ac:picMkLst>
            <pc:docMk/>
            <pc:sldMk cId="4250196194" sldId="259"/>
            <ac:picMk id="5" creationId="{0F7F438A-EA20-4E0D-8CA3-27024737FD3A}"/>
          </ac:picMkLst>
        </pc:picChg>
        <pc:picChg chg="mod">
          <ac:chgData name="NABESHIMA Ayumi" userId="YBE7vdkG6oNYgI/BckTzHXKF57jgWlq30nVgr8mCMHQ=" providerId="None" clId="Web-{BED21517-408F-4506-B779-19D056BFC298}" dt="2022-11-29T09:47:23.996" v="14" actId="14100"/>
          <ac:picMkLst>
            <pc:docMk/>
            <pc:sldMk cId="4250196194" sldId="259"/>
            <ac:picMk id="11" creationId="{C07F846C-E276-4C0A-A86E-7E7560209F09}"/>
          </ac:picMkLst>
        </pc:picChg>
        <pc:picChg chg="mod">
          <ac:chgData name="NABESHIMA Ayumi" userId="YBE7vdkG6oNYgI/BckTzHXKF57jgWlq30nVgr8mCMHQ=" providerId="None" clId="Web-{BED21517-408F-4506-B779-19D056BFC298}" dt="2022-11-29T09:47:54.903" v="19" actId="1076"/>
          <ac:picMkLst>
            <pc:docMk/>
            <pc:sldMk cId="4250196194" sldId="259"/>
            <ac:picMk id="14" creationId="{F7717144-1656-44AA-B57F-F6BC47F149E7}"/>
          </ac:picMkLst>
        </pc:picChg>
        <pc:picChg chg="mod">
          <ac:chgData name="NABESHIMA Ayumi" userId="YBE7vdkG6oNYgI/BckTzHXKF57jgWlq30nVgr8mCMHQ=" providerId="None" clId="Web-{BED21517-408F-4506-B779-19D056BFC298}" dt="2022-11-29T09:48:03.137" v="21" actId="1076"/>
          <ac:picMkLst>
            <pc:docMk/>
            <pc:sldMk cId="4250196194" sldId="259"/>
            <ac:picMk id="20" creationId="{973C7C2E-9909-4926-957E-7DFFA3465E14}"/>
          </ac:picMkLst>
        </pc:picChg>
      </pc:sldChg>
      <pc:sldChg chg="modSp">
        <pc:chgData name="NABESHIMA Ayumi" userId="YBE7vdkG6oNYgI/BckTzHXKF57jgWlq30nVgr8mCMHQ=" providerId="None" clId="Web-{BED21517-408F-4506-B779-19D056BFC298}" dt="2022-11-29T09:49:32.483" v="36" actId="1076"/>
        <pc:sldMkLst>
          <pc:docMk/>
          <pc:sldMk cId="2693363779" sldId="260"/>
        </pc:sldMkLst>
        <pc:spChg chg="mod">
          <ac:chgData name="NABESHIMA Ayumi" userId="YBE7vdkG6oNYgI/BckTzHXKF57jgWlq30nVgr8mCMHQ=" providerId="None" clId="Web-{BED21517-408F-4506-B779-19D056BFC298}" dt="2022-11-29T09:48:20.794" v="23" actId="20577"/>
          <ac:spMkLst>
            <pc:docMk/>
            <pc:sldMk cId="2693363779" sldId="260"/>
            <ac:spMk id="2" creationId="{101D207C-A35B-4932-BF33-18AC9A973E69}"/>
          </ac:spMkLst>
        </pc:spChg>
        <pc:spChg chg="mod">
          <ac:chgData name="NABESHIMA Ayumi" userId="YBE7vdkG6oNYgI/BckTzHXKF57jgWlq30nVgr8mCMHQ=" providerId="None" clId="Web-{BED21517-408F-4506-B779-19D056BFC298}" dt="2022-11-29T09:48:40.076" v="27" actId="1076"/>
          <ac:spMkLst>
            <pc:docMk/>
            <pc:sldMk cId="2693363779" sldId="260"/>
            <ac:spMk id="5" creationId="{A33E78F3-D136-4FFE-8B95-0FDF70A3EF3F}"/>
          </ac:spMkLst>
        </pc:spChg>
        <pc:spChg chg="mod">
          <ac:chgData name="NABESHIMA Ayumi" userId="YBE7vdkG6oNYgI/BckTzHXKF57jgWlq30nVgr8mCMHQ=" providerId="None" clId="Web-{BED21517-408F-4506-B779-19D056BFC298}" dt="2022-11-29T09:49:32.483" v="36" actId="1076"/>
          <ac:spMkLst>
            <pc:docMk/>
            <pc:sldMk cId="2693363779" sldId="260"/>
            <ac:spMk id="10" creationId="{F9A3C048-B593-4DD5-87D1-F084AC6D8A65}"/>
          </ac:spMkLst>
        </pc:spChg>
        <pc:picChg chg="mod">
          <ac:chgData name="NABESHIMA Ayumi" userId="YBE7vdkG6oNYgI/BckTzHXKF57jgWlq30nVgr8mCMHQ=" providerId="None" clId="Web-{BED21517-408F-4506-B779-19D056BFC298}" dt="2022-11-29T09:48:28.356" v="25" actId="1076"/>
          <ac:picMkLst>
            <pc:docMk/>
            <pc:sldMk cId="2693363779" sldId="260"/>
            <ac:picMk id="4" creationId="{59B90CE8-2BC3-4018-8AF0-14B9CBDEBB7A}"/>
          </ac:picMkLst>
        </pc:picChg>
        <pc:picChg chg="mod">
          <ac:chgData name="NABESHIMA Ayumi" userId="YBE7vdkG6oNYgI/BckTzHXKF57jgWlq30nVgr8mCMHQ=" providerId="None" clId="Web-{BED21517-408F-4506-B779-19D056BFC298}" dt="2022-11-29T09:49:26.358" v="35" actId="1076"/>
          <ac:picMkLst>
            <pc:docMk/>
            <pc:sldMk cId="2693363779" sldId="260"/>
            <ac:picMk id="7" creationId="{93E4AB2F-F720-4928-A0F1-6C5AE981421A}"/>
          </ac:picMkLst>
        </pc:picChg>
        <pc:picChg chg="mod">
          <ac:chgData name="NABESHIMA Ayumi" userId="YBE7vdkG6oNYgI/BckTzHXKF57jgWlq30nVgr8mCMHQ=" providerId="None" clId="Web-{BED21517-408F-4506-B779-19D056BFC298}" dt="2022-11-29T09:48:52.841" v="31" actId="1076"/>
          <ac:picMkLst>
            <pc:docMk/>
            <pc:sldMk cId="2693363779" sldId="260"/>
            <ac:picMk id="9" creationId="{C4362D9E-1110-43E3-BA9F-F726B9E34267}"/>
          </ac:picMkLst>
        </pc:picChg>
      </pc:sldChg>
      <pc:sldChg chg="modSp">
        <pc:chgData name="NABESHIMA Ayumi" userId="YBE7vdkG6oNYgI/BckTzHXKF57jgWlq30nVgr8mCMHQ=" providerId="None" clId="Web-{BED21517-408F-4506-B779-19D056BFC298}" dt="2022-11-29T09:52:43.269" v="67" actId="1076"/>
        <pc:sldMkLst>
          <pc:docMk/>
          <pc:sldMk cId="577992706" sldId="261"/>
        </pc:sldMkLst>
        <pc:spChg chg="mod">
          <ac:chgData name="NABESHIMA Ayumi" userId="YBE7vdkG6oNYgI/BckTzHXKF57jgWlq30nVgr8mCMHQ=" providerId="None" clId="Web-{BED21517-408F-4506-B779-19D056BFC298}" dt="2022-11-29T09:51:25.142" v="52" actId="20577"/>
          <ac:spMkLst>
            <pc:docMk/>
            <pc:sldMk cId="577992706" sldId="261"/>
            <ac:spMk id="2" creationId="{ED80816D-8601-408F-B714-2470D59ED0F5}"/>
          </ac:spMkLst>
        </pc:spChg>
        <pc:spChg chg="mod">
          <ac:chgData name="NABESHIMA Ayumi" userId="YBE7vdkG6oNYgI/BckTzHXKF57jgWlq30nVgr8mCMHQ=" providerId="None" clId="Web-{BED21517-408F-4506-B779-19D056BFC298}" dt="2022-11-29T09:51:44.502" v="56" actId="1076"/>
          <ac:spMkLst>
            <pc:docMk/>
            <pc:sldMk cId="577992706" sldId="261"/>
            <ac:spMk id="3" creationId="{00BDA503-3078-48D1-81D2-4A96970A3198}"/>
          </ac:spMkLst>
        </pc:spChg>
        <pc:spChg chg="mod">
          <ac:chgData name="NABESHIMA Ayumi" userId="YBE7vdkG6oNYgI/BckTzHXKF57jgWlq30nVgr8mCMHQ=" providerId="None" clId="Web-{BED21517-408F-4506-B779-19D056BFC298}" dt="2022-11-29T09:52:01.783" v="58" actId="1076"/>
          <ac:spMkLst>
            <pc:docMk/>
            <pc:sldMk cId="577992706" sldId="261"/>
            <ac:spMk id="8" creationId="{16731A4B-67B9-4771-A7B7-CBCF900C97F3}"/>
          </ac:spMkLst>
        </pc:spChg>
        <pc:spChg chg="mod">
          <ac:chgData name="NABESHIMA Ayumi" userId="YBE7vdkG6oNYgI/BckTzHXKF57jgWlq30nVgr8mCMHQ=" providerId="None" clId="Web-{BED21517-408F-4506-B779-19D056BFC298}" dt="2022-11-29T09:52:43.269" v="67" actId="1076"/>
          <ac:spMkLst>
            <pc:docMk/>
            <pc:sldMk cId="577992706" sldId="261"/>
            <ac:spMk id="9" creationId="{0CB543BA-4B8B-485D-AF47-23689E6094CE}"/>
          </ac:spMkLst>
        </pc:spChg>
        <pc:picChg chg="mod">
          <ac:chgData name="NABESHIMA Ayumi" userId="YBE7vdkG6oNYgI/BckTzHXKF57jgWlq30nVgr8mCMHQ=" providerId="None" clId="Web-{BED21517-408F-4506-B779-19D056BFC298}" dt="2022-11-29T09:51:40.877" v="55" actId="14100"/>
          <ac:picMkLst>
            <pc:docMk/>
            <pc:sldMk cId="577992706" sldId="261"/>
            <ac:picMk id="5" creationId="{BF2CD097-9AA7-4E1B-9C9A-A47706315187}"/>
          </ac:picMkLst>
        </pc:picChg>
        <pc:picChg chg="mod">
          <ac:chgData name="NABESHIMA Ayumi" userId="YBE7vdkG6oNYgI/BckTzHXKF57jgWlq30nVgr8mCMHQ=" providerId="None" clId="Web-{BED21517-408F-4506-B779-19D056BFC298}" dt="2022-11-29T09:52:10.331" v="60" actId="1076"/>
          <ac:picMkLst>
            <pc:docMk/>
            <pc:sldMk cId="577992706" sldId="261"/>
            <ac:picMk id="7" creationId="{D9A41FB4-BB16-4526-8852-62B8341D2264}"/>
          </ac:picMkLst>
        </pc:picChg>
      </pc:sldChg>
      <pc:sldChg chg="modSp">
        <pc:chgData name="NABESHIMA Ayumi" userId="YBE7vdkG6oNYgI/BckTzHXKF57jgWlq30nVgr8mCMHQ=" providerId="None" clId="Web-{BED21517-408F-4506-B779-19D056BFC298}" dt="2022-11-29T09:51:04.126" v="51" actId="1076"/>
        <pc:sldMkLst>
          <pc:docMk/>
          <pc:sldMk cId="2474713927" sldId="262"/>
        </pc:sldMkLst>
        <pc:spChg chg="mod">
          <ac:chgData name="NABESHIMA Ayumi" userId="YBE7vdkG6oNYgI/BckTzHXKF57jgWlq30nVgr8mCMHQ=" providerId="None" clId="Web-{BED21517-408F-4506-B779-19D056BFC298}" dt="2022-11-29T09:49:48.780" v="37" actId="20577"/>
          <ac:spMkLst>
            <pc:docMk/>
            <pc:sldMk cId="2474713927" sldId="262"/>
            <ac:spMk id="2" creationId="{8E4ACD39-8C42-4FF6-8E81-7BF456AF4158}"/>
          </ac:spMkLst>
        </pc:spChg>
        <pc:spChg chg="mod">
          <ac:chgData name="NABESHIMA Ayumi" userId="YBE7vdkG6oNYgI/BckTzHXKF57jgWlq30nVgr8mCMHQ=" providerId="None" clId="Web-{BED21517-408F-4506-B779-19D056BFC298}" dt="2022-11-29T09:50:01.343" v="39" actId="1076"/>
          <ac:spMkLst>
            <pc:docMk/>
            <pc:sldMk cId="2474713927" sldId="262"/>
            <ac:spMk id="3" creationId="{AC3767EA-C0B1-472A-8D3F-B426987FA345}"/>
          </ac:spMkLst>
        </pc:spChg>
        <pc:spChg chg="mod">
          <ac:chgData name="NABESHIMA Ayumi" userId="YBE7vdkG6oNYgI/BckTzHXKF57jgWlq30nVgr8mCMHQ=" providerId="None" clId="Web-{BED21517-408F-4506-B779-19D056BFC298}" dt="2022-11-29T09:50:27" v="43" actId="1076"/>
          <ac:spMkLst>
            <pc:docMk/>
            <pc:sldMk cId="2474713927" sldId="262"/>
            <ac:spMk id="8" creationId="{CB234442-4414-475E-B453-1756B58BCD01}"/>
          </ac:spMkLst>
        </pc:spChg>
        <pc:spChg chg="mod">
          <ac:chgData name="NABESHIMA Ayumi" userId="YBE7vdkG6oNYgI/BckTzHXKF57jgWlq30nVgr8mCMHQ=" providerId="None" clId="Web-{BED21517-408F-4506-B779-19D056BFC298}" dt="2022-11-29T09:51:04.126" v="51" actId="1076"/>
          <ac:spMkLst>
            <pc:docMk/>
            <pc:sldMk cId="2474713927" sldId="262"/>
            <ac:spMk id="9" creationId="{A72BE441-6FBD-4794-AB99-48EC406B7164}"/>
          </ac:spMkLst>
        </pc:spChg>
        <pc:picChg chg="mod">
          <ac:chgData name="NABESHIMA Ayumi" userId="YBE7vdkG6oNYgI/BckTzHXKF57jgWlq30nVgr8mCMHQ=" providerId="None" clId="Web-{BED21517-408F-4506-B779-19D056BFC298}" dt="2022-11-29T09:50:12.234" v="41" actId="1076"/>
          <ac:picMkLst>
            <pc:docMk/>
            <pc:sldMk cId="2474713927" sldId="262"/>
            <ac:picMk id="5" creationId="{9A37CB5F-B855-4646-A71F-B2198031BA0A}"/>
          </ac:picMkLst>
        </pc:picChg>
        <pc:picChg chg="mod">
          <ac:chgData name="NABESHIMA Ayumi" userId="YBE7vdkG6oNYgI/BckTzHXKF57jgWlq30nVgr8mCMHQ=" providerId="None" clId="Web-{BED21517-408F-4506-B779-19D056BFC298}" dt="2022-11-29T09:50:38.906" v="45" actId="1076"/>
          <ac:picMkLst>
            <pc:docMk/>
            <pc:sldMk cId="2474713927" sldId="262"/>
            <ac:picMk id="7" creationId="{DC9AAFBF-ABFC-45EE-9D9B-69E15E15167E}"/>
          </ac:picMkLst>
        </pc:picChg>
      </pc:sldChg>
      <pc:sldChg chg="modSp">
        <pc:chgData name="NABESHIMA Ayumi" userId="YBE7vdkG6oNYgI/BckTzHXKF57jgWlq30nVgr8mCMHQ=" providerId="None" clId="Web-{BED21517-408F-4506-B779-19D056BFC298}" dt="2022-11-29T09:54:50.116" v="80" actId="1076"/>
        <pc:sldMkLst>
          <pc:docMk/>
          <pc:sldMk cId="3944024086" sldId="263"/>
        </pc:sldMkLst>
        <pc:spChg chg="mod">
          <ac:chgData name="NABESHIMA Ayumi" userId="YBE7vdkG6oNYgI/BckTzHXKF57jgWlq30nVgr8mCMHQ=" providerId="None" clId="Web-{BED21517-408F-4506-B779-19D056BFC298}" dt="2022-11-29T09:52:54.191" v="68" actId="20577"/>
          <ac:spMkLst>
            <pc:docMk/>
            <pc:sldMk cId="3944024086" sldId="263"/>
            <ac:spMk id="2" creationId="{9994FE7F-7951-4611-9E27-5540F2AF29C5}"/>
          </ac:spMkLst>
        </pc:spChg>
        <pc:spChg chg="mod">
          <ac:chgData name="NABESHIMA Ayumi" userId="YBE7vdkG6oNYgI/BckTzHXKF57jgWlq30nVgr8mCMHQ=" providerId="None" clId="Web-{BED21517-408F-4506-B779-19D056BFC298}" dt="2022-11-29T09:53:39.255" v="74" actId="20577"/>
          <ac:spMkLst>
            <pc:docMk/>
            <pc:sldMk cId="3944024086" sldId="263"/>
            <ac:spMk id="10" creationId="{914DA6E0-4532-44FE-ADFF-D33A88D69934}"/>
          </ac:spMkLst>
        </pc:spChg>
        <pc:spChg chg="mod">
          <ac:chgData name="NABESHIMA Ayumi" userId="YBE7vdkG6oNYgI/BckTzHXKF57jgWlq30nVgr8mCMHQ=" providerId="None" clId="Web-{BED21517-408F-4506-B779-19D056BFC298}" dt="2022-11-29T09:54:50.116" v="80" actId="1076"/>
          <ac:spMkLst>
            <pc:docMk/>
            <pc:sldMk cId="3944024086" sldId="263"/>
            <ac:spMk id="13" creationId="{0A1815DA-3BE1-47C3-AB2F-AADD9D3F75AC}"/>
          </ac:spMkLst>
        </pc:spChg>
        <pc:picChg chg="mod">
          <ac:chgData name="NABESHIMA Ayumi" userId="YBE7vdkG6oNYgI/BckTzHXKF57jgWlq30nVgr8mCMHQ=" providerId="None" clId="Web-{BED21517-408F-4506-B779-19D056BFC298}" dt="2022-11-29T09:53:19.035" v="72" actId="1076"/>
          <ac:picMkLst>
            <pc:docMk/>
            <pc:sldMk cId="3944024086" sldId="263"/>
            <ac:picMk id="7" creationId="{04275B29-2779-4E75-9434-D9FB25AF99C3}"/>
          </ac:picMkLst>
        </pc:picChg>
        <pc:picChg chg="mod">
          <ac:chgData name="NABESHIMA Ayumi" userId="YBE7vdkG6oNYgI/BckTzHXKF57jgWlq30nVgr8mCMHQ=" providerId="None" clId="Web-{BED21517-408F-4506-B779-19D056BFC298}" dt="2022-11-29T09:53:24.942" v="73" actId="1076"/>
          <ac:picMkLst>
            <pc:docMk/>
            <pc:sldMk cId="3944024086" sldId="263"/>
            <ac:picMk id="9" creationId="{722BBC59-2034-4842-97FB-D1E4F61DC909}"/>
          </ac:picMkLst>
        </pc:picChg>
        <pc:picChg chg="mod">
          <ac:chgData name="NABESHIMA Ayumi" userId="YBE7vdkG6oNYgI/BckTzHXKF57jgWlq30nVgr8mCMHQ=" providerId="None" clId="Web-{BED21517-408F-4506-B779-19D056BFC298}" dt="2022-11-29T09:54:11.896" v="76" actId="1076"/>
          <ac:picMkLst>
            <pc:docMk/>
            <pc:sldMk cId="3944024086" sldId="263"/>
            <ac:picMk id="12" creationId="{1D8D0075-C4C9-4783-A2C1-8D45ADECEACB}"/>
          </ac:picMkLst>
        </pc:picChg>
      </pc:sldChg>
      <pc:sldChg chg="modSp">
        <pc:chgData name="NABESHIMA Ayumi" userId="YBE7vdkG6oNYgI/BckTzHXKF57jgWlq30nVgr8mCMHQ=" providerId="None" clId="Web-{BED21517-408F-4506-B779-19D056BFC298}" dt="2022-11-29T09:55:27.695" v="86" actId="1076"/>
        <pc:sldMkLst>
          <pc:docMk/>
          <pc:sldMk cId="2381495872" sldId="264"/>
        </pc:sldMkLst>
        <pc:spChg chg="mod">
          <ac:chgData name="NABESHIMA Ayumi" userId="YBE7vdkG6oNYgI/BckTzHXKF57jgWlq30nVgr8mCMHQ=" providerId="None" clId="Web-{BED21517-408F-4506-B779-19D056BFC298}" dt="2022-11-29T09:55:06.163" v="81" actId="20577"/>
          <ac:spMkLst>
            <pc:docMk/>
            <pc:sldMk cId="2381495872" sldId="264"/>
            <ac:spMk id="2" creationId="{6C4569B0-0CB8-4791-8918-820401CCAE67}"/>
          </ac:spMkLst>
        </pc:spChg>
        <pc:spChg chg="mod">
          <ac:chgData name="NABESHIMA Ayumi" userId="YBE7vdkG6oNYgI/BckTzHXKF57jgWlq30nVgr8mCMHQ=" providerId="None" clId="Web-{BED21517-408F-4506-B779-19D056BFC298}" dt="2022-11-29T09:55:15.069" v="82" actId="1076"/>
          <ac:spMkLst>
            <pc:docMk/>
            <pc:sldMk cId="2381495872" sldId="264"/>
            <ac:spMk id="4" creationId="{89328836-E0EF-46DC-94C1-BD61D3B1BC54}"/>
          </ac:spMkLst>
        </pc:spChg>
        <pc:picChg chg="mod">
          <ac:chgData name="NABESHIMA Ayumi" userId="YBE7vdkG6oNYgI/BckTzHXKF57jgWlq30nVgr8mCMHQ=" providerId="None" clId="Web-{BED21517-408F-4506-B779-19D056BFC298}" dt="2022-11-29T09:55:27.695" v="86" actId="1076"/>
          <ac:picMkLst>
            <pc:docMk/>
            <pc:sldMk cId="2381495872" sldId="264"/>
            <ac:picMk id="6" creationId="{626CACCA-DE02-4799-9C58-BCDEE409B2D5}"/>
          </ac:picMkLst>
        </pc:picChg>
      </pc:sldChg>
      <pc:sldChg chg="modSp">
        <pc:chgData name="NABESHIMA Ayumi" userId="YBE7vdkG6oNYgI/BckTzHXKF57jgWlq30nVgr8mCMHQ=" providerId="None" clId="Web-{BED21517-408F-4506-B779-19D056BFC298}" dt="2022-11-29T09:57:44.229" v="127" actId="1076"/>
        <pc:sldMkLst>
          <pc:docMk/>
          <pc:sldMk cId="1263537166" sldId="265"/>
        </pc:sldMkLst>
        <pc:spChg chg="mod">
          <ac:chgData name="NABESHIMA Ayumi" userId="YBE7vdkG6oNYgI/BckTzHXKF57jgWlq30nVgr8mCMHQ=" providerId="None" clId="Web-{BED21517-408F-4506-B779-19D056BFC298}" dt="2022-11-29T09:55:40.414" v="87" actId="20577"/>
          <ac:spMkLst>
            <pc:docMk/>
            <pc:sldMk cId="1263537166" sldId="265"/>
            <ac:spMk id="2" creationId="{693A6508-4A56-4E40-AB3E-7A491DEC51FD}"/>
          </ac:spMkLst>
        </pc:spChg>
        <pc:spChg chg="mod">
          <ac:chgData name="NABESHIMA Ayumi" userId="YBE7vdkG6oNYgI/BckTzHXKF57jgWlq30nVgr8mCMHQ=" providerId="None" clId="Web-{BED21517-408F-4506-B779-19D056BFC298}" dt="2022-11-29T09:57:44.229" v="127" actId="1076"/>
          <ac:spMkLst>
            <pc:docMk/>
            <pc:sldMk cId="1263537166" sldId="265"/>
            <ac:spMk id="3" creationId="{C25F57C6-8B9A-4DC4-BF5C-C96384A38717}"/>
          </ac:spMkLst>
        </pc:spChg>
      </pc:sldChg>
      <pc:sldChg chg="modSp">
        <pc:chgData name="NABESHIMA Ayumi" userId="YBE7vdkG6oNYgI/BckTzHXKF57jgWlq30nVgr8mCMHQ=" providerId="None" clId="Web-{BED21517-408F-4506-B779-19D056BFC298}" dt="2022-11-29T09:59:06.778" v="143" actId="1076"/>
        <pc:sldMkLst>
          <pc:docMk/>
          <pc:sldMk cId="3374609935" sldId="266"/>
        </pc:sldMkLst>
        <pc:spChg chg="mod">
          <ac:chgData name="NABESHIMA Ayumi" userId="YBE7vdkG6oNYgI/BckTzHXKF57jgWlq30nVgr8mCMHQ=" providerId="None" clId="Web-{BED21517-408F-4506-B779-19D056BFC298}" dt="2022-11-29T09:57:54.729" v="128" actId="20577"/>
          <ac:spMkLst>
            <pc:docMk/>
            <pc:sldMk cId="3374609935" sldId="266"/>
            <ac:spMk id="2" creationId="{2CD38FBA-03DF-41F5-85C6-B7996BFE007A}"/>
          </ac:spMkLst>
        </pc:spChg>
        <pc:spChg chg="mod">
          <ac:chgData name="NABESHIMA Ayumi" userId="YBE7vdkG6oNYgI/BckTzHXKF57jgWlq30nVgr8mCMHQ=" providerId="None" clId="Web-{BED21517-408F-4506-B779-19D056BFC298}" dt="2022-11-29T09:58:03.151" v="129" actId="20577"/>
          <ac:spMkLst>
            <pc:docMk/>
            <pc:sldMk cId="3374609935" sldId="266"/>
            <ac:spMk id="4" creationId="{EB85423D-8F47-4465-A514-F7DE035FCDDD}"/>
          </ac:spMkLst>
        </pc:spChg>
        <pc:spChg chg="mod">
          <ac:chgData name="NABESHIMA Ayumi" userId="YBE7vdkG6oNYgI/BckTzHXKF57jgWlq30nVgr8mCMHQ=" providerId="None" clId="Web-{BED21517-408F-4506-B779-19D056BFC298}" dt="2022-11-29T09:58:39.137" v="137" actId="1076"/>
          <ac:spMkLst>
            <pc:docMk/>
            <pc:sldMk cId="3374609935" sldId="266"/>
            <ac:spMk id="11" creationId="{7D0B25C9-FBF7-47B2-A9EB-B51B63681727}"/>
          </ac:spMkLst>
        </pc:spChg>
        <pc:spChg chg="mod">
          <ac:chgData name="NABESHIMA Ayumi" userId="YBE7vdkG6oNYgI/BckTzHXKF57jgWlq30nVgr8mCMHQ=" providerId="None" clId="Web-{BED21517-408F-4506-B779-19D056BFC298}" dt="2022-11-29T09:59:06.778" v="143" actId="1076"/>
          <ac:spMkLst>
            <pc:docMk/>
            <pc:sldMk cId="3374609935" sldId="266"/>
            <ac:spMk id="13" creationId="{3814D42B-040C-4BA1-8816-BF443E8C96EC}"/>
          </ac:spMkLst>
        </pc:spChg>
        <pc:picChg chg="mod">
          <ac:chgData name="NABESHIMA Ayumi" userId="YBE7vdkG6oNYgI/BckTzHXKF57jgWlq30nVgr8mCMHQ=" providerId="None" clId="Web-{BED21517-408F-4506-B779-19D056BFC298}" dt="2022-11-29T09:58:11.667" v="131" actId="14100"/>
          <ac:picMkLst>
            <pc:docMk/>
            <pc:sldMk cId="3374609935" sldId="266"/>
            <ac:picMk id="6" creationId="{07572020-7E36-4A27-B4F2-814677A9B4EA}"/>
          </ac:picMkLst>
        </pc:picChg>
        <pc:picChg chg="mod">
          <ac:chgData name="NABESHIMA Ayumi" userId="YBE7vdkG6oNYgI/BckTzHXKF57jgWlq30nVgr8mCMHQ=" providerId="None" clId="Web-{BED21517-408F-4506-B779-19D056BFC298}" dt="2022-11-29T09:58:45.277" v="138" actId="1076"/>
          <ac:picMkLst>
            <pc:docMk/>
            <pc:sldMk cId="3374609935" sldId="266"/>
            <ac:picMk id="9" creationId="{4CE03FE9-EF9F-4575-AE7C-6A1D9878A438}"/>
          </ac:picMkLst>
        </pc:picChg>
        <pc:picChg chg="mod">
          <ac:chgData name="NABESHIMA Ayumi" userId="YBE7vdkG6oNYgI/BckTzHXKF57jgWlq30nVgr8mCMHQ=" providerId="None" clId="Web-{BED21517-408F-4506-B779-19D056BFC298}" dt="2022-11-29T09:58:17.886" v="133" actId="1076"/>
          <ac:picMkLst>
            <pc:docMk/>
            <pc:sldMk cId="3374609935" sldId="266"/>
            <ac:picMk id="10" creationId="{211831B8-FCF3-4F27-9158-BE0982AC29F1}"/>
          </ac:picMkLst>
        </pc:picChg>
      </pc:sldChg>
      <pc:sldChg chg="modSp">
        <pc:chgData name="NABESHIMA Ayumi" userId="YBE7vdkG6oNYgI/BckTzHXKF57jgWlq30nVgr8mCMHQ=" providerId="None" clId="Web-{BED21517-408F-4506-B779-19D056BFC298}" dt="2022-11-29T10:00:14.733" v="153" actId="14100"/>
        <pc:sldMkLst>
          <pc:docMk/>
          <pc:sldMk cId="338377578" sldId="267"/>
        </pc:sldMkLst>
        <pc:spChg chg="mod">
          <ac:chgData name="NABESHIMA Ayumi" userId="YBE7vdkG6oNYgI/BckTzHXKF57jgWlq30nVgr8mCMHQ=" providerId="None" clId="Web-{BED21517-408F-4506-B779-19D056BFC298}" dt="2022-11-29T09:59:17.153" v="144" actId="20577"/>
          <ac:spMkLst>
            <pc:docMk/>
            <pc:sldMk cId="338377578" sldId="267"/>
            <ac:spMk id="4" creationId="{79AF3388-23A3-49C7-A5B5-C4E1736C7798}"/>
          </ac:spMkLst>
        </pc:spChg>
        <pc:spChg chg="mod">
          <ac:chgData name="NABESHIMA Ayumi" userId="YBE7vdkG6oNYgI/BckTzHXKF57jgWlq30nVgr8mCMHQ=" providerId="None" clId="Web-{BED21517-408F-4506-B779-19D056BFC298}" dt="2022-11-29T09:59:27.278" v="145" actId="20577"/>
          <ac:spMkLst>
            <pc:docMk/>
            <pc:sldMk cId="338377578" sldId="267"/>
            <ac:spMk id="5" creationId="{0713F610-6AAA-4F3B-BCB4-5D49D8220DAB}"/>
          </ac:spMkLst>
        </pc:spChg>
        <pc:spChg chg="mod">
          <ac:chgData name="NABESHIMA Ayumi" userId="YBE7vdkG6oNYgI/BckTzHXKF57jgWlq30nVgr8mCMHQ=" providerId="None" clId="Web-{BED21517-408F-4506-B779-19D056BFC298}" dt="2022-11-29T09:59:42.857" v="147" actId="1076"/>
          <ac:spMkLst>
            <pc:docMk/>
            <pc:sldMk cId="338377578" sldId="267"/>
            <ac:spMk id="6" creationId="{10C072DC-4377-4C33-A89C-C7B5FE495B64}"/>
          </ac:spMkLst>
        </pc:spChg>
        <pc:spChg chg="mod">
          <ac:chgData name="NABESHIMA Ayumi" userId="YBE7vdkG6oNYgI/BckTzHXKF57jgWlq30nVgr8mCMHQ=" providerId="None" clId="Web-{BED21517-408F-4506-B779-19D056BFC298}" dt="2022-11-29T10:00:05.436" v="152" actId="20577"/>
          <ac:spMkLst>
            <pc:docMk/>
            <pc:sldMk cId="338377578" sldId="267"/>
            <ac:spMk id="7" creationId="{CD0AA738-2BDE-4F49-AC96-BADBA06B4185}"/>
          </ac:spMkLst>
        </pc:spChg>
        <pc:picChg chg="mod">
          <ac:chgData name="NABESHIMA Ayumi" userId="YBE7vdkG6oNYgI/BckTzHXKF57jgWlq30nVgr8mCMHQ=" providerId="None" clId="Web-{BED21517-408F-4506-B779-19D056BFC298}" dt="2022-11-29T10:00:14.733" v="153" actId="14100"/>
          <ac:picMkLst>
            <pc:docMk/>
            <pc:sldMk cId="338377578" sldId="267"/>
            <ac:picMk id="2" creationId="{B66E1C3E-5971-4C99-8D90-3FC3E7931DD3}"/>
          </ac:picMkLst>
        </pc:picChg>
        <pc:picChg chg="mod">
          <ac:chgData name="NABESHIMA Ayumi" userId="YBE7vdkG6oNYgI/BckTzHXKF57jgWlq30nVgr8mCMHQ=" providerId="None" clId="Web-{BED21517-408F-4506-B779-19D056BFC298}" dt="2022-11-29T09:59:56.013" v="150" actId="14100"/>
          <ac:picMkLst>
            <pc:docMk/>
            <pc:sldMk cId="338377578" sldId="267"/>
            <ac:picMk id="3" creationId="{DFE05C8F-5C29-4C14-8888-784782F13BAE}"/>
          </ac:picMkLst>
        </pc:picChg>
      </pc:sldChg>
    </pc:docChg>
  </pc:docChgLst>
  <pc:docChgLst>
    <pc:chgData name="NABESHIMA Ayumi" userId="YBE7vdkG6oNYgI/BckTzHXKF57jgWlq30nVgr8mCMHQ=" providerId="None" clId="Web-{7683D3FC-7A25-4C74-AE5D-9DD422D5CCB8}"/>
    <pc:docChg chg="modSld">
      <pc:chgData name="NABESHIMA Ayumi" userId="YBE7vdkG6oNYgI/BckTzHXKF57jgWlq30nVgr8mCMHQ=" providerId="None" clId="Web-{7683D3FC-7A25-4C74-AE5D-9DD422D5CCB8}" dt="2022-12-01T09:29:48.740" v="14" actId="1076"/>
      <pc:docMkLst>
        <pc:docMk/>
      </pc:docMkLst>
      <pc:sldChg chg="modSp">
        <pc:chgData name="NABESHIMA Ayumi" userId="YBE7vdkG6oNYgI/BckTzHXKF57jgWlq30nVgr8mCMHQ=" providerId="None" clId="Web-{7683D3FC-7A25-4C74-AE5D-9DD422D5CCB8}" dt="2022-12-01T09:29:48.740" v="14" actId="1076"/>
        <pc:sldMkLst>
          <pc:docMk/>
          <pc:sldMk cId="2237127150" sldId="256"/>
        </pc:sldMkLst>
        <pc:spChg chg="mod">
          <ac:chgData name="NABESHIMA Ayumi" userId="YBE7vdkG6oNYgI/BckTzHXKF57jgWlq30nVgr8mCMHQ=" providerId="None" clId="Web-{7683D3FC-7A25-4C74-AE5D-9DD422D5CCB8}" dt="2022-12-01T09:29:48.740" v="14" actId="1076"/>
          <ac:spMkLst>
            <pc:docMk/>
            <pc:sldMk cId="2237127150" sldId="256"/>
            <ac:spMk id="3" creationId="{041A7458-5194-4BBC-B0CE-0456362130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9066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377650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4756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33101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435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2524794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551040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27389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130660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13803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351588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166493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392428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414981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10793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82F5E2-C79B-44CC-BF09-0ED59C9710D3}" type="datetimeFigureOut">
              <a:rPr kumimoji="1" lang="ja-JP" altLang="en-US" smtClean="0"/>
              <a:t>2023/2/1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39197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82F5E2-C79B-44CC-BF09-0ED59C9710D3}" type="datetimeFigureOut">
              <a:rPr kumimoji="1" lang="ja-JP" altLang="en-US" smtClean="0"/>
              <a:t>2023/2/1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C03CF4-6076-46B0-A584-5136736CB729}" type="slidenum">
              <a:rPr kumimoji="1" lang="ja-JP" altLang="en-US" smtClean="0"/>
              <a:t>‹#›</a:t>
            </a:fld>
            <a:endParaRPr kumimoji="1" lang="ja-JP" altLang="en-US"/>
          </a:p>
        </p:txBody>
      </p:sp>
    </p:spTree>
    <p:extLst>
      <p:ext uri="{BB962C8B-B14F-4D97-AF65-F5344CB8AC3E}">
        <p14:creationId xmlns:p14="http://schemas.microsoft.com/office/powerpoint/2010/main" val="3481804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python.org/ja/3/library/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41A7458-5194-4BBC-B0CE-0456362130C5}"/>
              </a:ext>
            </a:extLst>
          </p:cNvPr>
          <p:cNvSpPr>
            <a:spLocks noGrp="1"/>
          </p:cNvSpPr>
          <p:nvPr>
            <p:ph type="subTitle" idx="1"/>
          </p:nvPr>
        </p:nvSpPr>
        <p:spPr>
          <a:xfrm>
            <a:off x="1960639" y="2971333"/>
            <a:ext cx="7896070" cy="1576618"/>
          </a:xfrm>
        </p:spPr>
        <p:txBody>
          <a:bodyPr>
            <a:normAutofit/>
          </a:bodyPr>
          <a:lstStyle/>
          <a:p>
            <a:r>
              <a:rPr lang="ja-JP" altLang="en-US" sz="5200">
                <a:solidFill>
                  <a:schemeClr val="tx1"/>
                </a:solidFill>
                <a:ea typeface="メイリオ"/>
              </a:rPr>
              <a:t>第7回　関数、ライブラリ</a:t>
            </a:r>
          </a:p>
        </p:txBody>
      </p:sp>
    </p:spTree>
    <p:extLst>
      <p:ext uri="{BB962C8B-B14F-4D97-AF65-F5344CB8AC3E}">
        <p14:creationId xmlns:p14="http://schemas.microsoft.com/office/powerpoint/2010/main" val="223712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38FBA-03DF-41F5-85C6-B7996BFE007A}"/>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ライブラリ</a:t>
            </a:r>
          </a:p>
        </p:txBody>
      </p:sp>
      <p:sp>
        <p:nvSpPr>
          <p:cNvPr id="3" name="コンテンツ プレースホルダー 7">
            <a:extLst>
              <a:ext uri="{FF2B5EF4-FFF2-40B4-BE49-F238E27FC236}">
                <a16:creationId xmlns:a16="http://schemas.microsoft.com/office/drawing/2014/main" id="{FE442CCA-5203-45BE-81A0-906AC2BA887F}"/>
              </a:ext>
            </a:extLst>
          </p:cNvPr>
          <p:cNvSpPr txBox="1">
            <a:spLocks/>
          </p:cNvSpPr>
          <p:nvPr/>
        </p:nvSpPr>
        <p:spPr>
          <a:xfrm>
            <a:off x="786191" y="1726338"/>
            <a:ext cx="10978179" cy="25181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400" dirty="0"/>
              <a:t>　　　　　　　　　</a:t>
            </a:r>
            <a:endParaRPr lang="en-US" altLang="ja-JP" sz="2400" dirty="0"/>
          </a:p>
          <a:p>
            <a:pPr marL="0" indent="0">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sp>
        <p:nvSpPr>
          <p:cNvPr id="4" name="コンテンツ プレースホルダー 7">
            <a:extLst>
              <a:ext uri="{FF2B5EF4-FFF2-40B4-BE49-F238E27FC236}">
                <a16:creationId xmlns:a16="http://schemas.microsoft.com/office/drawing/2014/main" id="{EB85423D-8F47-4465-A514-F7DE035FCDDD}"/>
              </a:ext>
            </a:extLst>
          </p:cNvPr>
          <p:cNvSpPr txBox="1">
            <a:spLocks/>
          </p:cNvSpPr>
          <p:nvPr/>
        </p:nvSpPr>
        <p:spPr>
          <a:xfrm>
            <a:off x="606910" y="1771990"/>
            <a:ext cx="10978179" cy="251811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使い方</a:t>
            </a:r>
            <a:endParaRPr lang="en-US" altLang="ja-JP" sz="2800" dirty="0">
              <a:ea typeface="メイリオ"/>
            </a:endParaRPr>
          </a:p>
          <a:p>
            <a:pPr marL="0" indent="0">
              <a:buFont typeface="Wingdings 3" charset="2"/>
              <a:buNone/>
            </a:pPr>
            <a:endParaRPr lang="en-US" altLang="ja-JP" sz="2400" dirty="0"/>
          </a:p>
        </p:txBody>
      </p:sp>
      <p:pic>
        <p:nvPicPr>
          <p:cNvPr id="6" name="図 5">
            <a:extLst>
              <a:ext uri="{FF2B5EF4-FFF2-40B4-BE49-F238E27FC236}">
                <a16:creationId xmlns:a16="http://schemas.microsoft.com/office/drawing/2014/main" id="{07572020-7E36-4A27-B4F2-814677A9B4EA}"/>
              </a:ext>
            </a:extLst>
          </p:cNvPr>
          <p:cNvPicPr>
            <a:picLocks noChangeAspect="1"/>
          </p:cNvPicPr>
          <p:nvPr/>
        </p:nvPicPr>
        <p:blipFill rotWithShape="1">
          <a:blip r:embed="rId2">
            <a:extLst>
              <a:ext uri="{28A0092B-C50C-407E-A947-70E740481C1C}">
                <a14:useLocalDpi xmlns:a14="http://schemas.microsoft.com/office/drawing/2010/main" val="0"/>
              </a:ext>
            </a:extLst>
          </a:blip>
          <a:srcRect l="11496" t="3423" r="49921" b="92653"/>
          <a:stretch/>
        </p:blipFill>
        <p:spPr>
          <a:xfrm>
            <a:off x="1018162" y="2312213"/>
            <a:ext cx="3391237" cy="671316"/>
          </a:xfrm>
          <a:prstGeom prst="rect">
            <a:avLst/>
          </a:prstGeom>
        </p:spPr>
      </p:pic>
      <p:pic>
        <p:nvPicPr>
          <p:cNvPr id="9" name="図 8">
            <a:extLst>
              <a:ext uri="{FF2B5EF4-FFF2-40B4-BE49-F238E27FC236}">
                <a16:creationId xmlns:a16="http://schemas.microsoft.com/office/drawing/2014/main" id="{4CE03FE9-EF9F-4575-AE7C-6A1D9878A438}"/>
              </a:ext>
            </a:extLst>
          </p:cNvPr>
          <p:cNvPicPr>
            <a:picLocks noChangeAspect="1"/>
          </p:cNvPicPr>
          <p:nvPr/>
        </p:nvPicPr>
        <p:blipFill rotWithShape="1">
          <a:blip r:embed="rId2">
            <a:extLst>
              <a:ext uri="{28A0092B-C50C-407E-A947-70E740481C1C}">
                <a14:useLocalDpi xmlns:a14="http://schemas.microsoft.com/office/drawing/2010/main" val="0"/>
              </a:ext>
            </a:extLst>
          </a:blip>
          <a:srcRect l="11428" t="13466" r="31424" b="83485"/>
          <a:stretch/>
        </p:blipFill>
        <p:spPr>
          <a:xfrm>
            <a:off x="1018162" y="4368461"/>
            <a:ext cx="4458642" cy="451030"/>
          </a:xfrm>
          <a:prstGeom prst="rect">
            <a:avLst/>
          </a:prstGeom>
        </p:spPr>
      </p:pic>
      <p:pic>
        <p:nvPicPr>
          <p:cNvPr id="10" name="図 9">
            <a:extLst>
              <a:ext uri="{FF2B5EF4-FFF2-40B4-BE49-F238E27FC236}">
                <a16:creationId xmlns:a16="http://schemas.microsoft.com/office/drawing/2014/main" id="{211831B8-FCF3-4F27-9158-BE0982AC29F1}"/>
              </a:ext>
            </a:extLst>
          </p:cNvPr>
          <p:cNvPicPr>
            <a:picLocks noChangeAspect="1"/>
          </p:cNvPicPr>
          <p:nvPr/>
        </p:nvPicPr>
        <p:blipFill rotWithShape="1">
          <a:blip r:embed="rId2">
            <a:extLst>
              <a:ext uri="{28A0092B-C50C-407E-A947-70E740481C1C}">
                <a14:useLocalDpi xmlns:a14="http://schemas.microsoft.com/office/drawing/2010/main" val="0"/>
              </a:ext>
            </a:extLst>
          </a:blip>
          <a:srcRect l="11428" t="8411" b="87767"/>
          <a:stretch/>
        </p:blipFill>
        <p:spPr>
          <a:xfrm>
            <a:off x="1018162" y="3033077"/>
            <a:ext cx="8007977" cy="656273"/>
          </a:xfrm>
          <a:prstGeom prst="rect">
            <a:avLst/>
          </a:prstGeom>
        </p:spPr>
      </p:pic>
      <p:sp>
        <p:nvSpPr>
          <p:cNvPr id="11" name="テキスト ボックス 10">
            <a:extLst>
              <a:ext uri="{FF2B5EF4-FFF2-40B4-BE49-F238E27FC236}">
                <a16:creationId xmlns:a16="http://schemas.microsoft.com/office/drawing/2014/main" id="{7D0B25C9-FBF7-47B2-A9EB-B51B63681727}"/>
              </a:ext>
            </a:extLst>
          </p:cNvPr>
          <p:cNvSpPr txBox="1"/>
          <p:nvPr/>
        </p:nvSpPr>
        <p:spPr>
          <a:xfrm>
            <a:off x="1444519" y="3580672"/>
            <a:ext cx="8983096" cy="461665"/>
          </a:xfrm>
          <a:prstGeom prst="rect">
            <a:avLst/>
          </a:prstGeom>
          <a:noFill/>
        </p:spPr>
        <p:txBody>
          <a:bodyPr wrap="square" lIns="91440" tIns="45720" rIns="91440" bIns="45720" rtlCol="0" anchor="t">
            <a:spAutoFit/>
          </a:bodyPr>
          <a:lstStyle/>
          <a:p>
            <a:r>
              <a:rPr kumimoji="1" lang="ja-JP" altLang="en-US" sz="2400" dirty="0">
                <a:ea typeface="メイリオ"/>
              </a:rPr>
              <a:t>ライブラリの中の特定の関数やクラスだけをインポートする</a:t>
            </a:r>
          </a:p>
        </p:txBody>
      </p:sp>
      <p:sp>
        <p:nvSpPr>
          <p:cNvPr id="13" name="テキスト ボックス 12">
            <a:extLst>
              <a:ext uri="{FF2B5EF4-FFF2-40B4-BE49-F238E27FC236}">
                <a16:creationId xmlns:a16="http://schemas.microsoft.com/office/drawing/2014/main" id="{3814D42B-040C-4BA1-8816-BF443E8C96EC}"/>
              </a:ext>
            </a:extLst>
          </p:cNvPr>
          <p:cNvSpPr txBox="1"/>
          <p:nvPr/>
        </p:nvSpPr>
        <p:spPr>
          <a:xfrm>
            <a:off x="1521043" y="4865728"/>
            <a:ext cx="8165506" cy="461665"/>
          </a:xfrm>
          <a:prstGeom prst="rect">
            <a:avLst/>
          </a:prstGeom>
          <a:noFill/>
        </p:spPr>
        <p:txBody>
          <a:bodyPr wrap="square" lIns="91440" tIns="45720" rIns="91440" bIns="45720" rtlCol="0" anchor="t">
            <a:spAutoFit/>
          </a:bodyPr>
          <a:lstStyle/>
          <a:p>
            <a:r>
              <a:rPr lang="ja-JP" altLang="en-US" sz="2400" dirty="0">
                <a:ea typeface="メイリオ"/>
              </a:rPr>
              <a:t>ファイル内では「別名」がライブラリ名の代わりになる</a:t>
            </a:r>
            <a:endParaRPr kumimoji="1" lang="ja-JP" altLang="en-US" sz="2400" dirty="0">
              <a:ea typeface="メイリオ"/>
            </a:endParaRPr>
          </a:p>
        </p:txBody>
      </p:sp>
    </p:spTree>
    <p:extLst>
      <p:ext uri="{BB962C8B-B14F-4D97-AF65-F5344CB8AC3E}">
        <p14:creationId xmlns:p14="http://schemas.microsoft.com/office/powerpoint/2010/main" val="337460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66E1C3E-5971-4C99-8D90-3FC3E7931DD3}"/>
              </a:ext>
            </a:extLst>
          </p:cNvPr>
          <p:cNvPicPr>
            <a:picLocks noChangeAspect="1"/>
          </p:cNvPicPr>
          <p:nvPr/>
        </p:nvPicPr>
        <p:blipFill>
          <a:blip r:embed="rId2"/>
          <a:stretch>
            <a:fillRect/>
          </a:stretch>
        </p:blipFill>
        <p:spPr>
          <a:xfrm>
            <a:off x="758977" y="2387286"/>
            <a:ext cx="6525263" cy="3333244"/>
          </a:xfrm>
          <a:prstGeom prst="rect">
            <a:avLst/>
          </a:prstGeom>
        </p:spPr>
      </p:pic>
      <p:pic>
        <p:nvPicPr>
          <p:cNvPr id="3" name="図 2">
            <a:extLst>
              <a:ext uri="{FF2B5EF4-FFF2-40B4-BE49-F238E27FC236}">
                <a16:creationId xmlns:a16="http://schemas.microsoft.com/office/drawing/2014/main" id="{DFE05C8F-5C29-4C14-8888-784782F13BAE}"/>
              </a:ext>
            </a:extLst>
          </p:cNvPr>
          <p:cNvPicPr>
            <a:picLocks noChangeAspect="1"/>
          </p:cNvPicPr>
          <p:nvPr/>
        </p:nvPicPr>
        <p:blipFill rotWithShape="1">
          <a:blip r:embed="rId3"/>
          <a:srcRect r="53938"/>
          <a:stretch/>
        </p:blipFill>
        <p:spPr>
          <a:xfrm>
            <a:off x="5730930" y="2202188"/>
            <a:ext cx="2989040" cy="4080819"/>
          </a:xfrm>
          <a:prstGeom prst="rect">
            <a:avLst/>
          </a:prstGeom>
        </p:spPr>
      </p:pic>
      <p:sp>
        <p:nvSpPr>
          <p:cNvPr id="4" name="タイトル 1">
            <a:extLst>
              <a:ext uri="{FF2B5EF4-FFF2-40B4-BE49-F238E27FC236}">
                <a16:creationId xmlns:a16="http://schemas.microsoft.com/office/drawing/2014/main" id="{79AF3388-23A3-49C7-A5B5-C4E1736C7798}"/>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ライブラリ</a:t>
            </a:r>
          </a:p>
        </p:txBody>
      </p:sp>
      <p:sp>
        <p:nvSpPr>
          <p:cNvPr id="5" name="コンテンツ プレースホルダー 7">
            <a:extLst>
              <a:ext uri="{FF2B5EF4-FFF2-40B4-BE49-F238E27FC236}">
                <a16:creationId xmlns:a16="http://schemas.microsoft.com/office/drawing/2014/main" id="{0713F610-6AAA-4F3B-BCB4-5D49D8220DAB}"/>
              </a:ext>
            </a:extLst>
          </p:cNvPr>
          <p:cNvSpPr txBox="1">
            <a:spLocks/>
          </p:cNvSpPr>
          <p:nvPr/>
        </p:nvSpPr>
        <p:spPr>
          <a:xfrm>
            <a:off x="606910" y="1771990"/>
            <a:ext cx="10978179" cy="251811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例（</a:t>
            </a:r>
            <a:r>
              <a:rPr lang="en-US" altLang="ja-JP" sz="2800" dirty="0">
                <a:ea typeface="メイリオ"/>
              </a:rPr>
              <a:t>random</a:t>
            </a:r>
            <a:r>
              <a:rPr lang="ja-JP" altLang="en-US" sz="2800" dirty="0">
                <a:ea typeface="メイリオ"/>
              </a:rPr>
              <a:t>）</a:t>
            </a:r>
            <a:endParaRPr lang="en-US" altLang="ja-JP" sz="2800" dirty="0">
              <a:ea typeface="メイリオ"/>
            </a:endParaRPr>
          </a:p>
          <a:p>
            <a:pPr marL="0" indent="0">
              <a:buFont typeface="Wingdings 3" charset="2"/>
              <a:buNone/>
            </a:pPr>
            <a:endParaRPr lang="en-US" altLang="ja-JP" sz="2400" dirty="0"/>
          </a:p>
        </p:txBody>
      </p:sp>
      <p:sp>
        <p:nvSpPr>
          <p:cNvPr id="6" name="コンテンツ プレースホルダー 7">
            <a:extLst>
              <a:ext uri="{FF2B5EF4-FFF2-40B4-BE49-F238E27FC236}">
                <a16:creationId xmlns:a16="http://schemas.microsoft.com/office/drawing/2014/main" id="{10C072DC-4377-4C33-A89C-C7B5FE495B64}"/>
              </a:ext>
            </a:extLst>
          </p:cNvPr>
          <p:cNvSpPr txBox="1">
            <a:spLocks/>
          </p:cNvSpPr>
          <p:nvPr/>
        </p:nvSpPr>
        <p:spPr>
          <a:xfrm>
            <a:off x="5384759" y="1669483"/>
            <a:ext cx="10978179" cy="251811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実行結果</a:t>
            </a:r>
            <a:endParaRPr lang="en-US" altLang="ja-JP" sz="2800" dirty="0">
              <a:ea typeface="メイリオ"/>
            </a:endParaRPr>
          </a:p>
          <a:p>
            <a:pPr marL="0" indent="0">
              <a:buFont typeface="Wingdings 3" charset="2"/>
              <a:buNone/>
            </a:pPr>
            <a:endParaRPr lang="en-US" altLang="ja-JP" sz="2400" dirty="0"/>
          </a:p>
        </p:txBody>
      </p:sp>
      <p:sp>
        <p:nvSpPr>
          <p:cNvPr id="7" name="テキスト ボックス 6">
            <a:extLst>
              <a:ext uri="{FF2B5EF4-FFF2-40B4-BE49-F238E27FC236}">
                <a16:creationId xmlns:a16="http://schemas.microsoft.com/office/drawing/2014/main" id="{CD0AA738-2BDE-4F49-AC96-BADBA06B4185}"/>
              </a:ext>
            </a:extLst>
          </p:cNvPr>
          <p:cNvSpPr txBox="1"/>
          <p:nvPr/>
        </p:nvSpPr>
        <p:spPr>
          <a:xfrm>
            <a:off x="786191" y="5916131"/>
            <a:ext cx="4052768" cy="461665"/>
          </a:xfrm>
          <a:prstGeom prst="rect">
            <a:avLst/>
          </a:prstGeom>
          <a:noFill/>
        </p:spPr>
        <p:txBody>
          <a:bodyPr wrap="square" lIns="91440" tIns="45720" rIns="91440" bIns="45720" rtlCol="0" anchor="t">
            <a:spAutoFit/>
          </a:bodyPr>
          <a:lstStyle/>
          <a:p>
            <a:r>
              <a:rPr kumimoji="1" lang="en-US" altLang="ja-JP" sz="2400" dirty="0">
                <a:ea typeface="メイリオ"/>
              </a:rPr>
              <a:t>0</a:t>
            </a:r>
            <a:r>
              <a:rPr kumimoji="1" lang="ja-JP" altLang="en-US" sz="2400" dirty="0">
                <a:ea typeface="メイリオ"/>
              </a:rPr>
              <a:t>以上</a:t>
            </a:r>
            <a:r>
              <a:rPr kumimoji="1" lang="en-US" altLang="ja-JP" sz="2400" dirty="0">
                <a:ea typeface="メイリオ"/>
              </a:rPr>
              <a:t>3</a:t>
            </a:r>
            <a:r>
              <a:rPr kumimoji="1" lang="ja-JP" altLang="en-US" sz="2400" dirty="0">
                <a:ea typeface="メイリオ"/>
              </a:rPr>
              <a:t>以下の整数を出力</a:t>
            </a:r>
          </a:p>
        </p:txBody>
      </p:sp>
    </p:spTree>
    <p:extLst>
      <p:ext uri="{BB962C8B-B14F-4D97-AF65-F5344CB8AC3E}">
        <p14:creationId xmlns:p14="http://schemas.microsoft.com/office/powerpoint/2010/main" val="33837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02CD89-60F9-449A-BAAF-807B5A25ABD7}"/>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ライブラリ</a:t>
            </a:r>
          </a:p>
        </p:txBody>
      </p:sp>
      <p:graphicFrame>
        <p:nvGraphicFramePr>
          <p:cNvPr id="3" name="表 2">
            <a:extLst>
              <a:ext uri="{FF2B5EF4-FFF2-40B4-BE49-F238E27FC236}">
                <a16:creationId xmlns:a16="http://schemas.microsoft.com/office/drawing/2014/main" id="{E0B59757-EB83-470B-8F3D-77B77547995B}"/>
              </a:ext>
            </a:extLst>
          </p:cNvPr>
          <p:cNvGraphicFramePr>
            <a:graphicFrameLocks noGrp="1"/>
          </p:cNvGraphicFramePr>
          <p:nvPr>
            <p:extLst>
              <p:ext uri="{D42A27DB-BD31-4B8C-83A1-F6EECF244321}">
                <p14:modId xmlns:p14="http://schemas.microsoft.com/office/powerpoint/2010/main" val="1611270125"/>
              </p:ext>
            </p:extLst>
          </p:nvPr>
        </p:nvGraphicFramePr>
        <p:xfrm>
          <a:off x="774985" y="1625421"/>
          <a:ext cx="10781854" cy="3108960"/>
        </p:xfrm>
        <a:graphic>
          <a:graphicData uri="http://schemas.openxmlformats.org/drawingml/2006/table">
            <a:tbl>
              <a:tblPr firstRow="1" bandRow="1">
                <a:tableStyleId>{5C22544A-7EE6-4342-B048-85BDC9FD1C3A}</a:tableStyleId>
              </a:tblPr>
              <a:tblGrid>
                <a:gridCol w="3479426">
                  <a:extLst>
                    <a:ext uri="{9D8B030D-6E8A-4147-A177-3AD203B41FA5}">
                      <a16:colId xmlns:a16="http://schemas.microsoft.com/office/drawing/2014/main" val="2765544992"/>
                    </a:ext>
                  </a:extLst>
                </a:gridCol>
                <a:gridCol w="7302428">
                  <a:extLst>
                    <a:ext uri="{9D8B030D-6E8A-4147-A177-3AD203B41FA5}">
                      <a16:colId xmlns:a16="http://schemas.microsoft.com/office/drawing/2014/main" val="3949090697"/>
                    </a:ext>
                  </a:extLst>
                </a:gridCol>
              </a:tblGrid>
              <a:tr h="504264">
                <a:tc>
                  <a:txBody>
                    <a:bodyPr/>
                    <a:lstStyle/>
                    <a:p>
                      <a:r>
                        <a:rPr kumimoji="1" lang="ja-JP" altLang="en-US" sz="2800" dirty="0"/>
                        <a:t>標準ライブラリの例</a:t>
                      </a:r>
                    </a:p>
                  </a:txBody>
                  <a:tcPr/>
                </a:tc>
                <a:tc>
                  <a:txBody>
                    <a:bodyPr/>
                    <a:lstStyle/>
                    <a:p>
                      <a:endParaRPr kumimoji="1" lang="ja-JP" altLang="en-US" sz="2800" dirty="0"/>
                    </a:p>
                  </a:txBody>
                  <a:tcPr/>
                </a:tc>
                <a:extLst>
                  <a:ext uri="{0D108BD9-81ED-4DB2-BD59-A6C34878D82A}">
                    <a16:rowId xmlns:a16="http://schemas.microsoft.com/office/drawing/2014/main" val="1877574646"/>
                  </a:ext>
                </a:extLst>
              </a:tr>
              <a:tr h="496686">
                <a:tc>
                  <a:txBody>
                    <a:bodyPr/>
                    <a:lstStyle/>
                    <a:p>
                      <a:r>
                        <a:rPr kumimoji="1" lang="en-US" altLang="ja-JP" sz="2800" dirty="0"/>
                        <a:t>math</a:t>
                      </a:r>
                      <a:endParaRPr kumimoji="1" lang="ja-JP" altLang="en-US" sz="2800" dirty="0"/>
                    </a:p>
                  </a:txBody>
                  <a:tcPr/>
                </a:tc>
                <a:tc>
                  <a:txBody>
                    <a:bodyPr/>
                    <a:lstStyle/>
                    <a:p>
                      <a:r>
                        <a:rPr kumimoji="1" lang="ja-JP" altLang="en-US" sz="2800" dirty="0"/>
                        <a:t>数学関数へのアクセスを提供</a:t>
                      </a:r>
                    </a:p>
                  </a:txBody>
                  <a:tcPr/>
                </a:tc>
                <a:extLst>
                  <a:ext uri="{0D108BD9-81ED-4DB2-BD59-A6C34878D82A}">
                    <a16:rowId xmlns:a16="http://schemas.microsoft.com/office/drawing/2014/main" val="2691416625"/>
                  </a:ext>
                </a:extLst>
              </a:tr>
              <a:tr h="496686">
                <a:tc>
                  <a:txBody>
                    <a:bodyPr/>
                    <a:lstStyle/>
                    <a:p>
                      <a:r>
                        <a:rPr kumimoji="1" lang="en-US" altLang="ja-JP" sz="2800" dirty="0"/>
                        <a:t>datetime</a:t>
                      </a:r>
                      <a:endParaRPr kumimoji="1" lang="ja-JP" altLang="en-US" sz="2800" dirty="0"/>
                    </a:p>
                  </a:txBody>
                  <a:tcPr/>
                </a:tc>
                <a:tc>
                  <a:txBody>
                    <a:bodyPr/>
                    <a:lstStyle/>
                    <a:p>
                      <a:r>
                        <a:rPr kumimoji="1" lang="ja-JP" altLang="en-US" sz="2800" dirty="0"/>
                        <a:t>日付と時刻のためのライブラリ</a:t>
                      </a:r>
                    </a:p>
                  </a:txBody>
                  <a:tcPr/>
                </a:tc>
                <a:extLst>
                  <a:ext uri="{0D108BD9-81ED-4DB2-BD59-A6C34878D82A}">
                    <a16:rowId xmlns:a16="http://schemas.microsoft.com/office/drawing/2014/main" val="2443886713"/>
                  </a:ext>
                </a:extLst>
              </a:tr>
              <a:tr h="496686">
                <a:tc>
                  <a:txBody>
                    <a:bodyPr/>
                    <a:lstStyle/>
                    <a:p>
                      <a:r>
                        <a:rPr kumimoji="1" lang="en-US" altLang="ja-JP" sz="2800" dirty="0"/>
                        <a:t>random</a:t>
                      </a:r>
                      <a:endParaRPr kumimoji="1" lang="ja-JP" altLang="en-US" sz="2800" dirty="0"/>
                    </a:p>
                  </a:txBody>
                  <a:tcPr/>
                </a:tc>
                <a:tc>
                  <a:txBody>
                    <a:bodyPr/>
                    <a:lstStyle/>
                    <a:p>
                      <a:r>
                        <a:rPr kumimoji="1" lang="ja-JP" altLang="en-US" sz="2800" dirty="0"/>
                        <a:t>ランダムな数値の生成を行う</a:t>
                      </a:r>
                    </a:p>
                  </a:txBody>
                  <a:tcPr/>
                </a:tc>
                <a:extLst>
                  <a:ext uri="{0D108BD9-81ED-4DB2-BD59-A6C34878D82A}">
                    <a16:rowId xmlns:a16="http://schemas.microsoft.com/office/drawing/2014/main" val="4207729632"/>
                  </a:ext>
                </a:extLst>
              </a:tr>
              <a:tr h="496686">
                <a:tc>
                  <a:txBody>
                    <a:bodyPr/>
                    <a:lstStyle/>
                    <a:p>
                      <a:r>
                        <a:rPr kumimoji="1" lang="en-US" altLang="ja-JP" sz="2800" dirty="0" err="1"/>
                        <a:t>os</a:t>
                      </a:r>
                      <a:endParaRPr kumimoji="1" lang="ja-JP" altLang="en-US" sz="2800" dirty="0"/>
                    </a:p>
                  </a:txBody>
                  <a:tcPr/>
                </a:tc>
                <a:tc>
                  <a:txBody>
                    <a:bodyPr/>
                    <a:lstStyle/>
                    <a:p>
                      <a:r>
                        <a:rPr kumimoji="1" lang="ja-JP" altLang="en-US" sz="2800" dirty="0"/>
                        <a:t>ファイルの削除やディレクトリの作成を行う</a:t>
                      </a:r>
                    </a:p>
                  </a:txBody>
                  <a:tcPr/>
                </a:tc>
                <a:extLst>
                  <a:ext uri="{0D108BD9-81ED-4DB2-BD59-A6C34878D82A}">
                    <a16:rowId xmlns:a16="http://schemas.microsoft.com/office/drawing/2014/main" val="2705476315"/>
                  </a:ext>
                </a:extLst>
              </a:tr>
              <a:tr h="496686">
                <a:tc>
                  <a:txBody>
                    <a:bodyPr/>
                    <a:lstStyle/>
                    <a:p>
                      <a:r>
                        <a:rPr kumimoji="1" lang="en-US" altLang="ja-JP" sz="2800" dirty="0"/>
                        <a:t>re</a:t>
                      </a:r>
                      <a:endParaRPr kumimoji="1" lang="ja-JP" altLang="en-US" sz="2800" dirty="0"/>
                    </a:p>
                  </a:txBody>
                  <a:tcPr/>
                </a:tc>
                <a:tc>
                  <a:txBody>
                    <a:bodyPr/>
                    <a:lstStyle/>
                    <a:p>
                      <a:r>
                        <a:rPr kumimoji="1" lang="ja-JP" altLang="en-US" sz="2800" dirty="0"/>
                        <a:t>正規表現を行う際に利用</a:t>
                      </a:r>
                    </a:p>
                  </a:txBody>
                  <a:tcPr/>
                </a:tc>
                <a:extLst>
                  <a:ext uri="{0D108BD9-81ED-4DB2-BD59-A6C34878D82A}">
                    <a16:rowId xmlns:a16="http://schemas.microsoft.com/office/drawing/2014/main" val="3180270687"/>
                  </a:ext>
                </a:extLst>
              </a:tr>
            </a:tbl>
          </a:graphicData>
        </a:graphic>
      </p:graphicFrame>
      <p:sp>
        <p:nvSpPr>
          <p:cNvPr id="4" name="正方形/長方形 3">
            <a:extLst>
              <a:ext uri="{FF2B5EF4-FFF2-40B4-BE49-F238E27FC236}">
                <a16:creationId xmlns:a16="http://schemas.microsoft.com/office/drawing/2014/main" id="{9D5AA1A0-BB62-458E-88B8-CEE7D566E5B1}"/>
              </a:ext>
            </a:extLst>
          </p:cNvPr>
          <p:cNvSpPr/>
          <p:nvPr/>
        </p:nvSpPr>
        <p:spPr>
          <a:xfrm>
            <a:off x="1380103" y="5806104"/>
            <a:ext cx="6820322" cy="400110"/>
          </a:xfrm>
          <a:prstGeom prst="rect">
            <a:avLst/>
          </a:prstGeom>
        </p:spPr>
        <p:txBody>
          <a:bodyPr wrap="square" lIns="91440" tIns="45720" rIns="91440" bIns="45720" anchor="t">
            <a:spAutoFit/>
          </a:bodyPr>
          <a:lstStyle/>
          <a:p>
            <a:r>
              <a:rPr lang="en-US" altLang="ja-JP" sz="2000" dirty="0">
                <a:ea typeface="メイリオ"/>
                <a:hlinkClick r:id="rId2"/>
              </a:rPr>
              <a:t>https://docs.python.org/ja/3/library/index.html</a:t>
            </a:r>
            <a:endParaRPr lang="ja-JP" altLang="en-US" sz="2000" dirty="0">
              <a:ea typeface="メイリオ"/>
            </a:endParaRPr>
          </a:p>
        </p:txBody>
      </p:sp>
      <p:sp>
        <p:nvSpPr>
          <p:cNvPr id="5" name="テキスト ボックス 4">
            <a:extLst>
              <a:ext uri="{FF2B5EF4-FFF2-40B4-BE49-F238E27FC236}">
                <a16:creationId xmlns:a16="http://schemas.microsoft.com/office/drawing/2014/main" id="{BDB73504-4141-4747-BA32-622259D72B2B}"/>
              </a:ext>
            </a:extLst>
          </p:cNvPr>
          <p:cNvSpPr txBox="1"/>
          <p:nvPr/>
        </p:nvSpPr>
        <p:spPr>
          <a:xfrm>
            <a:off x="786191" y="5538674"/>
            <a:ext cx="5218099" cy="400110"/>
          </a:xfrm>
          <a:prstGeom prst="rect">
            <a:avLst/>
          </a:prstGeom>
          <a:noFill/>
        </p:spPr>
        <p:txBody>
          <a:bodyPr wrap="square" lIns="91440" tIns="45720" rIns="91440" bIns="45720" rtlCol="0" anchor="t">
            <a:spAutoFit/>
          </a:bodyPr>
          <a:lstStyle/>
          <a:p>
            <a:r>
              <a:rPr kumimoji="1" lang="en-US" altLang="ja-JP" sz="2000" dirty="0">
                <a:ea typeface="メイリオ"/>
              </a:rPr>
              <a:t>Python </a:t>
            </a:r>
            <a:r>
              <a:rPr kumimoji="1" lang="ja-JP" altLang="en-US" sz="2000" dirty="0">
                <a:ea typeface="メイリオ"/>
              </a:rPr>
              <a:t>標準ライブラリ一覧</a:t>
            </a:r>
            <a:endParaRPr lang="ja-JP" altLang="en-US" sz="2000" dirty="0">
              <a:ea typeface="メイリオ"/>
            </a:endParaRPr>
          </a:p>
        </p:txBody>
      </p:sp>
    </p:spTree>
    <p:extLst>
      <p:ext uri="{BB962C8B-B14F-4D97-AF65-F5344CB8AC3E}">
        <p14:creationId xmlns:p14="http://schemas.microsoft.com/office/powerpoint/2010/main" val="67489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02CD89-60F9-449A-BAAF-807B5A25ABD7}"/>
              </a:ext>
            </a:extLst>
          </p:cNvPr>
          <p:cNvSpPr txBox="1">
            <a:spLocks/>
          </p:cNvSpPr>
          <p:nvPr/>
        </p:nvSpPr>
        <p:spPr>
          <a:xfrm>
            <a:off x="786191" y="788153"/>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ライブラリ</a:t>
            </a:r>
          </a:p>
        </p:txBody>
      </p:sp>
      <p:graphicFrame>
        <p:nvGraphicFramePr>
          <p:cNvPr id="3" name="表 2">
            <a:extLst>
              <a:ext uri="{FF2B5EF4-FFF2-40B4-BE49-F238E27FC236}">
                <a16:creationId xmlns:a16="http://schemas.microsoft.com/office/drawing/2014/main" id="{E0B59757-EB83-470B-8F3D-77B77547995B}"/>
              </a:ext>
            </a:extLst>
          </p:cNvPr>
          <p:cNvGraphicFramePr>
            <a:graphicFrameLocks noGrp="1"/>
          </p:cNvGraphicFramePr>
          <p:nvPr>
            <p:extLst>
              <p:ext uri="{D42A27DB-BD31-4B8C-83A1-F6EECF244321}">
                <p14:modId xmlns:p14="http://schemas.microsoft.com/office/powerpoint/2010/main" val="4208619911"/>
              </p:ext>
            </p:extLst>
          </p:nvPr>
        </p:nvGraphicFramePr>
        <p:xfrm>
          <a:off x="786191" y="-3191089"/>
          <a:ext cx="9434050" cy="2980116"/>
        </p:xfrm>
        <a:graphic>
          <a:graphicData uri="http://schemas.openxmlformats.org/drawingml/2006/table">
            <a:tbl>
              <a:tblPr firstRow="1" bandRow="1">
                <a:tableStyleId>{5C22544A-7EE6-4342-B048-85BDC9FD1C3A}</a:tableStyleId>
              </a:tblPr>
              <a:tblGrid>
                <a:gridCol w="4717025">
                  <a:extLst>
                    <a:ext uri="{9D8B030D-6E8A-4147-A177-3AD203B41FA5}">
                      <a16:colId xmlns:a16="http://schemas.microsoft.com/office/drawing/2014/main" val="2765544992"/>
                    </a:ext>
                  </a:extLst>
                </a:gridCol>
                <a:gridCol w="4717025">
                  <a:extLst>
                    <a:ext uri="{9D8B030D-6E8A-4147-A177-3AD203B41FA5}">
                      <a16:colId xmlns:a16="http://schemas.microsoft.com/office/drawing/2014/main" val="3949090697"/>
                    </a:ext>
                  </a:extLst>
                </a:gridCol>
              </a:tblGrid>
              <a:tr h="496686">
                <a:tc>
                  <a:txBody>
                    <a:bodyPr/>
                    <a:lstStyle/>
                    <a:p>
                      <a:r>
                        <a:rPr kumimoji="1" lang="ja-JP" altLang="en-US" dirty="0"/>
                        <a:t>外部ライブラリの例</a:t>
                      </a:r>
                    </a:p>
                  </a:txBody>
                  <a:tcPr/>
                </a:tc>
                <a:tc>
                  <a:txBody>
                    <a:bodyPr/>
                    <a:lstStyle/>
                    <a:p>
                      <a:endParaRPr kumimoji="1" lang="ja-JP" altLang="en-US" dirty="0"/>
                    </a:p>
                  </a:txBody>
                  <a:tcPr/>
                </a:tc>
                <a:extLst>
                  <a:ext uri="{0D108BD9-81ED-4DB2-BD59-A6C34878D82A}">
                    <a16:rowId xmlns:a16="http://schemas.microsoft.com/office/drawing/2014/main" val="1877574646"/>
                  </a:ext>
                </a:extLst>
              </a:tr>
              <a:tr h="496686">
                <a:tc>
                  <a:txBody>
                    <a:bodyPr/>
                    <a:lstStyle/>
                    <a:p>
                      <a:r>
                        <a:rPr kumimoji="1" lang="en-US" altLang="ja-JP" dirty="0" err="1"/>
                        <a:t>numpy</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91416625"/>
                  </a:ext>
                </a:extLst>
              </a:tr>
              <a:tr h="496686">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443886713"/>
                  </a:ext>
                </a:extLst>
              </a:tr>
              <a:tr h="496686">
                <a:tc>
                  <a:txBody>
                    <a:bodyPr/>
                    <a:lstStyle/>
                    <a:p>
                      <a:r>
                        <a:rPr kumimoji="1" lang="en-US" altLang="ja-JP" dirty="0"/>
                        <a:t>pip</a:t>
                      </a:r>
                      <a:endParaRPr kumimoji="1" lang="ja-JP" altLang="en-US" dirty="0"/>
                    </a:p>
                  </a:txBody>
                  <a:tcPr/>
                </a:tc>
                <a:tc>
                  <a:txBody>
                    <a:bodyPr/>
                    <a:lstStyle/>
                    <a:p>
                      <a:r>
                        <a:rPr kumimoji="1" lang="ja-JP" altLang="en-US" dirty="0"/>
                        <a:t>パッケージのインストールやアップデート</a:t>
                      </a:r>
                    </a:p>
                  </a:txBody>
                  <a:tcPr/>
                </a:tc>
                <a:extLst>
                  <a:ext uri="{0D108BD9-81ED-4DB2-BD59-A6C34878D82A}">
                    <a16:rowId xmlns:a16="http://schemas.microsoft.com/office/drawing/2014/main" val="4207729632"/>
                  </a:ext>
                </a:extLst>
              </a:tr>
              <a:tr h="496686">
                <a:tc>
                  <a:txBody>
                    <a:bodyPr/>
                    <a:lstStyle/>
                    <a:p>
                      <a:r>
                        <a:rPr kumimoji="1" lang="en-US" altLang="ja-JP" dirty="0"/>
                        <a:t>pandas</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705476315"/>
                  </a:ext>
                </a:extLst>
              </a:tr>
              <a:tr h="496686">
                <a:tc>
                  <a:txBody>
                    <a:bodyPr/>
                    <a:lstStyle/>
                    <a:p>
                      <a:r>
                        <a:rPr kumimoji="1" lang="en-US" altLang="ja-JP" dirty="0"/>
                        <a:t>matplotlib</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180270687"/>
                  </a:ext>
                </a:extLst>
              </a:tr>
            </a:tbl>
          </a:graphicData>
        </a:graphic>
      </p:graphicFrame>
      <p:graphicFrame>
        <p:nvGraphicFramePr>
          <p:cNvPr id="4" name="表 3">
            <a:extLst>
              <a:ext uri="{FF2B5EF4-FFF2-40B4-BE49-F238E27FC236}">
                <a16:creationId xmlns:a16="http://schemas.microsoft.com/office/drawing/2014/main" id="{C4F041D7-DA64-4E15-A7C0-5E4D7B4A321E}"/>
              </a:ext>
            </a:extLst>
          </p:cNvPr>
          <p:cNvGraphicFramePr>
            <a:graphicFrameLocks noGrp="1"/>
          </p:cNvGraphicFramePr>
          <p:nvPr>
            <p:extLst>
              <p:ext uri="{D42A27DB-BD31-4B8C-83A1-F6EECF244321}">
                <p14:modId xmlns:p14="http://schemas.microsoft.com/office/powerpoint/2010/main" val="3722854023"/>
              </p:ext>
            </p:extLst>
          </p:nvPr>
        </p:nvGraphicFramePr>
        <p:xfrm>
          <a:off x="313764" y="1490382"/>
          <a:ext cx="11665330" cy="3108960"/>
        </p:xfrm>
        <a:graphic>
          <a:graphicData uri="http://schemas.openxmlformats.org/drawingml/2006/table">
            <a:tbl>
              <a:tblPr firstRow="1" bandRow="1">
                <a:tableStyleId>{5C22544A-7EE6-4342-B048-85BDC9FD1C3A}</a:tableStyleId>
              </a:tblPr>
              <a:tblGrid>
                <a:gridCol w="3586654">
                  <a:extLst>
                    <a:ext uri="{9D8B030D-6E8A-4147-A177-3AD203B41FA5}">
                      <a16:colId xmlns:a16="http://schemas.microsoft.com/office/drawing/2014/main" val="2765544992"/>
                    </a:ext>
                  </a:extLst>
                </a:gridCol>
                <a:gridCol w="8078676">
                  <a:extLst>
                    <a:ext uri="{9D8B030D-6E8A-4147-A177-3AD203B41FA5}">
                      <a16:colId xmlns:a16="http://schemas.microsoft.com/office/drawing/2014/main" val="3949090697"/>
                    </a:ext>
                  </a:extLst>
                </a:gridCol>
              </a:tblGrid>
              <a:tr h="496686">
                <a:tc>
                  <a:txBody>
                    <a:bodyPr/>
                    <a:lstStyle/>
                    <a:p>
                      <a:r>
                        <a:rPr kumimoji="1" lang="ja-JP" altLang="en-US" sz="2800" dirty="0"/>
                        <a:t>外部ライブラリの例</a:t>
                      </a:r>
                    </a:p>
                  </a:txBody>
                  <a:tcPr/>
                </a:tc>
                <a:tc>
                  <a:txBody>
                    <a:bodyPr/>
                    <a:lstStyle/>
                    <a:p>
                      <a:endParaRPr kumimoji="1" lang="ja-JP" altLang="en-US" sz="2800" dirty="0"/>
                    </a:p>
                  </a:txBody>
                  <a:tcPr/>
                </a:tc>
                <a:extLst>
                  <a:ext uri="{0D108BD9-81ED-4DB2-BD59-A6C34878D82A}">
                    <a16:rowId xmlns:a16="http://schemas.microsoft.com/office/drawing/2014/main" val="1877574646"/>
                  </a:ext>
                </a:extLst>
              </a:tr>
              <a:tr h="496686">
                <a:tc>
                  <a:txBody>
                    <a:bodyPr/>
                    <a:lstStyle/>
                    <a:p>
                      <a:r>
                        <a:rPr kumimoji="1" lang="en-US" altLang="ja-JP" sz="2800" dirty="0" err="1"/>
                        <a:t>numpy</a:t>
                      </a:r>
                      <a:endParaRPr kumimoji="1" lang="ja-JP" altLang="en-US" sz="2800" dirty="0"/>
                    </a:p>
                  </a:txBody>
                  <a:tcPr/>
                </a:tc>
                <a:tc>
                  <a:txBody>
                    <a:bodyPr/>
                    <a:lstStyle/>
                    <a:p>
                      <a:r>
                        <a:rPr kumimoji="1" lang="ja-JP" altLang="en-US" sz="2800" dirty="0"/>
                        <a:t>機械学習で必要な複雑な計算処理を行う</a:t>
                      </a:r>
                    </a:p>
                  </a:txBody>
                  <a:tcPr/>
                </a:tc>
                <a:extLst>
                  <a:ext uri="{0D108BD9-81ED-4DB2-BD59-A6C34878D82A}">
                    <a16:rowId xmlns:a16="http://schemas.microsoft.com/office/drawing/2014/main" val="2691416625"/>
                  </a:ext>
                </a:extLst>
              </a:tr>
              <a:tr h="496686">
                <a:tc>
                  <a:txBody>
                    <a:bodyPr/>
                    <a:lstStyle/>
                    <a:p>
                      <a:r>
                        <a:rPr kumimoji="1" lang="en-US" altLang="ja-JP" sz="2800" dirty="0"/>
                        <a:t>pillow</a:t>
                      </a:r>
                      <a:endParaRPr kumimoji="1" lang="ja-JP" altLang="en-US" sz="2800" dirty="0"/>
                    </a:p>
                  </a:txBody>
                  <a:tcPr/>
                </a:tc>
                <a:tc>
                  <a:txBody>
                    <a:bodyPr/>
                    <a:lstStyle/>
                    <a:p>
                      <a:r>
                        <a:rPr kumimoji="1" lang="ja-JP" altLang="en-US" sz="2800" dirty="0"/>
                        <a:t>画像の拡大や読み込みを行う</a:t>
                      </a:r>
                    </a:p>
                  </a:txBody>
                  <a:tcPr/>
                </a:tc>
                <a:extLst>
                  <a:ext uri="{0D108BD9-81ED-4DB2-BD59-A6C34878D82A}">
                    <a16:rowId xmlns:a16="http://schemas.microsoft.com/office/drawing/2014/main" val="2443886713"/>
                  </a:ext>
                </a:extLst>
              </a:tr>
              <a:tr h="496686">
                <a:tc>
                  <a:txBody>
                    <a:bodyPr/>
                    <a:lstStyle/>
                    <a:p>
                      <a:r>
                        <a:rPr kumimoji="1" lang="en-US" altLang="ja-JP" sz="2800" dirty="0"/>
                        <a:t>pip</a:t>
                      </a:r>
                      <a:endParaRPr kumimoji="1" lang="ja-JP" altLang="en-US" sz="2800" dirty="0"/>
                    </a:p>
                  </a:txBody>
                  <a:tcPr/>
                </a:tc>
                <a:tc>
                  <a:txBody>
                    <a:bodyPr/>
                    <a:lstStyle/>
                    <a:p>
                      <a:r>
                        <a:rPr kumimoji="1" lang="ja-JP" altLang="en-US" sz="2800" dirty="0"/>
                        <a:t>パッケージのインストールやアップデートを行う</a:t>
                      </a:r>
                    </a:p>
                  </a:txBody>
                  <a:tcPr/>
                </a:tc>
                <a:extLst>
                  <a:ext uri="{0D108BD9-81ED-4DB2-BD59-A6C34878D82A}">
                    <a16:rowId xmlns:a16="http://schemas.microsoft.com/office/drawing/2014/main" val="4207729632"/>
                  </a:ext>
                </a:extLst>
              </a:tr>
              <a:tr h="496686">
                <a:tc>
                  <a:txBody>
                    <a:bodyPr/>
                    <a:lstStyle/>
                    <a:p>
                      <a:r>
                        <a:rPr kumimoji="1" lang="en-US" altLang="ja-JP" sz="2800" dirty="0"/>
                        <a:t>pandas</a:t>
                      </a:r>
                      <a:endParaRPr kumimoji="1" lang="ja-JP" altLang="en-US" sz="2800" dirty="0"/>
                    </a:p>
                  </a:txBody>
                  <a:tcPr/>
                </a:tc>
                <a:tc>
                  <a:txBody>
                    <a:bodyPr/>
                    <a:lstStyle/>
                    <a:p>
                      <a:r>
                        <a:rPr kumimoji="1" lang="ja-JP" altLang="en-US" sz="2800" dirty="0"/>
                        <a:t>膨大なデータの統計量の表示やグラフ化を行う</a:t>
                      </a:r>
                    </a:p>
                  </a:txBody>
                  <a:tcPr/>
                </a:tc>
                <a:extLst>
                  <a:ext uri="{0D108BD9-81ED-4DB2-BD59-A6C34878D82A}">
                    <a16:rowId xmlns:a16="http://schemas.microsoft.com/office/drawing/2014/main" val="2705476315"/>
                  </a:ext>
                </a:extLst>
              </a:tr>
              <a:tr h="496686">
                <a:tc>
                  <a:txBody>
                    <a:bodyPr/>
                    <a:lstStyle/>
                    <a:p>
                      <a:r>
                        <a:rPr kumimoji="1" lang="en-US" altLang="ja-JP" sz="2800" dirty="0"/>
                        <a:t>matplotlib</a:t>
                      </a:r>
                      <a:endParaRPr kumimoji="1" lang="ja-JP" altLang="en-US" sz="2800" dirty="0"/>
                    </a:p>
                  </a:txBody>
                  <a:tcPr/>
                </a:tc>
                <a:tc>
                  <a:txBody>
                    <a:bodyPr/>
                    <a:lstStyle/>
                    <a:p>
                      <a:r>
                        <a:rPr kumimoji="1" lang="ja-JP" altLang="en-US" sz="2800" dirty="0"/>
                        <a:t>棒グラフや折れ線グラフなどの描画を行う</a:t>
                      </a:r>
                    </a:p>
                  </a:txBody>
                  <a:tcPr/>
                </a:tc>
                <a:extLst>
                  <a:ext uri="{0D108BD9-81ED-4DB2-BD59-A6C34878D82A}">
                    <a16:rowId xmlns:a16="http://schemas.microsoft.com/office/drawing/2014/main" val="3180270687"/>
                  </a:ext>
                </a:extLst>
              </a:tr>
            </a:tbl>
          </a:graphicData>
        </a:graphic>
      </p:graphicFrame>
      <p:pic>
        <p:nvPicPr>
          <p:cNvPr id="6" name="図 5">
            <a:extLst>
              <a:ext uri="{FF2B5EF4-FFF2-40B4-BE49-F238E27FC236}">
                <a16:creationId xmlns:a16="http://schemas.microsoft.com/office/drawing/2014/main" id="{DC22181B-C92A-4356-9D2C-58D35CFE6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854" y="4538170"/>
            <a:ext cx="2222725" cy="2222725"/>
          </a:xfrm>
          <a:prstGeom prst="rect">
            <a:avLst/>
          </a:prstGeom>
        </p:spPr>
      </p:pic>
      <p:sp>
        <p:nvSpPr>
          <p:cNvPr id="7" name="吹き出し: 角を丸めた四角形 6">
            <a:extLst>
              <a:ext uri="{FF2B5EF4-FFF2-40B4-BE49-F238E27FC236}">
                <a16:creationId xmlns:a16="http://schemas.microsoft.com/office/drawing/2014/main" id="{21567833-80C9-47EC-9421-E60BF26857B7}"/>
              </a:ext>
            </a:extLst>
          </p:cNvPr>
          <p:cNvSpPr/>
          <p:nvPr/>
        </p:nvSpPr>
        <p:spPr>
          <a:xfrm>
            <a:off x="857757" y="5583505"/>
            <a:ext cx="8051574" cy="801112"/>
          </a:xfrm>
          <a:prstGeom prst="wedgeRoundRectCallout">
            <a:avLst>
              <a:gd name="adj1" fmla="val 56390"/>
              <a:gd name="adj2" fmla="val 24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2400" dirty="0">
                <a:ea typeface="メイリオ"/>
              </a:rPr>
              <a:t>気になるライブラリは自分で調べてみよう！！</a:t>
            </a:r>
          </a:p>
        </p:txBody>
      </p:sp>
    </p:spTree>
    <p:extLst>
      <p:ext uri="{BB962C8B-B14F-4D97-AF65-F5344CB8AC3E}">
        <p14:creationId xmlns:p14="http://schemas.microsoft.com/office/powerpoint/2010/main" val="219433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C1FE6-EB6E-B5D9-54C0-F765C34789D0}"/>
              </a:ext>
            </a:extLst>
          </p:cNvPr>
          <p:cNvSpPr>
            <a:spLocks noGrp="1"/>
          </p:cNvSpPr>
          <p:nvPr>
            <p:ph type="title"/>
          </p:nvPr>
        </p:nvSpPr>
        <p:spPr>
          <a:xfrm>
            <a:off x="1797923" y="2028514"/>
            <a:ext cx="8596668" cy="1826581"/>
          </a:xfrm>
        </p:spPr>
        <p:txBody>
          <a:bodyPr>
            <a:normAutofit/>
          </a:bodyPr>
          <a:lstStyle/>
          <a:p>
            <a:pPr algn="ctr"/>
            <a:r>
              <a:rPr lang="ja-JP" altLang="en-US" sz="5400">
                <a:ea typeface="メイリオ"/>
              </a:rPr>
              <a:t>練習問題</a:t>
            </a:r>
            <a:endParaRPr lang="ja-JP"/>
          </a:p>
        </p:txBody>
      </p:sp>
      <p:pic>
        <p:nvPicPr>
          <p:cNvPr id="3" name="図 3" descr="アイコン&#10;&#10;説明は自動で生成されたものです">
            <a:extLst>
              <a:ext uri="{FF2B5EF4-FFF2-40B4-BE49-F238E27FC236}">
                <a16:creationId xmlns:a16="http://schemas.microsoft.com/office/drawing/2014/main" id="{A3627BED-545E-682E-E957-EF68D676C927}"/>
              </a:ext>
            </a:extLst>
          </p:cNvPr>
          <p:cNvPicPr>
            <a:picLocks noChangeAspect="1"/>
          </p:cNvPicPr>
          <p:nvPr/>
        </p:nvPicPr>
        <p:blipFill>
          <a:blip r:embed="rId2"/>
          <a:stretch>
            <a:fillRect/>
          </a:stretch>
        </p:blipFill>
        <p:spPr>
          <a:xfrm>
            <a:off x="6192371" y="3760695"/>
            <a:ext cx="3415552" cy="3415552"/>
          </a:xfrm>
          <a:prstGeom prst="rect">
            <a:avLst/>
          </a:prstGeom>
        </p:spPr>
      </p:pic>
      <p:pic>
        <p:nvPicPr>
          <p:cNvPr id="4" name="図 4" descr="アイコン&#10;&#10;説明は自動で生成されたものです">
            <a:extLst>
              <a:ext uri="{FF2B5EF4-FFF2-40B4-BE49-F238E27FC236}">
                <a16:creationId xmlns:a16="http://schemas.microsoft.com/office/drawing/2014/main" id="{54BD0EFF-1147-8F10-D4F6-8D8E7683EC73}"/>
              </a:ext>
            </a:extLst>
          </p:cNvPr>
          <p:cNvPicPr>
            <a:picLocks noChangeAspect="1"/>
          </p:cNvPicPr>
          <p:nvPr/>
        </p:nvPicPr>
        <p:blipFill>
          <a:blip r:embed="rId2"/>
          <a:stretch>
            <a:fillRect/>
          </a:stretch>
        </p:blipFill>
        <p:spPr>
          <a:xfrm>
            <a:off x="9330018" y="4814046"/>
            <a:ext cx="2160495" cy="2149289"/>
          </a:xfrm>
          <a:prstGeom prst="rect">
            <a:avLst/>
          </a:prstGeom>
        </p:spPr>
      </p:pic>
      <p:pic>
        <p:nvPicPr>
          <p:cNvPr id="5" name="図 5" descr="アイコン&#10;&#10;説明は自動で生成されたものです">
            <a:extLst>
              <a:ext uri="{FF2B5EF4-FFF2-40B4-BE49-F238E27FC236}">
                <a16:creationId xmlns:a16="http://schemas.microsoft.com/office/drawing/2014/main" id="{56A10BC5-3E0D-3D89-820B-60FC96D1198E}"/>
              </a:ext>
            </a:extLst>
          </p:cNvPr>
          <p:cNvPicPr>
            <a:picLocks noChangeAspect="1"/>
          </p:cNvPicPr>
          <p:nvPr/>
        </p:nvPicPr>
        <p:blipFill>
          <a:blip r:embed="rId2"/>
          <a:stretch>
            <a:fillRect/>
          </a:stretch>
        </p:blipFill>
        <p:spPr>
          <a:xfrm>
            <a:off x="10170459" y="3424518"/>
            <a:ext cx="2026024" cy="2048435"/>
          </a:xfrm>
          <a:prstGeom prst="rect">
            <a:avLst/>
          </a:prstGeom>
        </p:spPr>
      </p:pic>
      <p:pic>
        <p:nvPicPr>
          <p:cNvPr id="6" name="図 6" descr="アイコン&#10;&#10;説明は自動で生成されたものです">
            <a:extLst>
              <a:ext uri="{FF2B5EF4-FFF2-40B4-BE49-F238E27FC236}">
                <a16:creationId xmlns:a16="http://schemas.microsoft.com/office/drawing/2014/main" id="{A9A7842E-3A78-DEF9-BD8F-482B5DCF7B42}"/>
              </a:ext>
            </a:extLst>
          </p:cNvPr>
          <p:cNvPicPr>
            <a:picLocks noChangeAspect="1"/>
          </p:cNvPicPr>
          <p:nvPr/>
        </p:nvPicPr>
        <p:blipFill>
          <a:blip r:embed="rId2"/>
          <a:stretch>
            <a:fillRect/>
          </a:stretch>
        </p:blipFill>
        <p:spPr>
          <a:xfrm>
            <a:off x="9296400" y="4029635"/>
            <a:ext cx="983877" cy="972671"/>
          </a:xfrm>
          <a:prstGeom prst="rect">
            <a:avLst/>
          </a:prstGeom>
        </p:spPr>
      </p:pic>
      <p:pic>
        <p:nvPicPr>
          <p:cNvPr id="7" name="図 7" descr="アイコン&#10;&#10;説明は自動で生成されたものです">
            <a:extLst>
              <a:ext uri="{FF2B5EF4-FFF2-40B4-BE49-F238E27FC236}">
                <a16:creationId xmlns:a16="http://schemas.microsoft.com/office/drawing/2014/main" id="{6801524B-840E-E6B1-CBF9-65048C77B165}"/>
              </a:ext>
            </a:extLst>
          </p:cNvPr>
          <p:cNvPicPr>
            <a:picLocks noChangeAspect="1"/>
          </p:cNvPicPr>
          <p:nvPr/>
        </p:nvPicPr>
        <p:blipFill>
          <a:blip r:embed="rId2"/>
          <a:stretch>
            <a:fillRect/>
          </a:stretch>
        </p:blipFill>
        <p:spPr>
          <a:xfrm>
            <a:off x="8231841" y="1710018"/>
            <a:ext cx="2743200" cy="2743200"/>
          </a:xfrm>
          <a:prstGeom prst="rect">
            <a:avLst/>
          </a:prstGeom>
        </p:spPr>
      </p:pic>
      <p:pic>
        <p:nvPicPr>
          <p:cNvPr id="8" name="図 8" descr="アイコン&#10;&#10;説明は自動で生成されたものです">
            <a:extLst>
              <a:ext uri="{FF2B5EF4-FFF2-40B4-BE49-F238E27FC236}">
                <a16:creationId xmlns:a16="http://schemas.microsoft.com/office/drawing/2014/main" id="{575E0453-D53F-82B6-01D3-57FCEC158BE2}"/>
              </a:ext>
            </a:extLst>
          </p:cNvPr>
          <p:cNvPicPr>
            <a:picLocks noChangeAspect="1"/>
          </p:cNvPicPr>
          <p:nvPr/>
        </p:nvPicPr>
        <p:blipFill>
          <a:blip r:embed="rId2"/>
          <a:stretch>
            <a:fillRect/>
          </a:stretch>
        </p:blipFill>
        <p:spPr>
          <a:xfrm>
            <a:off x="11302253" y="5957046"/>
            <a:ext cx="894230" cy="905435"/>
          </a:xfrm>
          <a:prstGeom prst="rect">
            <a:avLst/>
          </a:prstGeom>
        </p:spPr>
      </p:pic>
      <p:pic>
        <p:nvPicPr>
          <p:cNvPr id="9" name="図 8" descr="アイコン&#10;&#10;説明は自動で生成されたものです">
            <a:extLst>
              <a:ext uri="{FF2B5EF4-FFF2-40B4-BE49-F238E27FC236}">
                <a16:creationId xmlns:a16="http://schemas.microsoft.com/office/drawing/2014/main" id="{FC98E549-15B7-D8AB-D4AF-53165D5511A2}"/>
              </a:ext>
            </a:extLst>
          </p:cNvPr>
          <p:cNvPicPr>
            <a:picLocks noChangeAspect="1"/>
          </p:cNvPicPr>
          <p:nvPr/>
        </p:nvPicPr>
        <p:blipFill>
          <a:blip r:embed="rId2"/>
          <a:stretch>
            <a:fillRect/>
          </a:stretch>
        </p:blipFill>
        <p:spPr>
          <a:xfrm>
            <a:off x="11481546" y="5195045"/>
            <a:ext cx="726142" cy="770965"/>
          </a:xfrm>
          <a:prstGeom prst="rect">
            <a:avLst/>
          </a:prstGeom>
        </p:spPr>
      </p:pic>
      <p:pic>
        <p:nvPicPr>
          <p:cNvPr id="10" name="図 4" descr="アイコン&#10;&#10;説明は自動で生成されたものです">
            <a:extLst>
              <a:ext uri="{FF2B5EF4-FFF2-40B4-BE49-F238E27FC236}">
                <a16:creationId xmlns:a16="http://schemas.microsoft.com/office/drawing/2014/main" id="{205C6B06-9A48-61BE-5449-6EAC711CF9A1}"/>
              </a:ext>
            </a:extLst>
          </p:cNvPr>
          <p:cNvPicPr>
            <a:picLocks noChangeAspect="1"/>
          </p:cNvPicPr>
          <p:nvPr/>
        </p:nvPicPr>
        <p:blipFill>
          <a:blip r:embed="rId2"/>
          <a:stretch>
            <a:fillRect/>
          </a:stretch>
        </p:blipFill>
        <p:spPr>
          <a:xfrm>
            <a:off x="10954870" y="2662515"/>
            <a:ext cx="1241613" cy="1252819"/>
          </a:xfrm>
          <a:prstGeom prst="rect">
            <a:avLst/>
          </a:prstGeom>
        </p:spPr>
      </p:pic>
      <p:pic>
        <p:nvPicPr>
          <p:cNvPr id="11" name="図 4" descr="アイコン&#10;&#10;説明は自動で生成されたものです">
            <a:extLst>
              <a:ext uri="{FF2B5EF4-FFF2-40B4-BE49-F238E27FC236}">
                <a16:creationId xmlns:a16="http://schemas.microsoft.com/office/drawing/2014/main" id="{A66F479D-3004-06A8-8962-E35B425AD32E}"/>
              </a:ext>
            </a:extLst>
          </p:cNvPr>
          <p:cNvPicPr>
            <a:picLocks noChangeAspect="1"/>
          </p:cNvPicPr>
          <p:nvPr/>
        </p:nvPicPr>
        <p:blipFill>
          <a:blip r:embed="rId2"/>
          <a:stretch>
            <a:fillRect/>
          </a:stretch>
        </p:blipFill>
        <p:spPr>
          <a:xfrm>
            <a:off x="4612341" y="4993338"/>
            <a:ext cx="1958790" cy="1947584"/>
          </a:xfrm>
          <a:prstGeom prst="rect">
            <a:avLst/>
          </a:prstGeom>
        </p:spPr>
      </p:pic>
      <p:pic>
        <p:nvPicPr>
          <p:cNvPr id="12" name="図 4" descr="アイコン&#10;&#10;説明は自動で生成されたものです">
            <a:extLst>
              <a:ext uri="{FF2B5EF4-FFF2-40B4-BE49-F238E27FC236}">
                <a16:creationId xmlns:a16="http://schemas.microsoft.com/office/drawing/2014/main" id="{5FC73D80-34DB-58D3-F9F3-1E95C7D89B17}"/>
              </a:ext>
            </a:extLst>
          </p:cNvPr>
          <p:cNvPicPr>
            <a:picLocks noChangeAspect="1"/>
          </p:cNvPicPr>
          <p:nvPr/>
        </p:nvPicPr>
        <p:blipFill>
          <a:blip r:embed="rId2"/>
          <a:stretch>
            <a:fillRect/>
          </a:stretch>
        </p:blipFill>
        <p:spPr>
          <a:xfrm>
            <a:off x="5407959" y="4242545"/>
            <a:ext cx="1163172" cy="1163171"/>
          </a:xfrm>
          <a:prstGeom prst="rect">
            <a:avLst/>
          </a:prstGeom>
        </p:spPr>
      </p:pic>
      <p:pic>
        <p:nvPicPr>
          <p:cNvPr id="13" name="図 4" descr="アイコン&#10;&#10;説明は自動で生成されたものです">
            <a:extLst>
              <a:ext uri="{FF2B5EF4-FFF2-40B4-BE49-F238E27FC236}">
                <a16:creationId xmlns:a16="http://schemas.microsoft.com/office/drawing/2014/main" id="{9BBF3B13-89D7-B367-1E41-383D2F4C4D91}"/>
              </a:ext>
            </a:extLst>
          </p:cNvPr>
          <p:cNvPicPr>
            <a:picLocks noChangeAspect="1"/>
          </p:cNvPicPr>
          <p:nvPr/>
        </p:nvPicPr>
        <p:blipFill>
          <a:blip r:embed="rId2"/>
          <a:stretch>
            <a:fillRect/>
          </a:stretch>
        </p:blipFill>
        <p:spPr>
          <a:xfrm>
            <a:off x="10573870" y="1306604"/>
            <a:ext cx="1622613" cy="1645025"/>
          </a:xfrm>
          <a:prstGeom prst="rect">
            <a:avLst/>
          </a:prstGeom>
        </p:spPr>
      </p:pic>
      <p:pic>
        <p:nvPicPr>
          <p:cNvPr id="14" name="図 4" descr="アイコン&#10;&#10;説明は自動で生成されたものです">
            <a:extLst>
              <a:ext uri="{FF2B5EF4-FFF2-40B4-BE49-F238E27FC236}">
                <a16:creationId xmlns:a16="http://schemas.microsoft.com/office/drawing/2014/main" id="{913B76A4-4CE9-CC0E-15E4-8331E440683F}"/>
              </a:ext>
            </a:extLst>
          </p:cNvPr>
          <p:cNvPicPr>
            <a:picLocks noChangeAspect="1"/>
          </p:cNvPicPr>
          <p:nvPr/>
        </p:nvPicPr>
        <p:blipFill>
          <a:blip r:embed="rId2"/>
          <a:stretch>
            <a:fillRect/>
          </a:stretch>
        </p:blipFill>
        <p:spPr>
          <a:xfrm>
            <a:off x="10114429" y="-340661"/>
            <a:ext cx="2082054" cy="2059642"/>
          </a:xfrm>
          <a:prstGeom prst="rect">
            <a:avLst/>
          </a:prstGeom>
        </p:spPr>
      </p:pic>
      <p:pic>
        <p:nvPicPr>
          <p:cNvPr id="15" name="図 4" descr="アイコン&#10;&#10;説明は自動で生成されたものです">
            <a:extLst>
              <a:ext uri="{FF2B5EF4-FFF2-40B4-BE49-F238E27FC236}">
                <a16:creationId xmlns:a16="http://schemas.microsoft.com/office/drawing/2014/main" id="{A8003632-0EB8-7C61-F397-4DFCE3D474E1}"/>
              </a:ext>
            </a:extLst>
          </p:cNvPr>
          <p:cNvPicPr>
            <a:picLocks noChangeAspect="1"/>
          </p:cNvPicPr>
          <p:nvPr/>
        </p:nvPicPr>
        <p:blipFill>
          <a:blip r:embed="rId2"/>
          <a:stretch>
            <a:fillRect/>
          </a:stretch>
        </p:blipFill>
        <p:spPr>
          <a:xfrm>
            <a:off x="9554135" y="1093692"/>
            <a:ext cx="1252820" cy="1241614"/>
          </a:xfrm>
          <a:prstGeom prst="rect">
            <a:avLst/>
          </a:prstGeom>
        </p:spPr>
      </p:pic>
      <p:pic>
        <p:nvPicPr>
          <p:cNvPr id="16" name="図 4" descr="アイコン&#10;&#10;説明は自動で生成されたものです">
            <a:extLst>
              <a:ext uri="{FF2B5EF4-FFF2-40B4-BE49-F238E27FC236}">
                <a16:creationId xmlns:a16="http://schemas.microsoft.com/office/drawing/2014/main" id="{30114D22-9CA0-C664-0C95-6F355A0FE967}"/>
              </a:ext>
            </a:extLst>
          </p:cNvPr>
          <p:cNvPicPr>
            <a:picLocks noChangeAspect="1"/>
          </p:cNvPicPr>
          <p:nvPr/>
        </p:nvPicPr>
        <p:blipFill>
          <a:blip r:embed="rId2"/>
          <a:stretch>
            <a:fillRect/>
          </a:stretch>
        </p:blipFill>
        <p:spPr>
          <a:xfrm>
            <a:off x="7649135" y="3424514"/>
            <a:ext cx="1028703" cy="983879"/>
          </a:xfrm>
          <a:prstGeom prst="rect">
            <a:avLst/>
          </a:prstGeom>
        </p:spPr>
      </p:pic>
      <p:pic>
        <p:nvPicPr>
          <p:cNvPr id="17" name="図 4" descr="アイコン&#10;&#10;説明は自動で生成されたものです">
            <a:extLst>
              <a:ext uri="{FF2B5EF4-FFF2-40B4-BE49-F238E27FC236}">
                <a16:creationId xmlns:a16="http://schemas.microsoft.com/office/drawing/2014/main" id="{50B1B469-5870-7D27-6AF9-5BB03C746FB6}"/>
              </a:ext>
            </a:extLst>
          </p:cNvPr>
          <p:cNvPicPr>
            <a:picLocks noChangeAspect="1"/>
          </p:cNvPicPr>
          <p:nvPr/>
        </p:nvPicPr>
        <p:blipFill>
          <a:blip r:embed="rId2"/>
          <a:stretch>
            <a:fillRect/>
          </a:stretch>
        </p:blipFill>
        <p:spPr>
          <a:xfrm>
            <a:off x="3458135" y="5699309"/>
            <a:ext cx="1163172" cy="1163171"/>
          </a:xfrm>
          <a:prstGeom prst="rect">
            <a:avLst/>
          </a:prstGeom>
        </p:spPr>
      </p:pic>
    </p:spTree>
    <p:extLst>
      <p:ext uri="{BB962C8B-B14F-4D97-AF65-F5344CB8AC3E}">
        <p14:creationId xmlns:p14="http://schemas.microsoft.com/office/powerpoint/2010/main" val="261888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867FA-720C-F96A-50E6-81C3DF8A031B}"/>
              </a:ext>
            </a:extLst>
          </p:cNvPr>
          <p:cNvSpPr>
            <a:spLocks noGrp="1"/>
          </p:cNvSpPr>
          <p:nvPr>
            <p:ph type="title"/>
          </p:nvPr>
        </p:nvSpPr>
        <p:spPr>
          <a:xfrm>
            <a:off x="677334" y="609600"/>
            <a:ext cx="8484610" cy="1320800"/>
          </a:xfrm>
        </p:spPr>
        <p:txBody>
          <a:bodyPr>
            <a:noAutofit/>
          </a:bodyPr>
          <a:lstStyle/>
          <a:p>
            <a:r>
              <a:rPr lang="ja-JP" altLang="en-US" sz="5200">
                <a:ea typeface="メイリオ"/>
              </a:rPr>
              <a:t>台形の面積を求める関数</a:t>
            </a:r>
            <a:endParaRPr lang="ja-JP" altLang="en-US" sz="5200" dirty="0">
              <a:ea typeface="メイリオ"/>
            </a:endParaRPr>
          </a:p>
        </p:txBody>
      </p:sp>
      <p:sp>
        <p:nvSpPr>
          <p:cNvPr id="3" name="テキスト プレースホルダー 2">
            <a:extLst>
              <a:ext uri="{FF2B5EF4-FFF2-40B4-BE49-F238E27FC236}">
                <a16:creationId xmlns:a16="http://schemas.microsoft.com/office/drawing/2014/main" id="{5B1E66AE-7505-85C6-7109-A2960AE36DF3}"/>
              </a:ext>
            </a:extLst>
          </p:cNvPr>
          <p:cNvSpPr>
            <a:spLocks noGrp="1"/>
          </p:cNvSpPr>
          <p:nvPr>
            <p:ph idx="1"/>
          </p:nvPr>
        </p:nvSpPr>
        <p:spPr>
          <a:xfrm>
            <a:off x="677334" y="2160589"/>
            <a:ext cx="8484608" cy="3880773"/>
          </a:xfrm>
        </p:spPr>
        <p:txBody>
          <a:bodyPr vert="horz" lIns="91440" tIns="45720" rIns="91440" bIns="45720" rtlCol="0" anchor="t">
            <a:noAutofit/>
          </a:bodyPr>
          <a:lstStyle/>
          <a:p>
            <a:pPr marL="0" indent="0">
              <a:buNone/>
            </a:pPr>
            <a:r>
              <a:rPr lang="ja-JP" altLang="en-US" sz="3200">
                <a:ea typeface="+mn-lt"/>
                <a:cs typeface="+mn-lt"/>
              </a:rPr>
              <a:t>引数として、上底</a:t>
            </a:r>
            <a:r>
              <a:rPr lang="en-US" sz="3200" dirty="0">
                <a:ea typeface="+mn-lt"/>
                <a:cs typeface="+mn-lt"/>
              </a:rPr>
              <a:t>，</a:t>
            </a:r>
            <a:r>
              <a:rPr lang="en-US" sz="3200" dirty="0" err="1">
                <a:ea typeface="+mn-lt"/>
                <a:cs typeface="+mn-lt"/>
              </a:rPr>
              <a:t>下底</a:t>
            </a:r>
            <a:r>
              <a:rPr lang="en-US" sz="3200" dirty="0">
                <a:ea typeface="+mn-lt"/>
                <a:cs typeface="+mn-lt"/>
              </a:rPr>
              <a:t>，</a:t>
            </a:r>
            <a:r>
              <a:rPr lang="ja-JP" altLang="en-US" sz="3200">
                <a:ea typeface="+mn-lt"/>
                <a:cs typeface="+mn-lt"/>
              </a:rPr>
              <a:t>高さの数値を順に与えたとき、その台形の面積を返す関数</a:t>
            </a:r>
            <a:r>
              <a:rPr lang="en-US" sz="3200" dirty="0" err="1">
                <a:latin typeface="Consolas"/>
                <a:ea typeface="メイリオ"/>
              </a:rPr>
              <a:t>area_trapezoid</a:t>
            </a:r>
            <a:r>
              <a:rPr lang="en-US" sz="3200" dirty="0">
                <a:ea typeface="+mn-lt"/>
                <a:cs typeface="+mn-lt"/>
              </a:rPr>
              <a:t> </a:t>
            </a:r>
            <a:r>
              <a:rPr lang="en-US" sz="3200" dirty="0" err="1">
                <a:ea typeface="+mn-lt"/>
                <a:cs typeface="+mn-lt"/>
              </a:rPr>
              <a:t>を書け</a:t>
            </a:r>
            <a:r>
              <a:rPr lang="en-US" sz="3200" dirty="0">
                <a:ea typeface="+mn-lt"/>
                <a:cs typeface="+mn-lt"/>
              </a:rPr>
              <a:t>。</a:t>
            </a:r>
            <a:endParaRPr lang="en-US" sz="3200" dirty="0"/>
          </a:p>
          <a:p>
            <a:pPr marL="0" indent="0">
              <a:buNone/>
            </a:pPr>
            <a:r>
              <a:rPr lang="ja-JP" altLang="en-US" sz="3200">
                <a:ea typeface="+mn-lt"/>
                <a:cs typeface="+mn-lt"/>
              </a:rPr>
              <a:t>例えば</a:t>
            </a:r>
            <a:r>
              <a:rPr lang="ja-JP" altLang="en-US" sz="3200">
                <a:latin typeface="Trebuchet MS"/>
                <a:ea typeface="メイリオ"/>
              </a:rPr>
              <a:t>、</a:t>
            </a:r>
            <a:r>
              <a:rPr lang="en-US" sz="3200" dirty="0" err="1">
                <a:latin typeface="Consolas"/>
              </a:rPr>
              <a:t>area_trapezoid</a:t>
            </a:r>
            <a:r>
              <a:rPr lang="en-US" sz="3200" dirty="0">
                <a:latin typeface="Consolas"/>
              </a:rPr>
              <a:t>(1.5, 3, 2)</a:t>
            </a:r>
            <a:r>
              <a:rPr lang="en-US" altLang="ja-JP" sz="3200" dirty="0">
                <a:ea typeface="+mn-lt"/>
                <a:cs typeface="+mn-lt"/>
              </a:rPr>
              <a:t> </a:t>
            </a:r>
            <a:r>
              <a:rPr lang="ja-JP" altLang="en-US" sz="3200">
                <a:ea typeface="+mn-lt"/>
                <a:cs typeface="+mn-lt"/>
              </a:rPr>
              <a:t>は、</a:t>
            </a:r>
            <a:endParaRPr lang="en-US" altLang="ja-JP" sz="3200">
              <a:ea typeface="+mn-lt"/>
              <a:cs typeface="+mn-lt"/>
            </a:endParaRPr>
          </a:p>
          <a:p>
            <a:pPr marL="0" indent="0">
              <a:buNone/>
            </a:pPr>
            <a:r>
              <a:rPr lang="ja-JP" altLang="en-US" sz="3200">
                <a:ea typeface="+mn-lt"/>
                <a:cs typeface="+mn-lt"/>
              </a:rPr>
              <a:t>上底が</a:t>
            </a:r>
            <a:r>
              <a:rPr lang="en-US" sz="3200" dirty="0">
                <a:ea typeface="+mn-lt"/>
                <a:cs typeface="+mn-lt"/>
              </a:rPr>
              <a:t> 1.5</a:t>
            </a:r>
            <a:r>
              <a:rPr lang="ja-JP" altLang="en-US" sz="3200">
                <a:ea typeface="+mn-lt"/>
                <a:cs typeface="+mn-lt"/>
              </a:rPr>
              <a:t>，下底が</a:t>
            </a:r>
            <a:r>
              <a:rPr lang="en-US" sz="3200" dirty="0">
                <a:ea typeface="+mn-lt"/>
                <a:cs typeface="+mn-lt"/>
              </a:rPr>
              <a:t>3</a:t>
            </a:r>
            <a:r>
              <a:rPr lang="ja-JP" altLang="en-US" sz="3200">
                <a:ea typeface="+mn-lt"/>
                <a:cs typeface="+mn-lt"/>
              </a:rPr>
              <a:t>，高さが</a:t>
            </a:r>
            <a:r>
              <a:rPr lang="en-US" sz="3200" dirty="0">
                <a:ea typeface="+mn-lt"/>
                <a:cs typeface="+mn-lt"/>
              </a:rPr>
              <a:t> 2</a:t>
            </a:r>
            <a:r>
              <a:rPr lang="en-US" altLang="ja-JP" sz="3200" dirty="0">
                <a:ea typeface="+mn-lt"/>
                <a:cs typeface="+mn-lt"/>
              </a:rPr>
              <a:t> </a:t>
            </a:r>
            <a:r>
              <a:rPr lang="ja-JP" altLang="en-US" sz="3200">
                <a:ea typeface="+mn-lt"/>
                <a:cs typeface="+mn-lt"/>
              </a:rPr>
              <a:t>である台形の面積を返す。</a:t>
            </a:r>
            <a:endParaRPr lang="en-US" sz="3200"/>
          </a:p>
        </p:txBody>
      </p:sp>
    </p:spTree>
    <p:extLst>
      <p:ext uri="{BB962C8B-B14F-4D97-AF65-F5344CB8AC3E}">
        <p14:creationId xmlns:p14="http://schemas.microsoft.com/office/powerpoint/2010/main" val="380249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156B6D-74CA-B484-38B8-8462D81BD792}"/>
              </a:ext>
            </a:extLst>
          </p:cNvPr>
          <p:cNvSpPr>
            <a:spLocks noGrp="1"/>
          </p:cNvSpPr>
          <p:nvPr>
            <p:ph type="title"/>
          </p:nvPr>
        </p:nvSpPr>
        <p:spPr/>
        <p:txBody>
          <a:bodyPr>
            <a:normAutofit/>
          </a:bodyPr>
          <a:lstStyle/>
          <a:p>
            <a:r>
              <a:rPr lang="ja-JP" altLang="en-US" sz="5200">
                <a:ea typeface="メイリオ"/>
              </a:rPr>
              <a:t>解答例</a:t>
            </a:r>
            <a:endParaRPr lang="ja-JP" altLang="en-US" sz="5200"/>
          </a:p>
        </p:txBody>
      </p:sp>
      <p:pic>
        <p:nvPicPr>
          <p:cNvPr id="3" name="図 3" descr="テキスト&#10;&#10;説明は自動で生成されたものです">
            <a:extLst>
              <a:ext uri="{FF2B5EF4-FFF2-40B4-BE49-F238E27FC236}">
                <a16:creationId xmlns:a16="http://schemas.microsoft.com/office/drawing/2014/main" id="{4BA556F2-0914-DEC9-0129-7B0AF09D8C30}"/>
              </a:ext>
            </a:extLst>
          </p:cNvPr>
          <p:cNvPicPr>
            <a:picLocks noChangeAspect="1"/>
          </p:cNvPicPr>
          <p:nvPr/>
        </p:nvPicPr>
        <p:blipFill>
          <a:blip r:embed="rId2"/>
          <a:stretch>
            <a:fillRect/>
          </a:stretch>
        </p:blipFill>
        <p:spPr>
          <a:xfrm>
            <a:off x="791136" y="1625847"/>
            <a:ext cx="7135905" cy="1634070"/>
          </a:xfrm>
          <a:prstGeom prst="rect">
            <a:avLst/>
          </a:prstGeom>
        </p:spPr>
      </p:pic>
      <p:pic>
        <p:nvPicPr>
          <p:cNvPr id="4" name="図 4">
            <a:extLst>
              <a:ext uri="{FF2B5EF4-FFF2-40B4-BE49-F238E27FC236}">
                <a16:creationId xmlns:a16="http://schemas.microsoft.com/office/drawing/2014/main" id="{D962AB0D-3A0D-1D5E-128D-62CCA5A83023}"/>
              </a:ext>
            </a:extLst>
          </p:cNvPr>
          <p:cNvPicPr>
            <a:picLocks noChangeAspect="1"/>
          </p:cNvPicPr>
          <p:nvPr/>
        </p:nvPicPr>
        <p:blipFill>
          <a:blip r:embed="rId3"/>
          <a:stretch>
            <a:fillRect/>
          </a:stretch>
        </p:blipFill>
        <p:spPr>
          <a:xfrm>
            <a:off x="679077" y="4885167"/>
            <a:ext cx="7662582" cy="628725"/>
          </a:xfrm>
          <a:prstGeom prst="rect">
            <a:avLst/>
          </a:prstGeom>
        </p:spPr>
      </p:pic>
      <p:sp>
        <p:nvSpPr>
          <p:cNvPr id="5" name="テキスト ボックス 4">
            <a:extLst>
              <a:ext uri="{FF2B5EF4-FFF2-40B4-BE49-F238E27FC236}">
                <a16:creationId xmlns:a16="http://schemas.microsoft.com/office/drawing/2014/main" id="{7A9B0060-D3A5-813A-4C26-5BF4496775E2}"/>
              </a:ext>
            </a:extLst>
          </p:cNvPr>
          <p:cNvSpPr txBox="1"/>
          <p:nvPr/>
        </p:nvSpPr>
        <p:spPr>
          <a:xfrm>
            <a:off x="610719" y="4370293"/>
            <a:ext cx="82139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メイリオ"/>
              </a:rPr>
              <a:t>プログラムが正しくできているかの確認法</a:t>
            </a:r>
            <a:endParaRPr lang="ja-JP" altLang="en-US" sz="3200" dirty="0">
              <a:ea typeface="メイリオ"/>
            </a:endParaRPr>
          </a:p>
        </p:txBody>
      </p:sp>
      <p:sp>
        <p:nvSpPr>
          <p:cNvPr id="6" name="テキスト ボックス 5">
            <a:extLst>
              <a:ext uri="{FF2B5EF4-FFF2-40B4-BE49-F238E27FC236}">
                <a16:creationId xmlns:a16="http://schemas.microsoft.com/office/drawing/2014/main" id="{16A0AE7F-36DE-E918-F092-FBAED17B5E58}"/>
              </a:ext>
            </a:extLst>
          </p:cNvPr>
          <p:cNvSpPr txBox="1"/>
          <p:nvPr/>
        </p:nvSpPr>
        <p:spPr>
          <a:xfrm>
            <a:off x="605117" y="5653367"/>
            <a:ext cx="95530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※(1.5 + 3) × 2 / 2 の計算結果が4.5になっていればおっけい！！</a:t>
            </a:r>
          </a:p>
        </p:txBody>
      </p:sp>
    </p:spTree>
    <p:extLst>
      <p:ext uri="{BB962C8B-B14F-4D97-AF65-F5344CB8AC3E}">
        <p14:creationId xmlns:p14="http://schemas.microsoft.com/office/powerpoint/2010/main" val="9079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97C7010-37D7-43D3-AC6B-021BF25DA3F7}"/>
              </a:ext>
            </a:extLst>
          </p:cNvPr>
          <p:cNvSpPr txBox="1">
            <a:spLocks/>
          </p:cNvSpPr>
          <p:nvPr/>
        </p:nvSpPr>
        <p:spPr>
          <a:xfrm>
            <a:off x="742960" y="955671"/>
            <a:ext cx="3974814" cy="74060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関数とは </a:t>
            </a:r>
            <a:r>
              <a:rPr lang="en-US" altLang="ja-JP" sz="3200" dirty="0">
                <a:ea typeface="メイリオ"/>
              </a:rPr>
              <a:t>…</a:t>
            </a:r>
            <a:endParaRPr lang="ja-JP" altLang="en-US" sz="3200" dirty="0">
              <a:ea typeface="メイリオ"/>
            </a:endParaRPr>
          </a:p>
        </p:txBody>
      </p:sp>
      <p:sp>
        <p:nvSpPr>
          <p:cNvPr id="7" name="コンテンツ プレースホルダー 2">
            <a:extLst>
              <a:ext uri="{FF2B5EF4-FFF2-40B4-BE49-F238E27FC236}">
                <a16:creationId xmlns:a16="http://schemas.microsoft.com/office/drawing/2014/main" id="{999E2D4E-6496-43A0-8CF9-C8D069D483FA}"/>
              </a:ext>
            </a:extLst>
          </p:cNvPr>
          <p:cNvSpPr txBox="1">
            <a:spLocks/>
          </p:cNvSpPr>
          <p:nvPr/>
        </p:nvSpPr>
        <p:spPr>
          <a:xfrm>
            <a:off x="742960" y="2327321"/>
            <a:ext cx="914520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コードを分割して整理することができる</a:t>
            </a:r>
            <a:endParaRPr lang="en-US" altLang="ja-JP" sz="2800" dirty="0"/>
          </a:p>
          <a:p>
            <a:endParaRPr lang="en-US" altLang="ja-JP" sz="2800" dirty="0"/>
          </a:p>
          <a:p>
            <a:r>
              <a:rPr lang="ja-JP" altLang="en-US" sz="2800" dirty="0"/>
              <a:t>コードを再利用することができる</a:t>
            </a:r>
            <a:endParaRPr lang="en-US" altLang="ja-JP" sz="2800" dirty="0"/>
          </a:p>
          <a:p>
            <a:endParaRPr lang="en-US" altLang="ja-JP" sz="2800" dirty="0"/>
          </a:p>
          <a:p>
            <a:r>
              <a:rPr lang="ja-JP" altLang="en-US" sz="2800" dirty="0"/>
              <a:t>関数ごとにそれが正しい動作をしているかテストすることができる。　</a:t>
            </a:r>
            <a:endParaRPr lang="en-US" altLang="ja-JP" sz="2800" dirty="0"/>
          </a:p>
          <a:p>
            <a:endParaRPr lang="ja-JP" altLang="en-US" sz="2800" dirty="0"/>
          </a:p>
        </p:txBody>
      </p:sp>
      <p:pic>
        <p:nvPicPr>
          <p:cNvPr id="3" name="図 2">
            <a:extLst>
              <a:ext uri="{FF2B5EF4-FFF2-40B4-BE49-F238E27FC236}">
                <a16:creationId xmlns:a16="http://schemas.microsoft.com/office/drawing/2014/main" id="{A20BBD02-553A-4A94-8644-75CC2C321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397" y="4985865"/>
            <a:ext cx="1600099" cy="1600099"/>
          </a:xfrm>
          <a:prstGeom prst="rect">
            <a:avLst/>
          </a:prstGeom>
        </p:spPr>
      </p:pic>
    </p:spTree>
    <p:extLst>
      <p:ext uri="{BB962C8B-B14F-4D97-AF65-F5344CB8AC3E}">
        <p14:creationId xmlns:p14="http://schemas.microsoft.com/office/powerpoint/2010/main" val="232239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A3B49E-A07C-4A74-8107-C6171D4B06F3}"/>
              </a:ext>
            </a:extLst>
          </p:cNvPr>
          <p:cNvSpPr>
            <a:spLocks noGrp="1"/>
          </p:cNvSpPr>
          <p:nvPr>
            <p:ph type="title"/>
          </p:nvPr>
        </p:nvSpPr>
        <p:spPr>
          <a:xfrm>
            <a:off x="786191" y="796245"/>
            <a:ext cx="8596668" cy="1320800"/>
          </a:xfrm>
        </p:spPr>
        <p:txBody>
          <a:bodyPr>
            <a:normAutofit/>
          </a:bodyPr>
          <a:lstStyle/>
          <a:p>
            <a:r>
              <a:rPr kumimoji="1" lang="ja-JP" altLang="en-US" sz="3200" dirty="0">
                <a:ea typeface="メイリオ"/>
              </a:rPr>
              <a:t>関数の定義</a:t>
            </a:r>
          </a:p>
        </p:txBody>
      </p:sp>
      <p:sp>
        <p:nvSpPr>
          <p:cNvPr id="8" name="コンテンツ プレースホルダー 7">
            <a:extLst>
              <a:ext uri="{FF2B5EF4-FFF2-40B4-BE49-F238E27FC236}">
                <a16:creationId xmlns:a16="http://schemas.microsoft.com/office/drawing/2014/main" id="{ED2E4D73-A744-4930-B1F0-34A8EBF44FF3}"/>
              </a:ext>
            </a:extLst>
          </p:cNvPr>
          <p:cNvSpPr>
            <a:spLocks noGrp="1"/>
          </p:cNvSpPr>
          <p:nvPr>
            <p:ph idx="1"/>
          </p:nvPr>
        </p:nvSpPr>
        <p:spPr>
          <a:xfrm>
            <a:off x="4725850" y="2270794"/>
            <a:ext cx="3209637" cy="4316411"/>
          </a:xfrm>
        </p:spPr>
        <p:txBody>
          <a:bodyPr vert="horz" lIns="91440" tIns="45720" rIns="91440" bIns="45720" rtlCol="0" anchor="t">
            <a:normAutofit/>
          </a:bodyPr>
          <a:lstStyle/>
          <a:p>
            <a:r>
              <a:rPr lang="ja-JP" altLang="en-US" sz="2800" dirty="0">
                <a:ea typeface="メイリオ"/>
              </a:rPr>
              <a:t>例</a:t>
            </a:r>
            <a:endParaRPr lang="en-US" altLang="ja-JP" sz="2800" dirty="0">
              <a:ea typeface="メイリオ"/>
            </a:endParaRPr>
          </a:p>
          <a:p>
            <a:endParaRPr lang="en-US" altLang="ja-JP" sz="2800" dirty="0">
              <a:ea typeface="メイリオ"/>
            </a:endParaRPr>
          </a:p>
          <a:p>
            <a:endParaRPr lang="en-US" altLang="ja-JP" sz="2800" dirty="0">
              <a:ea typeface="メイリオ"/>
            </a:endParaRPr>
          </a:p>
          <a:p>
            <a:endParaRPr lang="en-US" altLang="ja-JP" sz="2800" dirty="0">
              <a:ea typeface="メイリオ"/>
            </a:endParaRPr>
          </a:p>
          <a:p>
            <a:endParaRPr lang="en-US" altLang="ja-JP" sz="2800" dirty="0">
              <a:ea typeface="メイリオ"/>
            </a:endParaRPr>
          </a:p>
          <a:p>
            <a:r>
              <a:rPr lang="ja-JP" altLang="en-US" sz="2800" dirty="0">
                <a:ea typeface="メイリオ"/>
              </a:rPr>
              <a:t>実行結果　　</a:t>
            </a:r>
            <a:endParaRPr lang="en-US" altLang="ja-JP" sz="2800" dirty="0">
              <a:ea typeface="メイリオ"/>
            </a:endParaRPr>
          </a:p>
          <a:p>
            <a:endParaRPr lang="en-US" altLang="ja-JP" sz="2800" dirty="0">
              <a:ea typeface="メイリオ"/>
            </a:endParaRPr>
          </a:p>
          <a:p>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p:txBody>
      </p:sp>
      <p:pic>
        <p:nvPicPr>
          <p:cNvPr id="5" name="図 4">
            <a:extLst>
              <a:ext uri="{FF2B5EF4-FFF2-40B4-BE49-F238E27FC236}">
                <a16:creationId xmlns:a16="http://schemas.microsoft.com/office/drawing/2014/main" id="{0F7F438A-EA20-4E0D-8CA3-27024737F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544" y="2272522"/>
            <a:ext cx="2816979" cy="1611084"/>
          </a:xfrm>
          <a:prstGeom prst="rect">
            <a:avLst/>
          </a:prstGeom>
        </p:spPr>
      </p:pic>
      <p:sp>
        <p:nvSpPr>
          <p:cNvPr id="12" name="コンテンツ プレースホルダー 7">
            <a:extLst>
              <a:ext uri="{FF2B5EF4-FFF2-40B4-BE49-F238E27FC236}">
                <a16:creationId xmlns:a16="http://schemas.microsoft.com/office/drawing/2014/main" id="{8B388170-7027-4A25-A12A-C050B0CAFE42}"/>
              </a:ext>
            </a:extLst>
          </p:cNvPr>
          <p:cNvSpPr txBox="1">
            <a:spLocks/>
          </p:cNvSpPr>
          <p:nvPr/>
        </p:nvSpPr>
        <p:spPr>
          <a:xfrm>
            <a:off x="786191" y="4295194"/>
            <a:ext cx="3122262" cy="21973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関数呼び出し　</a:t>
            </a:r>
            <a:endParaRPr lang="en-US" altLang="ja-JP" sz="2800" dirty="0">
              <a:ea typeface="メイリオ"/>
            </a:endParaRPr>
          </a:p>
          <a:p>
            <a:endParaRPr lang="en-US" altLang="ja-JP" sz="2800" dirty="0">
              <a:ea typeface="メイリオ"/>
            </a:endParaRPr>
          </a:p>
          <a:p>
            <a:endParaRPr lang="en-US" altLang="ja-JP" sz="2800" dirty="0">
              <a:ea typeface="メイリオ"/>
            </a:endParaRPr>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11" name="図 10">
            <a:extLst>
              <a:ext uri="{FF2B5EF4-FFF2-40B4-BE49-F238E27FC236}">
                <a16:creationId xmlns:a16="http://schemas.microsoft.com/office/drawing/2014/main" id="{C07F846C-E276-4C0A-A86E-7E7560209F09}"/>
              </a:ext>
            </a:extLst>
          </p:cNvPr>
          <p:cNvPicPr>
            <a:picLocks noChangeAspect="1"/>
          </p:cNvPicPr>
          <p:nvPr/>
        </p:nvPicPr>
        <p:blipFill rotWithShape="1">
          <a:blip r:embed="rId3">
            <a:extLst>
              <a:ext uri="{28A0092B-C50C-407E-A947-70E740481C1C}">
                <a14:useLocalDpi xmlns:a14="http://schemas.microsoft.com/office/drawing/2010/main" val="0"/>
              </a:ext>
            </a:extLst>
          </a:blip>
          <a:srcRect l="17819" t="21712" b="1"/>
          <a:stretch/>
        </p:blipFill>
        <p:spPr>
          <a:xfrm>
            <a:off x="908544" y="5043291"/>
            <a:ext cx="2208389" cy="392245"/>
          </a:xfrm>
          <a:prstGeom prst="rect">
            <a:avLst/>
          </a:prstGeom>
        </p:spPr>
      </p:pic>
      <p:pic>
        <p:nvPicPr>
          <p:cNvPr id="14" name="図 13">
            <a:extLst>
              <a:ext uri="{FF2B5EF4-FFF2-40B4-BE49-F238E27FC236}">
                <a16:creationId xmlns:a16="http://schemas.microsoft.com/office/drawing/2014/main" id="{F7717144-1656-44AA-B57F-F6BC47F149E7}"/>
              </a:ext>
            </a:extLst>
          </p:cNvPr>
          <p:cNvPicPr>
            <a:picLocks noChangeAspect="1"/>
          </p:cNvPicPr>
          <p:nvPr/>
        </p:nvPicPr>
        <p:blipFill rotWithShape="1">
          <a:blip r:embed="rId4">
            <a:extLst>
              <a:ext uri="{28A0092B-C50C-407E-A947-70E740481C1C}">
                <a14:useLocalDpi xmlns:a14="http://schemas.microsoft.com/office/drawing/2010/main" val="0"/>
              </a:ext>
            </a:extLst>
          </a:blip>
          <a:srcRect l="2729"/>
          <a:stretch/>
        </p:blipFill>
        <p:spPr>
          <a:xfrm>
            <a:off x="5226834" y="2762550"/>
            <a:ext cx="3732944" cy="1615218"/>
          </a:xfrm>
          <a:prstGeom prst="rect">
            <a:avLst/>
          </a:prstGeom>
        </p:spPr>
      </p:pic>
      <p:pic>
        <p:nvPicPr>
          <p:cNvPr id="20" name="図 19">
            <a:extLst>
              <a:ext uri="{FF2B5EF4-FFF2-40B4-BE49-F238E27FC236}">
                <a16:creationId xmlns:a16="http://schemas.microsoft.com/office/drawing/2014/main" id="{973C7C2E-9909-4926-957E-7DFFA3465E14}"/>
              </a:ext>
            </a:extLst>
          </p:cNvPr>
          <p:cNvPicPr>
            <a:picLocks noChangeAspect="1"/>
          </p:cNvPicPr>
          <p:nvPr/>
        </p:nvPicPr>
        <p:blipFill rotWithShape="1">
          <a:blip r:embed="rId5">
            <a:extLst>
              <a:ext uri="{28A0092B-C50C-407E-A947-70E740481C1C}">
                <a14:useLocalDpi xmlns:a14="http://schemas.microsoft.com/office/drawing/2010/main" val="0"/>
              </a:ext>
            </a:extLst>
          </a:blip>
          <a:srcRect l="-1129" t="75475" r="17471" b="-2006"/>
          <a:stretch/>
        </p:blipFill>
        <p:spPr>
          <a:xfrm>
            <a:off x="5227223" y="5434363"/>
            <a:ext cx="3823659" cy="1045559"/>
          </a:xfrm>
          <a:prstGeom prst="rect">
            <a:avLst/>
          </a:prstGeom>
        </p:spPr>
      </p:pic>
    </p:spTree>
    <p:extLst>
      <p:ext uri="{BB962C8B-B14F-4D97-AF65-F5344CB8AC3E}">
        <p14:creationId xmlns:p14="http://schemas.microsoft.com/office/powerpoint/2010/main" val="425019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D207C-A35B-4932-BF33-18AC9A973E69}"/>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引数と戻り値</a:t>
            </a:r>
          </a:p>
        </p:txBody>
      </p:sp>
      <p:pic>
        <p:nvPicPr>
          <p:cNvPr id="4" name="図 3">
            <a:extLst>
              <a:ext uri="{FF2B5EF4-FFF2-40B4-BE49-F238E27FC236}">
                <a16:creationId xmlns:a16="http://schemas.microsoft.com/office/drawing/2014/main" id="{59B90CE8-2BC3-4018-8AF0-14B9CBDEB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391" y="1598464"/>
            <a:ext cx="5625062" cy="1276730"/>
          </a:xfrm>
          <a:prstGeom prst="rect">
            <a:avLst/>
          </a:prstGeom>
        </p:spPr>
      </p:pic>
      <p:sp>
        <p:nvSpPr>
          <p:cNvPr id="5" name="コンテンツ プレースホルダー 7">
            <a:extLst>
              <a:ext uri="{FF2B5EF4-FFF2-40B4-BE49-F238E27FC236}">
                <a16:creationId xmlns:a16="http://schemas.microsoft.com/office/drawing/2014/main" id="{A33E78F3-D136-4FFE-8B95-0FDF70A3EF3F}"/>
              </a:ext>
            </a:extLst>
          </p:cNvPr>
          <p:cNvSpPr txBox="1">
            <a:spLocks/>
          </p:cNvSpPr>
          <p:nvPr/>
        </p:nvSpPr>
        <p:spPr>
          <a:xfrm>
            <a:off x="1004391" y="3537858"/>
            <a:ext cx="3122262" cy="21973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例</a:t>
            </a:r>
            <a:r>
              <a:rPr lang="ja-JP" altLang="en-US" sz="2400" dirty="0">
                <a:ea typeface="メイリオ"/>
              </a:rPr>
              <a:t>　</a:t>
            </a:r>
            <a:endParaRPr lang="en-US" altLang="ja-JP" sz="2400" dirty="0">
              <a:ea typeface="メイリオ"/>
            </a:endParaRPr>
          </a:p>
          <a:p>
            <a:endParaRPr lang="en-US" altLang="ja-JP" sz="2400" dirty="0"/>
          </a:p>
          <a:p>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7" name="図 6">
            <a:extLst>
              <a:ext uri="{FF2B5EF4-FFF2-40B4-BE49-F238E27FC236}">
                <a16:creationId xmlns:a16="http://schemas.microsoft.com/office/drawing/2014/main" id="{93E4AB2F-F720-4928-A0F1-6C5AE981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466" y="4158753"/>
            <a:ext cx="3885638" cy="1225973"/>
          </a:xfrm>
          <a:prstGeom prst="rect">
            <a:avLst/>
          </a:prstGeom>
        </p:spPr>
      </p:pic>
      <p:pic>
        <p:nvPicPr>
          <p:cNvPr id="9" name="図 8">
            <a:extLst>
              <a:ext uri="{FF2B5EF4-FFF2-40B4-BE49-F238E27FC236}">
                <a16:creationId xmlns:a16="http://schemas.microsoft.com/office/drawing/2014/main" id="{C4362D9E-1110-43E3-BA9F-F726B9E34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55" y="4055674"/>
            <a:ext cx="3178067" cy="2269152"/>
          </a:xfrm>
          <a:prstGeom prst="rect">
            <a:avLst/>
          </a:prstGeom>
        </p:spPr>
      </p:pic>
      <p:sp>
        <p:nvSpPr>
          <p:cNvPr id="10" name="コンテンツ プレースホルダー 7">
            <a:extLst>
              <a:ext uri="{FF2B5EF4-FFF2-40B4-BE49-F238E27FC236}">
                <a16:creationId xmlns:a16="http://schemas.microsoft.com/office/drawing/2014/main" id="{F9A3C048-B593-4DD5-87D1-F084AC6D8A65}"/>
              </a:ext>
            </a:extLst>
          </p:cNvPr>
          <p:cNvSpPr txBox="1">
            <a:spLocks/>
          </p:cNvSpPr>
          <p:nvPr/>
        </p:nvSpPr>
        <p:spPr>
          <a:xfrm>
            <a:off x="4986234" y="3587373"/>
            <a:ext cx="3122262" cy="21973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実行結果</a:t>
            </a:r>
            <a:r>
              <a:rPr lang="ja-JP" altLang="en-US" sz="2400" dirty="0">
                <a:ea typeface="メイリオ"/>
              </a:rPr>
              <a:t>　</a:t>
            </a:r>
            <a:endParaRPr lang="en-US" altLang="ja-JP" sz="2400" dirty="0">
              <a:ea typeface="メイリオ"/>
            </a:endParaRPr>
          </a:p>
          <a:p>
            <a:endParaRPr lang="en-US" altLang="ja-JP" sz="2400" dirty="0"/>
          </a:p>
          <a:p>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spTree>
    <p:extLst>
      <p:ext uri="{BB962C8B-B14F-4D97-AF65-F5344CB8AC3E}">
        <p14:creationId xmlns:p14="http://schemas.microsoft.com/office/powerpoint/2010/main" val="269336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ACD39-8C42-4FF6-8E81-7BF456AF4158}"/>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引数</a:t>
            </a:r>
          </a:p>
        </p:txBody>
      </p:sp>
      <p:sp>
        <p:nvSpPr>
          <p:cNvPr id="3" name="コンテンツ プレースホルダー 7">
            <a:extLst>
              <a:ext uri="{FF2B5EF4-FFF2-40B4-BE49-F238E27FC236}">
                <a16:creationId xmlns:a16="http://schemas.microsoft.com/office/drawing/2014/main" id="{AC3767EA-C0B1-472A-8D3F-B426987FA345}"/>
              </a:ext>
            </a:extLst>
          </p:cNvPr>
          <p:cNvSpPr txBox="1">
            <a:spLocks/>
          </p:cNvSpPr>
          <p:nvPr/>
        </p:nvSpPr>
        <p:spPr>
          <a:xfrm>
            <a:off x="682952" y="1558846"/>
            <a:ext cx="10283713" cy="64234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引数に</a:t>
            </a:r>
            <a:r>
              <a:rPr lang="en-US" altLang="ja-JP" sz="2800" dirty="0">
                <a:ea typeface="メイリオ"/>
              </a:rPr>
              <a:t>int</a:t>
            </a:r>
            <a:r>
              <a:rPr lang="ja-JP" altLang="en-US" sz="2800" dirty="0">
                <a:ea typeface="メイリオ"/>
              </a:rPr>
              <a:t>型、</a:t>
            </a:r>
            <a:r>
              <a:rPr lang="en-US" altLang="ja-JP" sz="2800" dirty="0">
                <a:ea typeface="メイリオ"/>
              </a:rPr>
              <a:t>float</a:t>
            </a:r>
            <a:r>
              <a:rPr lang="ja-JP" altLang="en-US" sz="2800" dirty="0">
                <a:ea typeface="メイリオ"/>
              </a:rPr>
              <a:t>型、</a:t>
            </a:r>
            <a:r>
              <a:rPr lang="en-US" altLang="ja-JP" sz="2800" dirty="0">
                <a:ea typeface="メイリオ"/>
              </a:rPr>
              <a:t>str</a:t>
            </a:r>
            <a:r>
              <a:rPr lang="ja-JP" altLang="en-US" sz="2800" dirty="0">
                <a:ea typeface="メイリオ"/>
              </a:rPr>
              <a:t>型</a:t>
            </a:r>
            <a:r>
              <a:rPr lang="ja-JP" altLang="en-US" sz="2400" dirty="0">
                <a:ea typeface="メイリオ"/>
              </a:rPr>
              <a:t>　</a:t>
            </a:r>
            <a:endParaRPr lang="en-US" altLang="ja-JP" sz="2400" dirty="0">
              <a:ea typeface="メイリオ"/>
            </a:endParaRPr>
          </a:p>
          <a:p>
            <a:endParaRPr lang="en-US" altLang="ja-JP" sz="2400" dirty="0"/>
          </a:p>
          <a:p>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5" name="図 4">
            <a:extLst>
              <a:ext uri="{FF2B5EF4-FFF2-40B4-BE49-F238E27FC236}">
                <a16:creationId xmlns:a16="http://schemas.microsoft.com/office/drawing/2014/main" id="{9A37CB5F-B855-4646-A71F-B2198031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98" y="2172499"/>
            <a:ext cx="4685016" cy="3178527"/>
          </a:xfrm>
          <a:prstGeom prst="rect">
            <a:avLst/>
          </a:prstGeom>
        </p:spPr>
      </p:pic>
      <p:pic>
        <p:nvPicPr>
          <p:cNvPr id="7" name="図 6">
            <a:extLst>
              <a:ext uri="{FF2B5EF4-FFF2-40B4-BE49-F238E27FC236}">
                <a16:creationId xmlns:a16="http://schemas.microsoft.com/office/drawing/2014/main" id="{DC9AAFBF-ABFC-45EE-9D9B-69E15E151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753" y="2173386"/>
            <a:ext cx="3721534" cy="2102716"/>
          </a:xfrm>
          <a:prstGeom prst="rect">
            <a:avLst/>
          </a:prstGeom>
        </p:spPr>
      </p:pic>
      <p:sp>
        <p:nvSpPr>
          <p:cNvPr id="8" name="コンテンツ プレースホルダー 7">
            <a:extLst>
              <a:ext uri="{FF2B5EF4-FFF2-40B4-BE49-F238E27FC236}">
                <a16:creationId xmlns:a16="http://schemas.microsoft.com/office/drawing/2014/main" id="{CB234442-4414-475E-B453-1756B58BCD01}"/>
              </a:ext>
            </a:extLst>
          </p:cNvPr>
          <p:cNvSpPr txBox="1">
            <a:spLocks/>
          </p:cNvSpPr>
          <p:nvPr/>
        </p:nvSpPr>
        <p:spPr>
          <a:xfrm>
            <a:off x="6241143" y="1532233"/>
            <a:ext cx="10283713" cy="64234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実行結果　</a:t>
            </a:r>
            <a:endParaRPr lang="en-US" altLang="ja-JP" sz="2800">
              <a:ea typeface="メイリオ"/>
            </a:endParaRPr>
          </a:p>
          <a:p>
            <a:endParaRPr lang="en-US" altLang="ja-JP" sz="2400" dirty="0"/>
          </a:p>
          <a:p>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sp>
        <p:nvSpPr>
          <p:cNvPr id="9" name="正方形/長方形 8">
            <a:extLst>
              <a:ext uri="{FF2B5EF4-FFF2-40B4-BE49-F238E27FC236}">
                <a16:creationId xmlns:a16="http://schemas.microsoft.com/office/drawing/2014/main" id="{A72BE441-6FBD-4794-AB99-48EC406B7164}"/>
              </a:ext>
            </a:extLst>
          </p:cNvPr>
          <p:cNvSpPr/>
          <p:nvPr/>
        </p:nvSpPr>
        <p:spPr>
          <a:xfrm>
            <a:off x="781698" y="5646668"/>
            <a:ext cx="8225251" cy="830997"/>
          </a:xfrm>
          <a:prstGeom prst="rect">
            <a:avLst/>
          </a:prstGeom>
        </p:spPr>
        <p:txBody>
          <a:bodyPr wrap="square" lIns="91440" tIns="45720" rIns="91440" bIns="45720" anchor="t">
            <a:spAutoFit/>
          </a:bodyPr>
          <a:lstStyle/>
          <a:p>
            <a:r>
              <a:rPr lang="ja-JP" altLang="en-US" sz="2400">
                <a:ea typeface="メイリオ"/>
              </a:rPr>
              <a:t>引数に渡されたものが関数内部で変更されても、</a:t>
            </a:r>
            <a:endParaRPr lang="ja-JP"/>
          </a:p>
          <a:p>
            <a:r>
              <a:rPr lang="ja-JP" altLang="en-US" sz="2400">
                <a:solidFill>
                  <a:srgbClr val="FF0000"/>
                </a:solidFill>
                <a:ea typeface="メイリオ"/>
              </a:rPr>
              <a:t>呼び出し側に反映されない</a:t>
            </a:r>
            <a:endParaRPr lang="ja-JP"/>
          </a:p>
        </p:txBody>
      </p:sp>
    </p:spTree>
    <p:extLst>
      <p:ext uri="{BB962C8B-B14F-4D97-AF65-F5344CB8AC3E}">
        <p14:creationId xmlns:p14="http://schemas.microsoft.com/office/powerpoint/2010/main" val="247471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0816D-8601-408F-B714-2470D59ED0F5}"/>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引数</a:t>
            </a:r>
          </a:p>
        </p:txBody>
      </p:sp>
      <p:sp>
        <p:nvSpPr>
          <p:cNvPr id="3" name="コンテンツ プレースホルダー 7">
            <a:extLst>
              <a:ext uri="{FF2B5EF4-FFF2-40B4-BE49-F238E27FC236}">
                <a16:creationId xmlns:a16="http://schemas.microsoft.com/office/drawing/2014/main" id="{00BDA503-3078-48D1-81D2-4A96970A3198}"/>
              </a:ext>
            </a:extLst>
          </p:cNvPr>
          <p:cNvSpPr txBox="1">
            <a:spLocks/>
          </p:cNvSpPr>
          <p:nvPr/>
        </p:nvSpPr>
        <p:spPr>
          <a:xfrm>
            <a:off x="637595" y="1449989"/>
            <a:ext cx="10283713" cy="64234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引数にリストなどのコレクション</a:t>
            </a:r>
            <a:r>
              <a:rPr lang="ja-JP" altLang="en-US" sz="2400" dirty="0">
                <a:ea typeface="メイリオ"/>
              </a:rPr>
              <a:t>　</a:t>
            </a:r>
            <a:endParaRPr lang="en-US" altLang="ja-JP" sz="2400" dirty="0">
              <a:ea typeface="メイリオ"/>
            </a:endParaRPr>
          </a:p>
          <a:p>
            <a:endParaRPr lang="en-US" altLang="ja-JP" sz="2400" dirty="0"/>
          </a:p>
          <a:p>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5" name="図 4">
            <a:extLst>
              <a:ext uri="{FF2B5EF4-FFF2-40B4-BE49-F238E27FC236}">
                <a16:creationId xmlns:a16="http://schemas.microsoft.com/office/drawing/2014/main" id="{BF2CD097-9AA7-4E1B-9C9A-A4770631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15" y="2033348"/>
            <a:ext cx="5526511" cy="3106617"/>
          </a:xfrm>
          <a:prstGeom prst="rect">
            <a:avLst/>
          </a:prstGeom>
        </p:spPr>
      </p:pic>
      <p:pic>
        <p:nvPicPr>
          <p:cNvPr id="7" name="図 6">
            <a:extLst>
              <a:ext uri="{FF2B5EF4-FFF2-40B4-BE49-F238E27FC236}">
                <a16:creationId xmlns:a16="http://schemas.microsoft.com/office/drawing/2014/main" id="{D9A41FB4-BB16-4526-8852-62B8341D2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136" y="3840657"/>
            <a:ext cx="4380205" cy="1485256"/>
          </a:xfrm>
          <a:prstGeom prst="rect">
            <a:avLst/>
          </a:prstGeom>
        </p:spPr>
      </p:pic>
      <p:sp>
        <p:nvSpPr>
          <p:cNvPr id="8" name="コンテンツ プレースホルダー 7">
            <a:extLst>
              <a:ext uri="{FF2B5EF4-FFF2-40B4-BE49-F238E27FC236}">
                <a16:creationId xmlns:a16="http://schemas.microsoft.com/office/drawing/2014/main" id="{16731A4B-67B9-4771-A7B7-CBCF900C97F3}"/>
              </a:ext>
            </a:extLst>
          </p:cNvPr>
          <p:cNvSpPr txBox="1">
            <a:spLocks/>
          </p:cNvSpPr>
          <p:nvPr/>
        </p:nvSpPr>
        <p:spPr>
          <a:xfrm>
            <a:off x="4998201" y="3519486"/>
            <a:ext cx="2662366" cy="64234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実行結果</a:t>
            </a:r>
            <a:r>
              <a:rPr lang="ja-JP" altLang="en-US" sz="2400" dirty="0">
                <a:ea typeface="メイリオ"/>
              </a:rPr>
              <a:t>　</a:t>
            </a:r>
            <a:endParaRPr lang="en-US" altLang="ja-JP" sz="2400" dirty="0">
              <a:ea typeface="メイリオ"/>
            </a:endParaRPr>
          </a:p>
          <a:p>
            <a:endParaRPr lang="en-US" altLang="ja-JP" sz="2400" dirty="0"/>
          </a:p>
          <a:p>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sp>
        <p:nvSpPr>
          <p:cNvPr id="9" name="テキスト ボックス 8">
            <a:extLst>
              <a:ext uri="{FF2B5EF4-FFF2-40B4-BE49-F238E27FC236}">
                <a16:creationId xmlns:a16="http://schemas.microsoft.com/office/drawing/2014/main" id="{0CB543BA-4B8B-485D-AF47-23689E6094CE}"/>
              </a:ext>
            </a:extLst>
          </p:cNvPr>
          <p:cNvSpPr txBox="1"/>
          <p:nvPr/>
        </p:nvSpPr>
        <p:spPr>
          <a:xfrm>
            <a:off x="783712" y="5587625"/>
            <a:ext cx="7626329" cy="830997"/>
          </a:xfrm>
          <a:prstGeom prst="rect">
            <a:avLst/>
          </a:prstGeom>
          <a:noFill/>
        </p:spPr>
        <p:txBody>
          <a:bodyPr wrap="square" lIns="91440" tIns="45720" rIns="91440" bIns="45720" rtlCol="0" anchor="t">
            <a:spAutoFit/>
          </a:bodyPr>
          <a:lstStyle/>
          <a:p>
            <a:r>
              <a:rPr kumimoji="1" lang="ja-JP" altLang="en-US" sz="2400">
                <a:ea typeface="メイリオ"/>
              </a:rPr>
              <a:t>引数に渡されたものが関数内部で変更されると、</a:t>
            </a:r>
            <a:endParaRPr kumimoji="1" lang="ja-JP" altLang="en-US" sz="2400">
              <a:solidFill>
                <a:srgbClr val="FF0000"/>
              </a:solidFill>
              <a:ea typeface="メイリオ"/>
            </a:endParaRPr>
          </a:p>
          <a:p>
            <a:r>
              <a:rPr kumimoji="1" lang="ja-JP" altLang="en-US" sz="2400">
                <a:ea typeface="メイリオ"/>
              </a:rPr>
              <a:t>それは</a:t>
            </a:r>
            <a:r>
              <a:rPr kumimoji="1" lang="ja-JP" altLang="en-US" sz="2400">
                <a:solidFill>
                  <a:srgbClr val="FF0000"/>
                </a:solidFill>
                <a:ea typeface="メイリオ"/>
              </a:rPr>
              <a:t>呼び出し側にも反映される</a:t>
            </a:r>
            <a:endParaRPr lang="ja-JP" altLang="en-US" sz="2400">
              <a:solidFill>
                <a:srgbClr val="FF0000"/>
              </a:solidFill>
              <a:ea typeface="メイリオ"/>
            </a:endParaRPr>
          </a:p>
        </p:txBody>
      </p:sp>
      <p:pic>
        <p:nvPicPr>
          <p:cNvPr id="6" name="図 5">
            <a:extLst>
              <a:ext uri="{FF2B5EF4-FFF2-40B4-BE49-F238E27FC236}">
                <a16:creationId xmlns:a16="http://schemas.microsoft.com/office/drawing/2014/main" id="{FB9E53ED-D879-4F7A-AF56-C88C3859F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601" y="4958504"/>
            <a:ext cx="1713516" cy="1713516"/>
          </a:xfrm>
          <a:prstGeom prst="rect">
            <a:avLst/>
          </a:prstGeom>
        </p:spPr>
      </p:pic>
    </p:spTree>
    <p:extLst>
      <p:ext uri="{BB962C8B-B14F-4D97-AF65-F5344CB8AC3E}">
        <p14:creationId xmlns:p14="http://schemas.microsoft.com/office/powerpoint/2010/main" val="57799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4FE7F-7951-4611-9E27-5540F2AF29C5}"/>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再起呼び出し</a:t>
            </a:r>
          </a:p>
        </p:txBody>
      </p:sp>
      <p:sp>
        <p:nvSpPr>
          <p:cNvPr id="3" name="コンテンツ プレースホルダー 7">
            <a:extLst>
              <a:ext uri="{FF2B5EF4-FFF2-40B4-BE49-F238E27FC236}">
                <a16:creationId xmlns:a16="http://schemas.microsoft.com/office/drawing/2014/main" id="{F916DA77-80E4-4D00-8EB0-84E67883DA87}"/>
              </a:ext>
            </a:extLst>
          </p:cNvPr>
          <p:cNvSpPr txBox="1">
            <a:spLocks/>
          </p:cNvSpPr>
          <p:nvPr/>
        </p:nvSpPr>
        <p:spPr>
          <a:xfrm>
            <a:off x="664809" y="1876346"/>
            <a:ext cx="10283713" cy="642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dirty="0"/>
              <a:t>　</a:t>
            </a:r>
            <a:endParaRPr lang="en-US" altLang="ja-JP" sz="2400" dirty="0"/>
          </a:p>
          <a:p>
            <a:pPr marL="0" indent="0">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7" name="図 6">
            <a:extLst>
              <a:ext uri="{FF2B5EF4-FFF2-40B4-BE49-F238E27FC236}">
                <a16:creationId xmlns:a16="http://schemas.microsoft.com/office/drawing/2014/main" id="{04275B29-2779-4E75-9434-D9FB25AF99C3}"/>
              </a:ext>
            </a:extLst>
          </p:cNvPr>
          <p:cNvPicPr>
            <a:picLocks noChangeAspect="1"/>
          </p:cNvPicPr>
          <p:nvPr/>
        </p:nvPicPr>
        <p:blipFill rotWithShape="1">
          <a:blip r:embed="rId2">
            <a:extLst>
              <a:ext uri="{28A0092B-C50C-407E-A947-70E740481C1C}">
                <a14:useLocalDpi xmlns:a14="http://schemas.microsoft.com/office/drawing/2010/main" val="0"/>
              </a:ext>
            </a:extLst>
          </a:blip>
          <a:srcRect b="11424"/>
          <a:stretch/>
        </p:blipFill>
        <p:spPr>
          <a:xfrm>
            <a:off x="1189049" y="1830137"/>
            <a:ext cx="7580118" cy="477922"/>
          </a:xfrm>
          <a:prstGeom prst="rect">
            <a:avLst/>
          </a:prstGeom>
        </p:spPr>
      </p:pic>
      <p:pic>
        <p:nvPicPr>
          <p:cNvPr id="9" name="図 8">
            <a:extLst>
              <a:ext uri="{FF2B5EF4-FFF2-40B4-BE49-F238E27FC236}">
                <a16:creationId xmlns:a16="http://schemas.microsoft.com/office/drawing/2014/main" id="{722BBC59-2034-4842-97FB-D1E4F61DC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528" y="2370892"/>
            <a:ext cx="6264761" cy="1959352"/>
          </a:xfrm>
          <a:prstGeom prst="rect">
            <a:avLst/>
          </a:prstGeom>
        </p:spPr>
      </p:pic>
      <p:sp>
        <p:nvSpPr>
          <p:cNvPr id="10" name="コンテンツ プレースホルダー 7">
            <a:extLst>
              <a:ext uri="{FF2B5EF4-FFF2-40B4-BE49-F238E27FC236}">
                <a16:creationId xmlns:a16="http://schemas.microsoft.com/office/drawing/2014/main" id="{914DA6E0-4532-44FE-ADFF-D33A88D69934}"/>
              </a:ext>
            </a:extLst>
          </p:cNvPr>
          <p:cNvSpPr txBox="1">
            <a:spLocks/>
          </p:cNvSpPr>
          <p:nvPr/>
        </p:nvSpPr>
        <p:spPr>
          <a:xfrm>
            <a:off x="786191" y="4518091"/>
            <a:ext cx="10283713" cy="64234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実行結果</a:t>
            </a:r>
            <a:r>
              <a:rPr lang="ja-JP" altLang="en-US" sz="2400" dirty="0">
                <a:ea typeface="メイリオ"/>
              </a:rPr>
              <a:t>　</a:t>
            </a:r>
            <a:endParaRPr lang="en-US" altLang="ja-JP" sz="2400" dirty="0">
              <a:ea typeface="メイリオ"/>
            </a:endParaRPr>
          </a:p>
          <a:p>
            <a:pPr marL="0" indent="0">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12" name="図 11">
            <a:extLst>
              <a:ext uri="{FF2B5EF4-FFF2-40B4-BE49-F238E27FC236}">
                <a16:creationId xmlns:a16="http://schemas.microsoft.com/office/drawing/2014/main" id="{1D8D0075-C4C9-4783-A2C1-8D45ADECE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167" y="5073473"/>
            <a:ext cx="1802158" cy="1182841"/>
          </a:xfrm>
          <a:prstGeom prst="rect">
            <a:avLst/>
          </a:prstGeom>
        </p:spPr>
      </p:pic>
      <p:sp>
        <p:nvSpPr>
          <p:cNvPr id="13" name="正方形/長方形 12">
            <a:extLst>
              <a:ext uri="{FF2B5EF4-FFF2-40B4-BE49-F238E27FC236}">
                <a16:creationId xmlns:a16="http://schemas.microsoft.com/office/drawing/2014/main" id="{0A1815DA-3BE1-47C3-AB2F-AADD9D3F75AC}"/>
              </a:ext>
            </a:extLst>
          </p:cNvPr>
          <p:cNvSpPr/>
          <p:nvPr/>
        </p:nvSpPr>
        <p:spPr>
          <a:xfrm>
            <a:off x="1883842" y="5762643"/>
            <a:ext cx="7954304" cy="830997"/>
          </a:xfrm>
          <a:prstGeom prst="rect">
            <a:avLst/>
          </a:prstGeom>
        </p:spPr>
        <p:txBody>
          <a:bodyPr wrap="square" lIns="91440" tIns="45720" rIns="91440" bIns="45720" anchor="t">
            <a:spAutoFit/>
          </a:bodyPr>
          <a:lstStyle/>
          <a:p>
            <a:r>
              <a:rPr lang="ja-JP" altLang="en-US" sz="2400" dirty="0">
                <a:ea typeface="メイリオ"/>
              </a:rPr>
              <a:t>再帰呼び出しを行う際には、</a:t>
            </a:r>
            <a:r>
              <a:rPr lang="ja-JP" altLang="en-US" sz="2400" dirty="0">
                <a:solidFill>
                  <a:srgbClr val="FF0000"/>
                </a:solidFill>
                <a:ea typeface="メイリオ"/>
              </a:rPr>
              <a:t>必ず停止条件を指定して、呼び出しが無限に続かないようにすること</a:t>
            </a:r>
            <a:endParaRPr lang="ja-JP" altLang="en-US" sz="2400" dirty="0">
              <a:ea typeface="メイリオ"/>
            </a:endParaRPr>
          </a:p>
        </p:txBody>
      </p:sp>
    </p:spTree>
    <p:extLst>
      <p:ext uri="{BB962C8B-B14F-4D97-AF65-F5344CB8AC3E}">
        <p14:creationId xmlns:p14="http://schemas.microsoft.com/office/powerpoint/2010/main" val="394402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569B0-0CB8-4791-8918-820401CCAE67}"/>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ローカル変数とグローバル変数</a:t>
            </a:r>
          </a:p>
        </p:txBody>
      </p:sp>
      <p:sp>
        <p:nvSpPr>
          <p:cNvPr id="4" name="コンテンツ プレースホルダー 7">
            <a:extLst>
              <a:ext uri="{FF2B5EF4-FFF2-40B4-BE49-F238E27FC236}">
                <a16:creationId xmlns:a16="http://schemas.microsoft.com/office/drawing/2014/main" id="{89328836-E0EF-46DC-94C1-BD61D3B1BC54}"/>
              </a:ext>
            </a:extLst>
          </p:cNvPr>
          <p:cNvSpPr txBox="1">
            <a:spLocks/>
          </p:cNvSpPr>
          <p:nvPr/>
        </p:nvSpPr>
        <p:spPr>
          <a:xfrm>
            <a:off x="786191" y="1544909"/>
            <a:ext cx="10526243" cy="18136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dirty="0"/>
              <a:t>ローカル変数</a:t>
            </a:r>
            <a:r>
              <a:rPr lang="en-US" altLang="ja-JP" sz="2400" dirty="0"/>
              <a:t>: </a:t>
            </a:r>
            <a:r>
              <a:rPr lang="ja-JP" altLang="en-US" sz="2400" dirty="0"/>
              <a:t>関数の中で定義された変数</a:t>
            </a:r>
            <a:endParaRPr lang="en-US" altLang="ja-JP" sz="2400" dirty="0"/>
          </a:p>
          <a:p>
            <a:r>
              <a:rPr lang="ja-JP" altLang="en-US" sz="2400" dirty="0"/>
              <a:t>グローバル変数</a:t>
            </a:r>
            <a:r>
              <a:rPr lang="en-US" altLang="ja-JP" sz="2400" dirty="0"/>
              <a:t>: </a:t>
            </a:r>
            <a:r>
              <a:rPr lang="ja-JP" altLang="en-US" sz="2400" dirty="0"/>
              <a:t>関数の外で定義された変数 </a:t>
            </a:r>
            <a:endParaRPr lang="en-US" altLang="ja-JP" sz="2400" dirty="0"/>
          </a:p>
          <a:p>
            <a:pPr marL="0" indent="0">
              <a:buNone/>
            </a:pPr>
            <a:r>
              <a:rPr lang="ja-JP" altLang="en-US" sz="2400" dirty="0"/>
              <a:t>　　　　　　　　　関数の中から参照可　</a:t>
            </a:r>
            <a:endParaRPr lang="en-US" altLang="ja-JP" sz="2400" dirty="0"/>
          </a:p>
          <a:p>
            <a:pPr marL="0" indent="0">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a:p>
            <a:pPr marL="0" indent="0">
              <a:buFont typeface="Wingdings 3" charset="2"/>
              <a:buNone/>
            </a:pPr>
            <a:endParaRPr lang="en-US" altLang="ja-JP" sz="2400" dirty="0"/>
          </a:p>
        </p:txBody>
      </p:sp>
      <p:pic>
        <p:nvPicPr>
          <p:cNvPr id="6" name="図 5">
            <a:extLst>
              <a:ext uri="{FF2B5EF4-FFF2-40B4-BE49-F238E27FC236}">
                <a16:creationId xmlns:a16="http://schemas.microsoft.com/office/drawing/2014/main" id="{626CACCA-DE02-4799-9C58-BCDEE409B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56" y="3120571"/>
            <a:ext cx="9271072" cy="3112499"/>
          </a:xfrm>
          <a:prstGeom prst="rect">
            <a:avLst/>
          </a:prstGeom>
        </p:spPr>
      </p:pic>
    </p:spTree>
    <p:extLst>
      <p:ext uri="{BB962C8B-B14F-4D97-AF65-F5344CB8AC3E}">
        <p14:creationId xmlns:p14="http://schemas.microsoft.com/office/powerpoint/2010/main" val="238149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A6508-4A56-4E40-AB3E-7A491DEC51FD}"/>
              </a:ext>
            </a:extLst>
          </p:cNvPr>
          <p:cNvSpPr txBox="1">
            <a:spLocks/>
          </p:cNvSpPr>
          <p:nvPr/>
        </p:nvSpPr>
        <p:spPr>
          <a:xfrm>
            <a:off x="786191" y="796245"/>
            <a:ext cx="8596668" cy="1320800"/>
          </a:xfrm>
          <a:prstGeom prst="rect">
            <a:avLst/>
          </a:prstGeom>
        </p:spPr>
        <p:txBody>
          <a:bodyPr lIns="91440" tIns="45720" rIns="91440" bIns="4572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ea typeface="メイリオ"/>
              </a:rPr>
              <a:t>ライブラリ</a:t>
            </a:r>
          </a:p>
        </p:txBody>
      </p:sp>
      <p:sp>
        <p:nvSpPr>
          <p:cNvPr id="3" name="コンテンツ プレースホルダー 7">
            <a:extLst>
              <a:ext uri="{FF2B5EF4-FFF2-40B4-BE49-F238E27FC236}">
                <a16:creationId xmlns:a16="http://schemas.microsoft.com/office/drawing/2014/main" id="{C25F57C6-8B9A-4DC4-BF5C-C96384A38717}"/>
              </a:ext>
            </a:extLst>
          </p:cNvPr>
          <p:cNvSpPr txBox="1">
            <a:spLocks/>
          </p:cNvSpPr>
          <p:nvPr/>
        </p:nvSpPr>
        <p:spPr>
          <a:xfrm>
            <a:off x="606910" y="2025695"/>
            <a:ext cx="10978179" cy="382440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ea typeface="メイリオ"/>
              </a:rPr>
              <a:t>標準ライブラリ</a:t>
            </a:r>
            <a:r>
              <a:rPr lang="en-US" altLang="ja-JP" sz="2800" dirty="0">
                <a:ea typeface="メイリオ"/>
              </a:rPr>
              <a:t>:</a:t>
            </a:r>
            <a:r>
              <a:rPr lang="ja-JP" altLang="en-US" sz="2800" dirty="0">
                <a:ea typeface="メイリオ"/>
              </a:rPr>
              <a:t>既存の</a:t>
            </a:r>
            <a:r>
              <a:rPr lang="en-US" altLang="ja-JP" sz="2800" dirty="0">
                <a:ea typeface="メイリオ"/>
              </a:rPr>
              <a:t>Python</a:t>
            </a:r>
            <a:r>
              <a:rPr lang="ja-JP" altLang="en-US" sz="2800" dirty="0">
                <a:ea typeface="メイリオ"/>
              </a:rPr>
              <a:t>プログラムに</a:t>
            </a:r>
            <a:endParaRPr lang="en-US" altLang="ja-JP" sz="2800" dirty="0">
              <a:ea typeface="メイリオ"/>
            </a:endParaRPr>
          </a:p>
          <a:p>
            <a:pPr marL="0" indent="0">
              <a:buNone/>
            </a:pPr>
            <a:r>
              <a:rPr lang="ja-JP" altLang="en-US" sz="2800">
                <a:ea typeface="メイリオ"/>
              </a:rPr>
              <a:t>　　　　　　　　　埋め込まれている便利な関数。</a:t>
            </a:r>
          </a:p>
          <a:p>
            <a:pPr marL="0" indent="0">
              <a:buNone/>
            </a:pPr>
            <a:endParaRPr lang="ja-JP" altLang="en-US" sz="2800" dirty="0">
              <a:ea typeface="メイリオ"/>
            </a:endParaRPr>
          </a:p>
          <a:p>
            <a:r>
              <a:rPr lang="ja-JP" altLang="en-US" sz="2800">
                <a:ea typeface="メイリオ"/>
              </a:rPr>
              <a:t>外部ライブラリ</a:t>
            </a:r>
            <a:r>
              <a:rPr lang="en-US" altLang="ja-JP" sz="2800" dirty="0">
                <a:ea typeface="メイリオ"/>
              </a:rPr>
              <a:t>: </a:t>
            </a:r>
            <a:r>
              <a:rPr lang="ja-JP" altLang="en-US" sz="2800">
                <a:ea typeface="メイリオ"/>
              </a:rPr>
              <a:t>世界中の開発者たちが他の開発者にも</a:t>
            </a:r>
            <a:endParaRPr lang="en-US" altLang="ja-JP" sz="2800">
              <a:ea typeface="メイリオ"/>
            </a:endParaRPr>
          </a:p>
          <a:p>
            <a:pPr marL="0" indent="0">
              <a:buNone/>
            </a:pPr>
            <a:r>
              <a:rPr lang="ja-JP" altLang="en-US" sz="2800">
                <a:ea typeface="メイリオ"/>
              </a:rPr>
              <a:t>                             使える関数をパッケージにしたもの。</a:t>
            </a:r>
            <a:endParaRPr lang="en-US" altLang="ja-JP" sz="2800" dirty="0">
              <a:ea typeface="メイリオ"/>
            </a:endParaRPr>
          </a:p>
          <a:p>
            <a:pPr marL="0" indent="0">
              <a:buNone/>
            </a:pPr>
            <a:r>
              <a:rPr lang="ja-JP" altLang="en-US" sz="2800">
                <a:ea typeface="メイリオ"/>
              </a:rPr>
              <a:t>　　　　　　　　　使用する際はインストールしないといけない </a:t>
            </a:r>
            <a:endParaRPr lang="en-US" altLang="ja-JP" sz="2800" dirty="0">
              <a:ea typeface="メイリオ"/>
            </a:endParaRPr>
          </a:p>
          <a:p>
            <a:pPr marL="0" indent="0">
              <a:buFont typeface="Wingdings 3" charset="2"/>
              <a:buNone/>
            </a:pPr>
            <a:endParaRPr lang="en-US" altLang="ja-JP" sz="2800" dirty="0">
              <a:ea typeface="メイリオ"/>
            </a:endParaRPr>
          </a:p>
          <a:p>
            <a:pPr marL="0" indent="0">
              <a:buFont typeface="Wingdings 3" charset="2"/>
              <a:buNone/>
            </a:pPr>
            <a:endParaRPr lang="en-US" altLang="ja-JP" sz="2800" dirty="0">
              <a:ea typeface="メイリオ"/>
            </a:endParaRPr>
          </a:p>
        </p:txBody>
      </p:sp>
    </p:spTree>
    <p:extLst>
      <p:ext uri="{BB962C8B-B14F-4D97-AF65-F5344CB8AC3E}">
        <p14:creationId xmlns:p14="http://schemas.microsoft.com/office/powerpoint/2010/main" val="126353716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3208</TotalTime>
  <Words>461</Words>
  <Application>Microsoft Office PowerPoint</Application>
  <PresentationFormat>ワイド画面</PresentationFormat>
  <Paragraphs>115</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ファセット</vt:lpstr>
      <vt:lpstr>PowerPoint プレゼンテーション</vt:lpstr>
      <vt:lpstr>PowerPoint プレゼンテーション</vt:lpstr>
      <vt:lpstr>関数の定義</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練習問題</vt:lpstr>
      <vt:lpstr>台形の面積を求める関数</vt:lpstr>
      <vt:lpstr>解答例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toki7585</dc:creator>
  <cp:lastModifiedBy>toki7585</cp:lastModifiedBy>
  <cp:revision>398</cp:revision>
  <dcterms:created xsi:type="dcterms:W3CDTF">2022-03-08T06:42:30Z</dcterms:created>
  <dcterms:modified xsi:type="dcterms:W3CDTF">2023-02-02T02:56:26Z</dcterms:modified>
</cp:coreProperties>
</file>