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04" r:id="rId4"/>
    <p:sldId id="306" r:id="rId5"/>
    <p:sldId id="305" r:id="rId6"/>
    <p:sldId id="307" r:id="rId7"/>
    <p:sldId id="308" r:id="rId8"/>
    <p:sldId id="309" r:id="rId9"/>
    <p:sldId id="310" r:id="rId10"/>
    <p:sldId id="312" r:id="rId11"/>
    <p:sldId id="311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298" r:id="rId22"/>
    <p:sldId id="299" r:id="rId23"/>
    <p:sldId id="300" r:id="rId24"/>
    <p:sldId id="322" r:id="rId25"/>
    <p:sldId id="302" r:id="rId26"/>
    <p:sldId id="301" r:id="rId27"/>
    <p:sldId id="303" r:id="rId28"/>
    <p:sldId id="323" r:id="rId29"/>
    <p:sldId id="32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5BA026-83FB-4A63-A570-6042B5DEB54F}" v="71" dt="2023-02-08T01:26:18.106"/>
    <p1510:client id="{157FD811-1FC2-46B7-9515-6B16BBC6ADBA}" v="4" dt="2022-12-01T09:30:35.890"/>
    <p1510:client id="{3EB36FC2-224E-4E98-86AD-AB80AFC16A13}" v="1" dt="2023-02-08T02:23:50.164"/>
    <p1510:client id="{E71EE7B2-2122-4F3E-90D9-74CD2E48D01E}" v="185" dt="2022-12-01T09:21:25.9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80" y="5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BESHIMA Ayumi" clId="Web-{157FD811-1FC2-46B7-9515-6B16BBC6ADBA}"/>
    <pc:docChg chg="modSld">
      <pc:chgData name="NABESHIMA Ayumi" userId="" providerId="" clId="Web-{157FD811-1FC2-46B7-9515-6B16BBC6ADBA}" dt="2022-12-01T09:30:35.890" v="3" actId="20577"/>
      <pc:docMkLst>
        <pc:docMk/>
      </pc:docMkLst>
      <pc:sldChg chg="modSp">
        <pc:chgData name="NABESHIMA Ayumi" userId="" providerId="" clId="Web-{157FD811-1FC2-46B7-9515-6B16BBC6ADBA}" dt="2022-12-01T09:30:35.890" v="3" actId="20577"/>
        <pc:sldMkLst>
          <pc:docMk/>
          <pc:sldMk cId="1874527119" sldId="256"/>
        </pc:sldMkLst>
        <pc:spChg chg="mod">
          <ac:chgData name="NABESHIMA Ayumi" userId="" providerId="" clId="Web-{157FD811-1FC2-46B7-9515-6B16BBC6ADBA}" dt="2022-12-01T09:30:35.890" v="3" actId="20577"/>
          <ac:spMkLst>
            <pc:docMk/>
            <pc:sldMk cId="1874527119" sldId="256"/>
            <ac:spMk id="2" creationId="{BF426C25-5485-4441-B9FE-D402F94960AC}"/>
          </ac:spMkLst>
        </pc:spChg>
      </pc:sldChg>
    </pc:docChg>
  </pc:docChgLst>
  <pc:docChgLst>
    <pc:chgData name="NABESHIMA Ayumi" userId="YBE7vdkG6oNYgI/BckTzHXKF57jgWlq30nVgr8mCMHQ=" providerId="None" clId="Web-{3EB36FC2-224E-4E98-86AD-AB80AFC16A13}"/>
    <pc:docChg chg="sldOrd">
      <pc:chgData name="NABESHIMA Ayumi" userId="YBE7vdkG6oNYgI/BckTzHXKF57jgWlq30nVgr8mCMHQ=" providerId="None" clId="Web-{3EB36FC2-224E-4E98-86AD-AB80AFC16A13}" dt="2023-02-08T02:23:50.164" v="0"/>
      <pc:docMkLst>
        <pc:docMk/>
      </pc:docMkLst>
      <pc:sldChg chg="ord">
        <pc:chgData name="NABESHIMA Ayumi" userId="YBE7vdkG6oNYgI/BckTzHXKF57jgWlq30nVgr8mCMHQ=" providerId="None" clId="Web-{3EB36FC2-224E-4E98-86AD-AB80AFC16A13}" dt="2023-02-08T02:23:50.164" v="0"/>
        <pc:sldMkLst>
          <pc:docMk/>
          <pc:sldMk cId="1939170304" sldId="322"/>
        </pc:sldMkLst>
      </pc:sldChg>
    </pc:docChg>
  </pc:docChgLst>
  <pc:docChgLst>
    <pc:chgData name="NABESHIMA Ayumi" userId="YBE7vdkG6oNYgI/BckTzHXKF57jgWlq30nVgr8mCMHQ=" providerId="None" clId="Web-{135BA026-83FB-4A63-A570-6042B5DEB54F}"/>
    <pc:docChg chg="modSld sldOrd">
      <pc:chgData name="NABESHIMA Ayumi" userId="YBE7vdkG6oNYgI/BckTzHXKF57jgWlq30nVgr8mCMHQ=" providerId="None" clId="Web-{135BA026-83FB-4A63-A570-6042B5DEB54F}" dt="2023-02-08T01:26:18.106" v="39" actId="20577"/>
      <pc:docMkLst>
        <pc:docMk/>
      </pc:docMkLst>
      <pc:sldChg chg="addSp delSp modSp ord">
        <pc:chgData name="NABESHIMA Ayumi" userId="YBE7vdkG6oNYgI/BckTzHXKF57jgWlq30nVgr8mCMHQ=" providerId="None" clId="Web-{135BA026-83FB-4A63-A570-6042B5DEB54F}" dt="2023-02-08T01:26:18.106" v="39" actId="20577"/>
        <pc:sldMkLst>
          <pc:docMk/>
          <pc:sldMk cId="2878348831" sldId="299"/>
        </pc:sldMkLst>
        <pc:spChg chg="mod">
          <ac:chgData name="NABESHIMA Ayumi" userId="YBE7vdkG6oNYgI/BckTzHXKF57jgWlq30nVgr8mCMHQ=" providerId="None" clId="Web-{135BA026-83FB-4A63-A570-6042B5DEB54F}" dt="2023-02-08T01:26:02.199" v="27" actId="1076"/>
          <ac:spMkLst>
            <pc:docMk/>
            <pc:sldMk cId="2878348831" sldId="299"/>
            <ac:spMk id="3" creationId="{18A88249-562B-4CDE-BA2B-3415883BE095}"/>
          </ac:spMkLst>
        </pc:spChg>
        <pc:spChg chg="add mod">
          <ac:chgData name="NABESHIMA Ayumi" userId="YBE7vdkG6oNYgI/BckTzHXKF57jgWlq30nVgr8mCMHQ=" providerId="None" clId="Web-{135BA026-83FB-4A63-A570-6042B5DEB54F}" dt="2023-02-08T01:26:18.106" v="39" actId="20577"/>
          <ac:spMkLst>
            <pc:docMk/>
            <pc:sldMk cId="2878348831" sldId="299"/>
            <ac:spMk id="4" creationId="{D423CF37-3163-7632-0F97-ADFC078E0FF1}"/>
          </ac:spMkLst>
        </pc:spChg>
        <pc:spChg chg="del">
          <ac:chgData name="NABESHIMA Ayumi" userId="YBE7vdkG6oNYgI/BckTzHXKF57jgWlq30nVgr8mCMHQ=" providerId="None" clId="Web-{135BA026-83FB-4A63-A570-6042B5DEB54F}" dt="2023-02-08T01:25:01.760" v="8"/>
          <ac:spMkLst>
            <pc:docMk/>
            <pc:sldMk cId="2878348831" sldId="299"/>
            <ac:spMk id="7" creationId="{09C9EA82-7E5B-4313-810A-61EE258B723A}"/>
          </ac:spMkLst>
        </pc:spChg>
      </pc:sldChg>
    </pc:docChg>
  </pc:docChgLst>
  <pc:docChgLst>
    <pc:chgData name="NABESHIMA Ayumi" userId="YBE7vdkG6oNYgI/BckTzHXKF57jgWlq30nVgr8mCMHQ=" providerId="None" clId="Web-{E71EE7B2-2122-4F3E-90D9-74CD2E48D01E}"/>
    <pc:docChg chg="modSld">
      <pc:chgData name="NABESHIMA Ayumi" userId="YBE7vdkG6oNYgI/BckTzHXKF57jgWlq30nVgr8mCMHQ=" providerId="None" clId="Web-{E71EE7B2-2122-4F3E-90D9-74CD2E48D01E}" dt="2022-12-01T09:21:25.901" v="170" actId="1076"/>
      <pc:docMkLst>
        <pc:docMk/>
      </pc:docMkLst>
      <pc:sldChg chg="modSp">
        <pc:chgData name="NABESHIMA Ayumi" userId="YBE7vdkG6oNYgI/BckTzHXKF57jgWlq30nVgr8mCMHQ=" providerId="None" clId="Web-{E71EE7B2-2122-4F3E-90D9-74CD2E48D01E}" dt="2022-12-01T09:00:05.377" v="5" actId="1076"/>
        <pc:sldMkLst>
          <pc:docMk/>
          <pc:sldMk cId="1874527119" sldId="256"/>
        </pc:sldMkLst>
        <pc:spChg chg="mod">
          <ac:chgData name="NABESHIMA Ayumi" userId="YBE7vdkG6oNYgI/BckTzHXKF57jgWlq30nVgr8mCMHQ=" providerId="None" clId="Web-{E71EE7B2-2122-4F3E-90D9-74CD2E48D01E}" dt="2022-12-01T09:00:05.377" v="5" actId="1076"/>
          <ac:spMkLst>
            <pc:docMk/>
            <pc:sldMk cId="1874527119" sldId="256"/>
            <ac:spMk id="2" creationId="{BF426C25-5485-4441-B9FE-D402F94960AC}"/>
          </ac:spMkLst>
        </pc:spChg>
      </pc:sldChg>
      <pc:sldChg chg="modSp">
        <pc:chgData name="NABESHIMA Ayumi" userId="YBE7vdkG6oNYgI/BckTzHXKF57jgWlq30nVgr8mCMHQ=" providerId="None" clId="Web-{E71EE7B2-2122-4F3E-90D9-74CD2E48D01E}" dt="2022-12-01T09:00:25.065" v="7" actId="20577"/>
        <pc:sldMkLst>
          <pc:docMk/>
          <pc:sldMk cId="671888428" sldId="257"/>
        </pc:sldMkLst>
        <pc:spChg chg="mod">
          <ac:chgData name="NABESHIMA Ayumi" userId="YBE7vdkG6oNYgI/BckTzHXKF57jgWlq30nVgr8mCMHQ=" providerId="None" clId="Web-{E71EE7B2-2122-4F3E-90D9-74CD2E48D01E}" dt="2022-12-01T09:00:16.440" v="6" actId="20577"/>
          <ac:spMkLst>
            <pc:docMk/>
            <pc:sldMk cId="671888428" sldId="257"/>
            <ac:spMk id="2" creationId="{E52554F1-B0C6-4FAE-93A7-EA32ADDF9F91}"/>
          </ac:spMkLst>
        </pc:spChg>
        <pc:spChg chg="mod">
          <ac:chgData name="NABESHIMA Ayumi" userId="YBE7vdkG6oNYgI/BckTzHXKF57jgWlq30nVgr8mCMHQ=" providerId="None" clId="Web-{E71EE7B2-2122-4F3E-90D9-74CD2E48D01E}" dt="2022-12-01T09:00:25.065" v="7" actId="20577"/>
          <ac:spMkLst>
            <pc:docMk/>
            <pc:sldMk cId="671888428" sldId="257"/>
            <ac:spMk id="3" creationId="{C462D1A6-667A-4452-8EAE-8B3E8166EE96}"/>
          </ac:spMkLst>
        </pc:spChg>
      </pc:sldChg>
      <pc:sldChg chg="modSp">
        <pc:chgData name="NABESHIMA Ayumi" userId="YBE7vdkG6oNYgI/BckTzHXKF57jgWlq30nVgr8mCMHQ=" providerId="None" clId="Web-{E71EE7B2-2122-4F3E-90D9-74CD2E48D01E}" dt="2022-12-01T09:15:15.312" v="124" actId="20577"/>
        <pc:sldMkLst>
          <pc:docMk/>
          <pc:sldMk cId="3768394375" sldId="298"/>
        </pc:sldMkLst>
        <pc:spChg chg="mod">
          <ac:chgData name="NABESHIMA Ayumi" userId="YBE7vdkG6oNYgI/BckTzHXKF57jgWlq30nVgr8mCMHQ=" providerId="None" clId="Web-{E71EE7B2-2122-4F3E-90D9-74CD2E48D01E}" dt="2022-12-01T09:15:15.312" v="124" actId="20577"/>
          <ac:spMkLst>
            <pc:docMk/>
            <pc:sldMk cId="3768394375" sldId="298"/>
            <ac:spMk id="4" creationId="{6475527F-5300-43F2-BEEF-FF4DF17AC207}"/>
          </ac:spMkLst>
        </pc:spChg>
        <pc:spChg chg="mod">
          <ac:chgData name="NABESHIMA Ayumi" userId="YBE7vdkG6oNYgI/BckTzHXKF57jgWlq30nVgr8mCMHQ=" providerId="None" clId="Web-{E71EE7B2-2122-4F3E-90D9-74CD2E48D01E}" dt="2022-12-01T09:15:09.327" v="123" actId="20577"/>
          <ac:spMkLst>
            <pc:docMk/>
            <pc:sldMk cId="3768394375" sldId="298"/>
            <ac:spMk id="8" creationId="{372FB367-F424-4194-B41E-D3BF172C7E3D}"/>
          </ac:spMkLst>
        </pc:spChg>
      </pc:sldChg>
      <pc:sldChg chg="modSp">
        <pc:chgData name="NABESHIMA Ayumi" userId="YBE7vdkG6oNYgI/BckTzHXKF57jgWlq30nVgr8mCMHQ=" providerId="None" clId="Web-{E71EE7B2-2122-4F3E-90D9-74CD2E48D01E}" dt="2022-12-01T09:15:28.093" v="126" actId="20577"/>
        <pc:sldMkLst>
          <pc:docMk/>
          <pc:sldMk cId="2878348831" sldId="299"/>
        </pc:sldMkLst>
        <pc:spChg chg="mod">
          <ac:chgData name="NABESHIMA Ayumi" userId="YBE7vdkG6oNYgI/BckTzHXKF57jgWlq30nVgr8mCMHQ=" providerId="None" clId="Web-{E71EE7B2-2122-4F3E-90D9-74CD2E48D01E}" dt="2022-12-01T09:15:28.093" v="126" actId="20577"/>
          <ac:spMkLst>
            <pc:docMk/>
            <pc:sldMk cId="2878348831" sldId="299"/>
            <ac:spMk id="2" creationId="{BF350E28-8BE5-4265-8002-A030253CF735}"/>
          </ac:spMkLst>
        </pc:spChg>
      </pc:sldChg>
      <pc:sldChg chg="modSp">
        <pc:chgData name="NABESHIMA Ayumi" userId="YBE7vdkG6oNYgI/BckTzHXKF57jgWlq30nVgr8mCMHQ=" providerId="None" clId="Web-{E71EE7B2-2122-4F3E-90D9-74CD2E48D01E}" dt="2022-12-01T09:15:49.203" v="127" actId="20577"/>
        <pc:sldMkLst>
          <pc:docMk/>
          <pc:sldMk cId="3866387720" sldId="300"/>
        </pc:sldMkLst>
        <pc:spChg chg="mod">
          <ac:chgData name="NABESHIMA Ayumi" userId="YBE7vdkG6oNYgI/BckTzHXKF57jgWlq30nVgr8mCMHQ=" providerId="None" clId="Web-{E71EE7B2-2122-4F3E-90D9-74CD2E48D01E}" dt="2022-12-01T09:15:49.203" v="127" actId="20577"/>
          <ac:spMkLst>
            <pc:docMk/>
            <pc:sldMk cId="3866387720" sldId="300"/>
            <ac:spMk id="2" creationId="{A3F4EF97-3A2A-40A5-9A06-9253D98AF87D}"/>
          </ac:spMkLst>
        </pc:spChg>
      </pc:sldChg>
      <pc:sldChg chg="modSp">
        <pc:chgData name="NABESHIMA Ayumi" userId="YBE7vdkG6oNYgI/BckTzHXKF57jgWlq30nVgr8mCMHQ=" providerId="None" clId="Web-{E71EE7B2-2122-4F3E-90D9-74CD2E48D01E}" dt="2022-12-01T09:19:33.695" v="153" actId="1076"/>
        <pc:sldMkLst>
          <pc:docMk/>
          <pc:sldMk cId="4205449209" sldId="301"/>
        </pc:sldMkLst>
        <pc:spChg chg="mod">
          <ac:chgData name="NABESHIMA Ayumi" userId="YBE7vdkG6oNYgI/BckTzHXKF57jgWlq30nVgr8mCMHQ=" providerId="None" clId="Web-{E71EE7B2-2122-4F3E-90D9-74CD2E48D01E}" dt="2022-12-01T09:19:00.006" v="147" actId="20577"/>
          <ac:spMkLst>
            <pc:docMk/>
            <pc:sldMk cId="4205449209" sldId="301"/>
            <ac:spMk id="2" creationId="{63B3A5C8-981F-4DB9-AFC1-48F535CF8B08}"/>
          </ac:spMkLst>
        </pc:spChg>
        <pc:spChg chg="mod">
          <ac:chgData name="NABESHIMA Ayumi" userId="YBE7vdkG6oNYgI/BckTzHXKF57jgWlq30nVgr8mCMHQ=" providerId="None" clId="Web-{E71EE7B2-2122-4F3E-90D9-74CD2E48D01E}" dt="2022-12-01T09:19:10.585" v="148" actId="1076"/>
          <ac:spMkLst>
            <pc:docMk/>
            <pc:sldMk cId="4205449209" sldId="301"/>
            <ac:spMk id="9" creationId="{2527B07E-E868-45FA-8CEC-E6B50F17FB0F}"/>
          </ac:spMkLst>
        </pc:spChg>
        <pc:spChg chg="mod">
          <ac:chgData name="NABESHIMA Ayumi" userId="YBE7vdkG6oNYgI/BckTzHXKF57jgWlq30nVgr8mCMHQ=" providerId="None" clId="Web-{E71EE7B2-2122-4F3E-90D9-74CD2E48D01E}" dt="2022-12-01T09:19:22.163" v="151" actId="1076"/>
          <ac:spMkLst>
            <pc:docMk/>
            <pc:sldMk cId="4205449209" sldId="301"/>
            <ac:spMk id="10" creationId="{1DD7EBE7-13DA-4DAB-902D-4CEE64F8C5B8}"/>
          </ac:spMkLst>
        </pc:spChg>
        <pc:picChg chg="mod">
          <ac:chgData name="NABESHIMA Ayumi" userId="YBE7vdkG6oNYgI/BckTzHXKF57jgWlq30nVgr8mCMHQ=" providerId="None" clId="Web-{E71EE7B2-2122-4F3E-90D9-74CD2E48D01E}" dt="2022-12-01T09:19:33.695" v="153" actId="1076"/>
          <ac:picMkLst>
            <pc:docMk/>
            <pc:sldMk cId="4205449209" sldId="301"/>
            <ac:picMk id="3" creationId="{0836FA0B-1329-424C-A319-F526A1E06EAB}"/>
          </ac:picMkLst>
        </pc:picChg>
        <pc:picChg chg="mod">
          <ac:chgData name="NABESHIMA Ayumi" userId="YBE7vdkG6oNYgI/BckTzHXKF57jgWlq30nVgr8mCMHQ=" providerId="None" clId="Web-{E71EE7B2-2122-4F3E-90D9-74CD2E48D01E}" dt="2022-12-01T09:19:17.694" v="150" actId="1076"/>
          <ac:picMkLst>
            <pc:docMk/>
            <pc:sldMk cId="4205449209" sldId="301"/>
            <ac:picMk id="12" creationId="{E85C5E23-AA7A-424D-AD53-DFFD98B99104}"/>
          </ac:picMkLst>
        </pc:picChg>
      </pc:sldChg>
      <pc:sldChg chg="addSp delSp modSp">
        <pc:chgData name="NABESHIMA Ayumi" userId="YBE7vdkG6oNYgI/BckTzHXKF57jgWlq30nVgr8mCMHQ=" providerId="None" clId="Web-{E71EE7B2-2122-4F3E-90D9-74CD2E48D01E}" dt="2022-12-01T09:18:38.208" v="145"/>
        <pc:sldMkLst>
          <pc:docMk/>
          <pc:sldMk cId="4145283050" sldId="302"/>
        </pc:sldMkLst>
        <pc:spChg chg="mod">
          <ac:chgData name="NABESHIMA Ayumi" userId="YBE7vdkG6oNYgI/BckTzHXKF57jgWlq30nVgr8mCMHQ=" providerId="None" clId="Web-{E71EE7B2-2122-4F3E-90D9-74CD2E48D01E}" dt="2022-12-01T09:16:18.876" v="130" actId="20577"/>
          <ac:spMkLst>
            <pc:docMk/>
            <pc:sldMk cId="4145283050" sldId="302"/>
            <ac:spMk id="2" creationId="{D8DA0BBD-99AF-487F-B281-35877565CA93}"/>
          </ac:spMkLst>
        </pc:spChg>
        <pc:spChg chg="add mod">
          <ac:chgData name="NABESHIMA Ayumi" userId="YBE7vdkG6oNYgI/BckTzHXKF57jgWlq30nVgr8mCMHQ=" providerId="None" clId="Web-{E71EE7B2-2122-4F3E-90D9-74CD2E48D01E}" dt="2022-12-01T09:18:38.208" v="145"/>
          <ac:spMkLst>
            <pc:docMk/>
            <pc:sldMk cId="4145283050" sldId="302"/>
            <ac:spMk id="3" creationId="{1B82CC5E-8A65-D9C4-0115-455226ABC019}"/>
          </ac:spMkLst>
        </pc:spChg>
        <pc:spChg chg="del mod">
          <ac:chgData name="NABESHIMA Ayumi" userId="YBE7vdkG6oNYgI/BckTzHXKF57jgWlq30nVgr8mCMHQ=" providerId="None" clId="Web-{E71EE7B2-2122-4F3E-90D9-74CD2E48D01E}" dt="2022-12-01T09:17:47.894" v="138"/>
          <ac:spMkLst>
            <pc:docMk/>
            <pc:sldMk cId="4145283050" sldId="302"/>
            <ac:spMk id="6" creationId="{3714130C-43BC-41D6-B5AF-A11D20E927C1}"/>
          </ac:spMkLst>
        </pc:spChg>
        <pc:spChg chg="del">
          <ac:chgData name="NABESHIMA Ayumi" userId="YBE7vdkG6oNYgI/BckTzHXKF57jgWlq30nVgr8mCMHQ=" providerId="None" clId="Web-{E71EE7B2-2122-4F3E-90D9-74CD2E48D01E}" dt="2022-12-01T09:16:45.392" v="133"/>
          <ac:spMkLst>
            <pc:docMk/>
            <pc:sldMk cId="4145283050" sldId="302"/>
            <ac:spMk id="9" creationId="{4D625F4E-721E-4C87-8AED-5B3309D657E8}"/>
          </ac:spMkLst>
        </pc:spChg>
        <pc:picChg chg="del">
          <ac:chgData name="NABESHIMA Ayumi" userId="YBE7vdkG6oNYgI/BckTzHXKF57jgWlq30nVgr8mCMHQ=" providerId="None" clId="Web-{E71EE7B2-2122-4F3E-90D9-74CD2E48D01E}" dt="2022-12-01T09:16:41.611" v="132"/>
          <ac:picMkLst>
            <pc:docMk/>
            <pc:sldMk cId="4145283050" sldId="302"/>
            <ac:picMk id="4" creationId="{9FC2E311-6199-4859-AE8B-3B62AECA76EE}"/>
          </ac:picMkLst>
        </pc:picChg>
      </pc:sldChg>
      <pc:sldChg chg="modSp">
        <pc:chgData name="NABESHIMA Ayumi" userId="YBE7vdkG6oNYgI/BckTzHXKF57jgWlq30nVgr8mCMHQ=" providerId="None" clId="Web-{E71EE7B2-2122-4F3E-90D9-74CD2E48D01E}" dt="2022-12-01T09:20:38.525" v="162" actId="1076"/>
        <pc:sldMkLst>
          <pc:docMk/>
          <pc:sldMk cId="3824270609" sldId="303"/>
        </pc:sldMkLst>
        <pc:spChg chg="mod">
          <ac:chgData name="NABESHIMA Ayumi" userId="YBE7vdkG6oNYgI/BckTzHXKF57jgWlq30nVgr8mCMHQ=" providerId="None" clId="Web-{E71EE7B2-2122-4F3E-90D9-74CD2E48D01E}" dt="2022-12-01T09:19:57.805" v="155" actId="20577"/>
          <ac:spMkLst>
            <pc:docMk/>
            <pc:sldMk cId="3824270609" sldId="303"/>
            <ac:spMk id="2" creationId="{674BC27F-4801-4046-9239-CDD3D4C23450}"/>
          </ac:spMkLst>
        </pc:spChg>
        <pc:spChg chg="mod">
          <ac:chgData name="NABESHIMA Ayumi" userId="YBE7vdkG6oNYgI/BckTzHXKF57jgWlq30nVgr8mCMHQ=" providerId="None" clId="Web-{E71EE7B2-2122-4F3E-90D9-74CD2E48D01E}" dt="2022-12-01T09:20:08.649" v="156" actId="1076"/>
          <ac:spMkLst>
            <pc:docMk/>
            <pc:sldMk cId="3824270609" sldId="303"/>
            <ac:spMk id="8" creationId="{D20901A3-D783-43D4-B9BE-7561FE9C46F7}"/>
          </ac:spMkLst>
        </pc:spChg>
        <pc:spChg chg="mod">
          <ac:chgData name="NABESHIMA Ayumi" userId="YBE7vdkG6oNYgI/BckTzHXKF57jgWlq30nVgr8mCMHQ=" providerId="None" clId="Web-{E71EE7B2-2122-4F3E-90D9-74CD2E48D01E}" dt="2022-12-01T09:20:24.931" v="160" actId="1076"/>
          <ac:spMkLst>
            <pc:docMk/>
            <pc:sldMk cId="3824270609" sldId="303"/>
            <ac:spMk id="9" creationId="{49A3E0F8-8D82-49C6-A0D0-B9372B3681A4}"/>
          </ac:spMkLst>
        </pc:spChg>
        <pc:picChg chg="mod">
          <ac:chgData name="NABESHIMA Ayumi" userId="YBE7vdkG6oNYgI/BckTzHXKF57jgWlq30nVgr8mCMHQ=" providerId="None" clId="Web-{E71EE7B2-2122-4F3E-90D9-74CD2E48D01E}" dt="2022-12-01T09:20:38.525" v="162" actId="1076"/>
          <ac:picMkLst>
            <pc:docMk/>
            <pc:sldMk cId="3824270609" sldId="303"/>
            <ac:picMk id="10" creationId="{4C2223E5-D17F-4014-B655-1AB096782C65}"/>
          </ac:picMkLst>
        </pc:picChg>
        <pc:picChg chg="mod">
          <ac:chgData name="NABESHIMA Ayumi" userId="YBE7vdkG6oNYgI/BckTzHXKF57jgWlq30nVgr8mCMHQ=" providerId="None" clId="Web-{E71EE7B2-2122-4F3E-90D9-74CD2E48D01E}" dt="2022-12-01T09:20:18.977" v="159" actId="14100"/>
          <ac:picMkLst>
            <pc:docMk/>
            <pc:sldMk cId="3824270609" sldId="303"/>
            <ac:picMk id="11" creationId="{1A9BC5C1-C172-42A4-8973-B4F0EA1D19E5}"/>
          </ac:picMkLst>
        </pc:picChg>
      </pc:sldChg>
      <pc:sldChg chg="modSp">
        <pc:chgData name="NABESHIMA Ayumi" userId="YBE7vdkG6oNYgI/BckTzHXKF57jgWlq30nVgr8mCMHQ=" providerId="None" clId="Web-{E71EE7B2-2122-4F3E-90D9-74CD2E48D01E}" dt="2022-12-01T09:01:01.363" v="10" actId="20577"/>
        <pc:sldMkLst>
          <pc:docMk/>
          <pc:sldMk cId="4180659874" sldId="304"/>
        </pc:sldMkLst>
        <pc:spChg chg="mod">
          <ac:chgData name="NABESHIMA Ayumi" userId="YBE7vdkG6oNYgI/BckTzHXKF57jgWlq30nVgr8mCMHQ=" providerId="None" clId="Web-{E71EE7B2-2122-4F3E-90D9-74CD2E48D01E}" dt="2022-12-01T09:00:37.238" v="8" actId="20577"/>
          <ac:spMkLst>
            <pc:docMk/>
            <pc:sldMk cId="4180659874" sldId="304"/>
            <ac:spMk id="2" creationId="{BDF3A549-DF56-4512-B46E-B932331A23FF}"/>
          </ac:spMkLst>
        </pc:spChg>
        <pc:spChg chg="mod">
          <ac:chgData name="NABESHIMA Ayumi" userId="YBE7vdkG6oNYgI/BckTzHXKF57jgWlq30nVgr8mCMHQ=" providerId="None" clId="Web-{E71EE7B2-2122-4F3E-90D9-74CD2E48D01E}" dt="2022-12-01T09:01:01.363" v="10" actId="20577"/>
          <ac:spMkLst>
            <pc:docMk/>
            <pc:sldMk cId="4180659874" sldId="304"/>
            <ac:spMk id="3" creationId="{DDFA91D6-786E-44B2-A951-568F588A2B44}"/>
          </ac:spMkLst>
        </pc:spChg>
      </pc:sldChg>
      <pc:sldChg chg="modSp">
        <pc:chgData name="NABESHIMA Ayumi" userId="YBE7vdkG6oNYgI/BckTzHXKF57jgWlq30nVgr8mCMHQ=" providerId="None" clId="Web-{E71EE7B2-2122-4F3E-90D9-74CD2E48D01E}" dt="2022-12-01T09:02:06.897" v="17" actId="20577"/>
        <pc:sldMkLst>
          <pc:docMk/>
          <pc:sldMk cId="2480509978" sldId="305"/>
        </pc:sldMkLst>
        <pc:spChg chg="mod">
          <ac:chgData name="NABESHIMA Ayumi" userId="YBE7vdkG6oNYgI/BckTzHXKF57jgWlq30nVgr8mCMHQ=" providerId="None" clId="Web-{E71EE7B2-2122-4F3E-90D9-74CD2E48D01E}" dt="2022-12-01T09:01:26.942" v="12" actId="20577"/>
          <ac:spMkLst>
            <pc:docMk/>
            <pc:sldMk cId="2480509978" sldId="305"/>
            <ac:spMk id="2" creationId="{B09B84D8-275A-4BB2-B466-273F543B10D3}"/>
          </ac:spMkLst>
        </pc:spChg>
        <pc:spChg chg="mod">
          <ac:chgData name="NABESHIMA Ayumi" userId="YBE7vdkG6oNYgI/BckTzHXKF57jgWlq30nVgr8mCMHQ=" providerId="None" clId="Web-{E71EE7B2-2122-4F3E-90D9-74CD2E48D01E}" dt="2022-12-01T09:01:35.786" v="13" actId="20577"/>
          <ac:spMkLst>
            <pc:docMk/>
            <pc:sldMk cId="2480509978" sldId="305"/>
            <ac:spMk id="4" creationId="{C40B8859-E6D2-4054-8449-AFE46F7834F0}"/>
          </ac:spMkLst>
        </pc:spChg>
        <pc:spChg chg="mod">
          <ac:chgData name="NABESHIMA Ayumi" userId="YBE7vdkG6oNYgI/BckTzHXKF57jgWlq30nVgr8mCMHQ=" providerId="None" clId="Web-{E71EE7B2-2122-4F3E-90D9-74CD2E48D01E}" dt="2022-12-01T09:02:06.897" v="17" actId="20577"/>
          <ac:spMkLst>
            <pc:docMk/>
            <pc:sldMk cId="2480509978" sldId="305"/>
            <ac:spMk id="5" creationId="{3B9BB80F-037F-4F9B-8A41-A7A30C9854B0}"/>
          </ac:spMkLst>
        </pc:spChg>
      </pc:sldChg>
      <pc:sldChg chg="modSp">
        <pc:chgData name="NABESHIMA Ayumi" userId="YBE7vdkG6oNYgI/BckTzHXKF57jgWlq30nVgr8mCMHQ=" providerId="None" clId="Web-{E71EE7B2-2122-4F3E-90D9-74CD2E48D01E}" dt="2022-12-01T09:01:13.692" v="11"/>
        <pc:sldMkLst>
          <pc:docMk/>
          <pc:sldMk cId="1446315689" sldId="306"/>
        </pc:sldMkLst>
        <pc:spChg chg="mod">
          <ac:chgData name="NABESHIMA Ayumi" userId="YBE7vdkG6oNYgI/BckTzHXKF57jgWlq30nVgr8mCMHQ=" providerId="None" clId="Web-{E71EE7B2-2122-4F3E-90D9-74CD2E48D01E}" dt="2022-12-01T09:01:13.692" v="11"/>
          <ac:spMkLst>
            <pc:docMk/>
            <pc:sldMk cId="1446315689" sldId="306"/>
            <ac:spMk id="4" creationId="{B6946EF2-A194-4382-833A-F285203AA3F7}"/>
          </ac:spMkLst>
        </pc:spChg>
      </pc:sldChg>
      <pc:sldChg chg="modSp">
        <pc:chgData name="NABESHIMA Ayumi" userId="YBE7vdkG6oNYgI/BckTzHXKF57jgWlq30nVgr8mCMHQ=" providerId="None" clId="Web-{E71EE7B2-2122-4F3E-90D9-74CD2E48D01E}" dt="2022-12-01T09:04:56.699" v="33" actId="20577"/>
        <pc:sldMkLst>
          <pc:docMk/>
          <pc:sldMk cId="2789901933" sldId="307"/>
        </pc:sldMkLst>
        <pc:spChg chg="mod">
          <ac:chgData name="NABESHIMA Ayumi" userId="YBE7vdkG6oNYgI/BckTzHXKF57jgWlq30nVgr8mCMHQ=" providerId="None" clId="Web-{E71EE7B2-2122-4F3E-90D9-74CD2E48D01E}" dt="2022-12-01T09:02:45.038" v="18" actId="20577"/>
          <ac:spMkLst>
            <pc:docMk/>
            <pc:sldMk cId="2789901933" sldId="307"/>
            <ac:spMk id="2" creationId="{6F96176D-BF22-4EC2-A9CE-D2B8AD21B649}"/>
          </ac:spMkLst>
        </pc:spChg>
        <pc:spChg chg="mod">
          <ac:chgData name="NABESHIMA Ayumi" userId="YBE7vdkG6oNYgI/BckTzHXKF57jgWlq30nVgr8mCMHQ=" providerId="None" clId="Web-{E71EE7B2-2122-4F3E-90D9-74CD2E48D01E}" dt="2022-12-01T09:04:56.699" v="33" actId="20577"/>
          <ac:spMkLst>
            <pc:docMk/>
            <pc:sldMk cId="2789901933" sldId="307"/>
            <ac:spMk id="5" creationId="{39366B4F-BF8B-4FD9-82CF-8F89A1470522}"/>
          </ac:spMkLst>
        </pc:spChg>
        <pc:spChg chg="mod">
          <ac:chgData name="NABESHIMA Ayumi" userId="YBE7vdkG6oNYgI/BckTzHXKF57jgWlq30nVgr8mCMHQ=" providerId="None" clId="Web-{E71EE7B2-2122-4F3E-90D9-74CD2E48D01E}" dt="2022-12-01T09:03:10.477" v="22" actId="1076"/>
          <ac:spMkLst>
            <pc:docMk/>
            <pc:sldMk cId="2789901933" sldId="307"/>
            <ac:spMk id="6" creationId="{DE00E7CF-62C7-4C74-90AD-D9D10802F3DC}"/>
          </ac:spMkLst>
        </pc:spChg>
        <pc:picChg chg="mod">
          <ac:chgData name="NABESHIMA Ayumi" userId="YBE7vdkG6oNYgI/BckTzHXKF57jgWlq30nVgr8mCMHQ=" providerId="None" clId="Web-{E71EE7B2-2122-4F3E-90D9-74CD2E48D01E}" dt="2022-12-01T09:03:42.212" v="23" actId="14100"/>
          <ac:picMkLst>
            <pc:docMk/>
            <pc:sldMk cId="2789901933" sldId="307"/>
            <ac:picMk id="4" creationId="{D58AC12B-1540-47A5-9A1A-0CDEA992A110}"/>
          </ac:picMkLst>
        </pc:picChg>
      </pc:sldChg>
      <pc:sldChg chg="modSp">
        <pc:chgData name="NABESHIMA Ayumi" userId="YBE7vdkG6oNYgI/BckTzHXKF57jgWlq30nVgr8mCMHQ=" providerId="None" clId="Web-{E71EE7B2-2122-4F3E-90D9-74CD2E48D01E}" dt="2022-12-01T09:04:20.573" v="29" actId="1076"/>
        <pc:sldMkLst>
          <pc:docMk/>
          <pc:sldMk cId="4026699817" sldId="308"/>
        </pc:sldMkLst>
        <pc:spChg chg="mod">
          <ac:chgData name="NABESHIMA Ayumi" userId="YBE7vdkG6oNYgI/BckTzHXKF57jgWlq30nVgr8mCMHQ=" providerId="None" clId="Web-{E71EE7B2-2122-4F3E-90D9-74CD2E48D01E}" dt="2022-12-01T09:03:52.525" v="24" actId="20577"/>
          <ac:spMkLst>
            <pc:docMk/>
            <pc:sldMk cId="4026699817" sldId="308"/>
            <ac:spMk id="2" creationId="{046157E3-49A1-4323-8812-2C64B2E48999}"/>
          </ac:spMkLst>
        </pc:spChg>
        <pc:spChg chg="mod">
          <ac:chgData name="NABESHIMA Ayumi" userId="YBE7vdkG6oNYgI/BckTzHXKF57jgWlq30nVgr8mCMHQ=" providerId="None" clId="Web-{E71EE7B2-2122-4F3E-90D9-74CD2E48D01E}" dt="2022-12-01T09:04:20.573" v="29" actId="1076"/>
          <ac:spMkLst>
            <pc:docMk/>
            <pc:sldMk cId="4026699817" sldId="308"/>
            <ac:spMk id="10" creationId="{93B573E8-4E4A-48FD-B96A-2FB790C0B6AB}"/>
          </ac:spMkLst>
        </pc:spChg>
        <pc:picChg chg="mod">
          <ac:chgData name="NABESHIMA Ayumi" userId="YBE7vdkG6oNYgI/BckTzHXKF57jgWlq30nVgr8mCMHQ=" providerId="None" clId="Web-{E71EE7B2-2122-4F3E-90D9-74CD2E48D01E}" dt="2022-12-01T09:04:05.822" v="26" actId="14100"/>
          <ac:picMkLst>
            <pc:docMk/>
            <pc:sldMk cId="4026699817" sldId="308"/>
            <ac:picMk id="7" creationId="{8281D079-F18B-4D00-904B-B558CE7C674E}"/>
          </ac:picMkLst>
        </pc:picChg>
        <pc:picChg chg="mod">
          <ac:chgData name="NABESHIMA Ayumi" userId="YBE7vdkG6oNYgI/BckTzHXKF57jgWlq30nVgr8mCMHQ=" providerId="None" clId="Web-{E71EE7B2-2122-4F3E-90D9-74CD2E48D01E}" dt="2022-12-01T09:04:14.963" v="28" actId="1076"/>
          <ac:picMkLst>
            <pc:docMk/>
            <pc:sldMk cId="4026699817" sldId="308"/>
            <ac:picMk id="9" creationId="{311D73EA-3B5B-4EF0-AFAD-7ED508B2BF2B}"/>
          </ac:picMkLst>
        </pc:picChg>
      </pc:sldChg>
      <pc:sldChg chg="modSp">
        <pc:chgData name="NABESHIMA Ayumi" userId="YBE7vdkG6oNYgI/BckTzHXKF57jgWlq30nVgr8mCMHQ=" providerId="None" clId="Web-{E71EE7B2-2122-4F3E-90D9-74CD2E48D01E}" dt="2022-12-01T09:04:32.604" v="30" actId="20577"/>
        <pc:sldMkLst>
          <pc:docMk/>
          <pc:sldMk cId="3820390527" sldId="309"/>
        </pc:sldMkLst>
        <pc:spChg chg="mod">
          <ac:chgData name="NABESHIMA Ayumi" userId="YBE7vdkG6oNYgI/BckTzHXKF57jgWlq30nVgr8mCMHQ=" providerId="None" clId="Web-{E71EE7B2-2122-4F3E-90D9-74CD2E48D01E}" dt="2022-12-01T09:04:32.604" v="30" actId="20577"/>
          <ac:spMkLst>
            <pc:docMk/>
            <pc:sldMk cId="3820390527" sldId="309"/>
            <ac:spMk id="4" creationId="{6D917A50-BA11-4F4D-A2E9-0ED198A433E6}"/>
          </ac:spMkLst>
        </pc:spChg>
      </pc:sldChg>
      <pc:sldChg chg="modSp">
        <pc:chgData name="NABESHIMA Ayumi" userId="YBE7vdkG6oNYgI/BckTzHXKF57jgWlq30nVgr8mCMHQ=" providerId="None" clId="Web-{E71EE7B2-2122-4F3E-90D9-74CD2E48D01E}" dt="2022-12-01T09:05:28.028" v="36" actId="14100"/>
        <pc:sldMkLst>
          <pc:docMk/>
          <pc:sldMk cId="2112258545" sldId="310"/>
        </pc:sldMkLst>
        <pc:spChg chg="mod">
          <ac:chgData name="NABESHIMA Ayumi" userId="YBE7vdkG6oNYgI/BckTzHXKF57jgWlq30nVgr8mCMHQ=" providerId="None" clId="Web-{E71EE7B2-2122-4F3E-90D9-74CD2E48D01E}" dt="2022-12-01T09:04:43.370" v="31" actId="20577"/>
          <ac:spMkLst>
            <pc:docMk/>
            <pc:sldMk cId="2112258545" sldId="310"/>
            <ac:spMk id="2" creationId="{8C0678A5-58F1-404C-9D8F-71E9D1C7CFA3}"/>
          </ac:spMkLst>
        </pc:spChg>
        <pc:picChg chg="mod">
          <ac:chgData name="NABESHIMA Ayumi" userId="YBE7vdkG6oNYgI/BckTzHXKF57jgWlq30nVgr8mCMHQ=" providerId="None" clId="Web-{E71EE7B2-2122-4F3E-90D9-74CD2E48D01E}" dt="2022-12-01T09:05:28.028" v="36" actId="14100"/>
          <ac:picMkLst>
            <pc:docMk/>
            <pc:sldMk cId="2112258545" sldId="310"/>
            <ac:picMk id="3" creationId="{ACF9A876-AD45-48DA-9C82-18FE0D6AD06B}"/>
          </ac:picMkLst>
        </pc:picChg>
        <pc:picChg chg="mod">
          <ac:chgData name="NABESHIMA Ayumi" userId="YBE7vdkG6oNYgI/BckTzHXKF57jgWlq30nVgr8mCMHQ=" providerId="None" clId="Web-{E71EE7B2-2122-4F3E-90D9-74CD2E48D01E}" dt="2022-12-01T09:05:16.574" v="35" actId="1076"/>
          <ac:picMkLst>
            <pc:docMk/>
            <pc:sldMk cId="2112258545" sldId="310"/>
            <ac:picMk id="5" creationId="{4123F8D5-36BD-4BE1-AF74-EFE6525D12BA}"/>
          </ac:picMkLst>
        </pc:picChg>
      </pc:sldChg>
      <pc:sldChg chg="modSp">
        <pc:chgData name="NABESHIMA Ayumi" userId="YBE7vdkG6oNYgI/BckTzHXKF57jgWlq30nVgr8mCMHQ=" providerId="None" clId="Web-{E71EE7B2-2122-4F3E-90D9-74CD2E48D01E}" dt="2022-12-01T09:06:35.280" v="43" actId="1076"/>
        <pc:sldMkLst>
          <pc:docMk/>
          <pc:sldMk cId="3064513528" sldId="311"/>
        </pc:sldMkLst>
        <pc:spChg chg="mod">
          <ac:chgData name="NABESHIMA Ayumi" userId="YBE7vdkG6oNYgI/BckTzHXKF57jgWlq30nVgr8mCMHQ=" providerId="None" clId="Web-{E71EE7B2-2122-4F3E-90D9-74CD2E48D01E}" dt="2022-12-01T09:05:59.857" v="38" actId="20577"/>
          <ac:spMkLst>
            <pc:docMk/>
            <pc:sldMk cId="3064513528" sldId="311"/>
            <ac:spMk id="2" creationId="{293ED766-7406-4052-9DAD-9D795B6B2A6A}"/>
          </ac:spMkLst>
        </pc:spChg>
        <pc:spChg chg="mod">
          <ac:chgData name="NABESHIMA Ayumi" userId="YBE7vdkG6oNYgI/BckTzHXKF57jgWlq30nVgr8mCMHQ=" providerId="None" clId="Web-{E71EE7B2-2122-4F3E-90D9-74CD2E48D01E}" dt="2022-12-01T09:06:35.280" v="43" actId="1076"/>
          <ac:spMkLst>
            <pc:docMk/>
            <pc:sldMk cId="3064513528" sldId="311"/>
            <ac:spMk id="6" creationId="{05C07033-DA2D-4C41-82DE-1532B88A7CA8}"/>
          </ac:spMkLst>
        </pc:spChg>
        <pc:spChg chg="mod">
          <ac:chgData name="NABESHIMA Ayumi" userId="YBE7vdkG6oNYgI/BckTzHXKF57jgWlq30nVgr8mCMHQ=" providerId="None" clId="Web-{E71EE7B2-2122-4F3E-90D9-74CD2E48D01E}" dt="2022-12-01T09:06:19.451" v="40" actId="1076"/>
          <ac:spMkLst>
            <pc:docMk/>
            <pc:sldMk cId="3064513528" sldId="311"/>
            <ac:spMk id="7" creationId="{D7AD77CF-7677-4965-9715-CC68B346823D}"/>
          </ac:spMkLst>
        </pc:spChg>
        <pc:picChg chg="mod">
          <ac:chgData name="NABESHIMA Ayumi" userId="YBE7vdkG6oNYgI/BckTzHXKF57jgWlq30nVgr8mCMHQ=" providerId="None" clId="Web-{E71EE7B2-2122-4F3E-90D9-74CD2E48D01E}" dt="2022-12-01T09:06:09.592" v="39" actId="14100"/>
          <ac:picMkLst>
            <pc:docMk/>
            <pc:sldMk cId="3064513528" sldId="311"/>
            <ac:picMk id="4" creationId="{7A29DC67-C865-4BC1-B363-64DEFE58FBDF}"/>
          </ac:picMkLst>
        </pc:picChg>
        <pc:picChg chg="mod">
          <ac:chgData name="NABESHIMA Ayumi" userId="YBE7vdkG6oNYgI/BckTzHXKF57jgWlq30nVgr8mCMHQ=" providerId="None" clId="Web-{E71EE7B2-2122-4F3E-90D9-74CD2E48D01E}" dt="2022-12-01T09:06:29.217" v="42" actId="1076"/>
          <ac:picMkLst>
            <pc:docMk/>
            <pc:sldMk cId="3064513528" sldId="311"/>
            <ac:picMk id="8" creationId="{A862DF8F-ED5E-4A65-9B19-4CC9B3BED24F}"/>
          </ac:picMkLst>
        </pc:picChg>
      </pc:sldChg>
      <pc:sldChg chg="modSp">
        <pc:chgData name="NABESHIMA Ayumi" userId="YBE7vdkG6oNYgI/BckTzHXKF57jgWlq30nVgr8mCMHQ=" providerId="None" clId="Web-{E71EE7B2-2122-4F3E-90D9-74CD2E48D01E}" dt="2022-12-01T09:05:42.200" v="37" actId="20577"/>
        <pc:sldMkLst>
          <pc:docMk/>
          <pc:sldMk cId="2442908360" sldId="312"/>
        </pc:sldMkLst>
        <pc:spChg chg="mod">
          <ac:chgData name="NABESHIMA Ayumi" userId="YBE7vdkG6oNYgI/BckTzHXKF57jgWlq30nVgr8mCMHQ=" providerId="None" clId="Web-{E71EE7B2-2122-4F3E-90D9-74CD2E48D01E}" dt="2022-12-01T09:05:42.200" v="37" actId="20577"/>
          <ac:spMkLst>
            <pc:docMk/>
            <pc:sldMk cId="2442908360" sldId="312"/>
            <ac:spMk id="4" creationId="{A0626F63-A879-4AFD-85B6-3848CA1C0DD3}"/>
          </ac:spMkLst>
        </pc:spChg>
      </pc:sldChg>
      <pc:sldChg chg="modSp">
        <pc:chgData name="NABESHIMA Ayumi" userId="YBE7vdkG6oNYgI/BckTzHXKF57jgWlq30nVgr8mCMHQ=" providerId="None" clId="Web-{E71EE7B2-2122-4F3E-90D9-74CD2E48D01E}" dt="2022-12-01T09:06:44.640" v="44" actId="20577"/>
        <pc:sldMkLst>
          <pc:docMk/>
          <pc:sldMk cId="2511457150" sldId="313"/>
        </pc:sldMkLst>
        <pc:spChg chg="mod">
          <ac:chgData name="NABESHIMA Ayumi" userId="YBE7vdkG6oNYgI/BckTzHXKF57jgWlq30nVgr8mCMHQ=" providerId="None" clId="Web-{E71EE7B2-2122-4F3E-90D9-74CD2E48D01E}" dt="2022-12-01T09:06:44.640" v="44" actId="20577"/>
          <ac:spMkLst>
            <pc:docMk/>
            <pc:sldMk cId="2511457150" sldId="313"/>
            <ac:spMk id="2" creationId="{29A55CB3-8C71-44DF-ABB6-7022CF2A2FC9}"/>
          </ac:spMkLst>
        </pc:spChg>
      </pc:sldChg>
      <pc:sldChg chg="modSp">
        <pc:chgData name="NABESHIMA Ayumi" userId="YBE7vdkG6oNYgI/BckTzHXKF57jgWlq30nVgr8mCMHQ=" providerId="None" clId="Web-{E71EE7B2-2122-4F3E-90D9-74CD2E48D01E}" dt="2022-12-01T09:07:50.595" v="53" actId="1076"/>
        <pc:sldMkLst>
          <pc:docMk/>
          <pc:sldMk cId="3697833597" sldId="314"/>
        </pc:sldMkLst>
        <pc:spChg chg="mod">
          <ac:chgData name="NABESHIMA Ayumi" userId="YBE7vdkG6oNYgI/BckTzHXKF57jgWlq30nVgr8mCMHQ=" providerId="None" clId="Web-{E71EE7B2-2122-4F3E-90D9-74CD2E48D01E}" dt="2022-12-01T09:07:00.828" v="45" actId="20577"/>
          <ac:spMkLst>
            <pc:docMk/>
            <pc:sldMk cId="3697833597" sldId="314"/>
            <ac:spMk id="2" creationId="{317F92D1-7901-4CA2-8AF3-A3767001AED4}"/>
          </ac:spMkLst>
        </pc:spChg>
        <pc:spChg chg="mod">
          <ac:chgData name="NABESHIMA Ayumi" userId="YBE7vdkG6oNYgI/BckTzHXKF57jgWlq30nVgr8mCMHQ=" providerId="None" clId="Web-{E71EE7B2-2122-4F3E-90D9-74CD2E48D01E}" dt="2022-12-01T09:07:33.547" v="49" actId="1076"/>
          <ac:spMkLst>
            <pc:docMk/>
            <pc:sldMk cId="3697833597" sldId="314"/>
            <ac:spMk id="6" creationId="{9B2CDA6B-9B7C-4789-AA27-C5DCD597FA46}"/>
          </ac:spMkLst>
        </pc:spChg>
        <pc:spChg chg="mod">
          <ac:chgData name="NABESHIMA Ayumi" userId="YBE7vdkG6oNYgI/BckTzHXKF57jgWlq30nVgr8mCMHQ=" providerId="None" clId="Web-{E71EE7B2-2122-4F3E-90D9-74CD2E48D01E}" dt="2022-12-01T09:07:39.344" v="50" actId="1076"/>
          <ac:spMkLst>
            <pc:docMk/>
            <pc:sldMk cId="3697833597" sldId="314"/>
            <ac:spMk id="7" creationId="{DB465A3F-8643-42E4-9E73-AD5F52C47ADB}"/>
          </ac:spMkLst>
        </pc:spChg>
        <pc:picChg chg="mod">
          <ac:chgData name="NABESHIMA Ayumi" userId="YBE7vdkG6oNYgI/BckTzHXKF57jgWlq30nVgr8mCMHQ=" providerId="None" clId="Web-{E71EE7B2-2122-4F3E-90D9-74CD2E48D01E}" dt="2022-12-01T09:07:26.453" v="48" actId="14100"/>
          <ac:picMkLst>
            <pc:docMk/>
            <pc:sldMk cId="3697833597" sldId="314"/>
            <ac:picMk id="4" creationId="{AD008B2A-BCDD-4BA5-82FD-2C9DA7189B28}"/>
          </ac:picMkLst>
        </pc:picChg>
        <pc:picChg chg="mod">
          <ac:chgData name="NABESHIMA Ayumi" userId="YBE7vdkG6oNYgI/BckTzHXKF57jgWlq30nVgr8mCMHQ=" providerId="None" clId="Web-{E71EE7B2-2122-4F3E-90D9-74CD2E48D01E}" dt="2022-12-01T09:07:50.595" v="53" actId="1076"/>
          <ac:picMkLst>
            <pc:docMk/>
            <pc:sldMk cId="3697833597" sldId="314"/>
            <ac:picMk id="8" creationId="{EC24DFC8-5E5E-4662-AE7D-3F7DB76635E1}"/>
          </ac:picMkLst>
        </pc:picChg>
      </pc:sldChg>
      <pc:sldChg chg="modSp">
        <pc:chgData name="NABESHIMA Ayumi" userId="YBE7vdkG6oNYgI/BckTzHXKF57jgWlq30nVgr8mCMHQ=" providerId="None" clId="Web-{E71EE7B2-2122-4F3E-90D9-74CD2E48D01E}" dt="2022-12-01T09:08:12.470" v="55" actId="14100"/>
        <pc:sldMkLst>
          <pc:docMk/>
          <pc:sldMk cId="1578829180" sldId="315"/>
        </pc:sldMkLst>
        <pc:spChg chg="mod">
          <ac:chgData name="NABESHIMA Ayumi" userId="YBE7vdkG6oNYgI/BckTzHXKF57jgWlq30nVgr8mCMHQ=" providerId="None" clId="Web-{E71EE7B2-2122-4F3E-90D9-74CD2E48D01E}" dt="2022-12-01T09:08:02.454" v="54" actId="20577"/>
          <ac:spMkLst>
            <pc:docMk/>
            <pc:sldMk cId="1578829180" sldId="315"/>
            <ac:spMk id="2" creationId="{70A1FA8D-F0A2-4EA2-B416-5E8288E96B4A}"/>
          </ac:spMkLst>
        </pc:spChg>
        <pc:picChg chg="mod">
          <ac:chgData name="NABESHIMA Ayumi" userId="YBE7vdkG6oNYgI/BckTzHXKF57jgWlq30nVgr8mCMHQ=" providerId="None" clId="Web-{E71EE7B2-2122-4F3E-90D9-74CD2E48D01E}" dt="2022-12-01T09:08:12.470" v="55" actId="14100"/>
          <ac:picMkLst>
            <pc:docMk/>
            <pc:sldMk cId="1578829180" sldId="315"/>
            <ac:picMk id="4" creationId="{1CEA5B3A-9623-4D48-AD9C-7CBF7A876369}"/>
          </ac:picMkLst>
        </pc:picChg>
      </pc:sldChg>
      <pc:sldChg chg="modSp">
        <pc:chgData name="NABESHIMA Ayumi" userId="YBE7vdkG6oNYgI/BckTzHXKF57jgWlq30nVgr8mCMHQ=" providerId="None" clId="Web-{E71EE7B2-2122-4F3E-90D9-74CD2E48D01E}" dt="2022-12-01T09:09:05.738" v="59" actId="1076"/>
        <pc:sldMkLst>
          <pc:docMk/>
          <pc:sldMk cId="1240661071" sldId="316"/>
        </pc:sldMkLst>
        <pc:spChg chg="mod">
          <ac:chgData name="NABESHIMA Ayumi" userId="YBE7vdkG6oNYgI/BckTzHXKF57jgWlq30nVgr8mCMHQ=" providerId="None" clId="Web-{E71EE7B2-2122-4F3E-90D9-74CD2E48D01E}" dt="2022-12-01T09:08:40.831" v="56" actId="20577"/>
          <ac:spMkLst>
            <pc:docMk/>
            <pc:sldMk cId="1240661071" sldId="316"/>
            <ac:spMk id="2" creationId="{78D4C28F-A62F-4D2F-8D23-10A69FD385BE}"/>
          </ac:spMkLst>
        </pc:spChg>
        <pc:spChg chg="mod">
          <ac:chgData name="NABESHIMA Ayumi" userId="YBE7vdkG6oNYgI/BckTzHXKF57jgWlq30nVgr8mCMHQ=" providerId="None" clId="Web-{E71EE7B2-2122-4F3E-90D9-74CD2E48D01E}" dt="2022-12-01T09:09:05.738" v="59" actId="1076"/>
          <ac:spMkLst>
            <pc:docMk/>
            <pc:sldMk cId="1240661071" sldId="316"/>
            <ac:spMk id="5" creationId="{9E3F7712-6BC1-4523-917D-B478B8A4DC65}"/>
          </ac:spMkLst>
        </pc:spChg>
        <pc:picChg chg="mod">
          <ac:chgData name="NABESHIMA Ayumi" userId="YBE7vdkG6oNYgI/BckTzHXKF57jgWlq30nVgr8mCMHQ=" providerId="None" clId="Web-{E71EE7B2-2122-4F3E-90D9-74CD2E48D01E}" dt="2022-12-01T09:08:51.284" v="58" actId="14100"/>
          <ac:picMkLst>
            <pc:docMk/>
            <pc:sldMk cId="1240661071" sldId="316"/>
            <ac:picMk id="4" creationId="{BD7DA635-D304-4758-B4D0-DDBEA34059FD}"/>
          </ac:picMkLst>
        </pc:picChg>
      </pc:sldChg>
      <pc:sldChg chg="modSp">
        <pc:chgData name="NABESHIMA Ayumi" userId="YBE7vdkG6oNYgI/BckTzHXKF57jgWlq30nVgr8mCMHQ=" providerId="None" clId="Web-{E71EE7B2-2122-4F3E-90D9-74CD2E48D01E}" dt="2022-12-01T09:09:29.973" v="60" actId="20577"/>
        <pc:sldMkLst>
          <pc:docMk/>
          <pc:sldMk cId="4293433050" sldId="317"/>
        </pc:sldMkLst>
        <pc:spChg chg="mod">
          <ac:chgData name="NABESHIMA Ayumi" userId="YBE7vdkG6oNYgI/BckTzHXKF57jgWlq30nVgr8mCMHQ=" providerId="None" clId="Web-{E71EE7B2-2122-4F3E-90D9-74CD2E48D01E}" dt="2022-12-01T09:09:29.973" v="60" actId="20577"/>
          <ac:spMkLst>
            <pc:docMk/>
            <pc:sldMk cId="4293433050" sldId="317"/>
            <ac:spMk id="5" creationId="{92C4AAD9-48D8-4B11-A2C6-FF1809A36291}"/>
          </ac:spMkLst>
        </pc:spChg>
      </pc:sldChg>
      <pc:sldChg chg="modSp">
        <pc:chgData name="NABESHIMA Ayumi" userId="YBE7vdkG6oNYgI/BckTzHXKF57jgWlq30nVgr8mCMHQ=" providerId="None" clId="Web-{E71EE7B2-2122-4F3E-90D9-74CD2E48D01E}" dt="2022-12-01T09:09:42.426" v="61" actId="20577"/>
        <pc:sldMkLst>
          <pc:docMk/>
          <pc:sldMk cId="1344242719" sldId="318"/>
        </pc:sldMkLst>
        <pc:spChg chg="mod">
          <ac:chgData name="NABESHIMA Ayumi" userId="YBE7vdkG6oNYgI/BckTzHXKF57jgWlq30nVgr8mCMHQ=" providerId="None" clId="Web-{E71EE7B2-2122-4F3E-90D9-74CD2E48D01E}" dt="2022-12-01T09:09:42.426" v="61" actId="20577"/>
          <ac:spMkLst>
            <pc:docMk/>
            <pc:sldMk cId="1344242719" sldId="318"/>
            <ac:spMk id="2" creationId="{9D2BE400-23FF-42C7-B071-72CB52AB441D}"/>
          </ac:spMkLst>
        </pc:spChg>
      </pc:sldChg>
      <pc:sldChg chg="modSp">
        <pc:chgData name="NABESHIMA Ayumi" userId="YBE7vdkG6oNYgI/BckTzHXKF57jgWlq30nVgr8mCMHQ=" providerId="None" clId="Web-{E71EE7B2-2122-4F3E-90D9-74CD2E48D01E}" dt="2022-12-01T09:10:21.834" v="64" actId="1076"/>
        <pc:sldMkLst>
          <pc:docMk/>
          <pc:sldMk cId="852576554" sldId="319"/>
        </pc:sldMkLst>
        <pc:spChg chg="mod">
          <ac:chgData name="NABESHIMA Ayumi" userId="YBE7vdkG6oNYgI/BckTzHXKF57jgWlq30nVgr8mCMHQ=" providerId="None" clId="Web-{E71EE7B2-2122-4F3E-90D9-74CD2E48D01E}" dt="2022-12-01T09:09:55.411" v="62" actId="20577"/>
          <ac:spMkLst>
            <pc:docMk/>
            <pc:sldMk cId="852576554" sldId="319"/>
            <ac:spMk id="2" creationId="{6DAF30EF-56EB-4F97-8974-148A67D1EA43}"/>
          </ac:spMkLst>
        </pc:spChg>
        <pc:spChg chg="mod">
          <ac:chgData name="NABESHIMA Ayumi" userId="YBE7vdkG6oNYgI/BckTzHXKF57jgWlq30nVgr8mCMHQ=" providerId="None" clId="Web-{E71EE7B2-2122-4F3E-90D9-74CD2E48D01E}" dt="2022-12-01T09:10:10.333" v="63" actId="1076"/>
          <ac:spMkLst>
            <pc:docMk/>
            <pc:sldMk cId="852576554" sldId="319"/>
            <ac:spMk id="4" creationId="{5BB021EB-D221-44F4-9206-8207ACF50A9C}"/>
          </ac:spMkLst>
        </pc:spChg>
        <pc:spChg chg="mod">
          <ac:chgData name="NABESHIMA Ayumi" userId="YBE7vdkG6oNYgI/BckTzHXKF57jgWlq30nVgr8mCMHQ=" providerId="None" clId="Web-{E71EE7B2-2122-4F3E-90D9-74CD2E48D01E}" dt="2022-12-01T09:10:21.834" v="64" actId="1076"/>
          <ac:spMkLst>
            <pc:docMk/>
            <pc:sldMk cId="852576554" sldId="319"/>
            <ac:spMk id="5" creationId="{72DE7B6B-87D4-47C4-AD2A-F010DA9CD270}"/>
          </ac:spMkLst>
        </pc:spChg>
      </pc:sldChg>
      <pc:sldChg chg="modSp">
        <pc:chgData name="NABESHIMA Ayumi" userId="YBE7vdkG6oNYgI/BckTzHXKF57jgWlq30nVgr8mCMHQ=" providerId="None" clId="Web-{E71EE7B2-2122-4F3E-90D9-74CD2E48D01E}" dt="2022-12-01T09:13:43.543" v="113" actId="20577"/>
        <pc:sldMkLst>
          <pc:docMk/>
          <pc:sldMk cId="1252726482" sldId="320"/>
        </pc:sldMkLst>
        <pc:spChg chg="mod">
          <ac:chgData name="NABESHIMA Ayumi" userId="YBE7vdkG6oNYgI/BckTzHXKF57jgWlq30nVgr8mCMHQ=" providerId="None" clId="Web-{E71EE7B2-2122-4F3E-90D9-74CD2E48D01E}" dt="2022-12-01T09:10:55.991" v="65" actId="20577"/>
          <ac:spMkLst>
            <pc:docMk/>
            <pc:sldMk cId="1252726482" sldId="320"/>
            <ac:spMk id="2" creationId="{B06DB0A5-F9E7-409E-9EDA-5AA7485E0C4E}"/>
          </ac:spMkLst>
        </pc:spChg>
        <pc:spChg chg="mod">
          <ac:chgData name="NABESHIMA Ayumi" userId="YBE7vdkG6oNYgI/BckTzHXKF57jgWlq30nVgr8mCMHQ=" providerId="None" clId="Web-{E71EE7B2-2122-4F3E-90D9-74CD2E48D01E}" dt="2022-12-01T09:13:43.543" v="113" actId="20577"/>
          <ac:spMkLst>
            <pc:docMk/>
            <pc:sldMk cId="1252726482" sldId="320"/>
            <ac:spMk id="5" creationId="{288726E2-590F-4588-85D7-650D1D6CC1A7}"/>
          </ac:spMkLst>
        </pc:spChg>
      </pc:sldChg>
      <pc:sldChg chg="modSp">
        <pc:chgData name="NABESHIMA Ayumi" userId="YBE7vdkG6oNYgI/BckTzHXKF57jgWlq30nVgr8mCMHQ=" providerId="None" clId="Web-{E71EE7B2-2122-4F3E-90D9-74CD2E48D01E}" dt="2022-12-01T09:14:52.748" v="122" actId="1076"/>
        <pc:sldMkLst>
          <pc:docMk/>
          <pc:sldMk cId="154181087" sldId="321"/>
        </pc:sldMkLst>
        <pc:spChg chg="mod">
          <ac:chgData name="NABESHIMA Ayumi" userId="YBE7vdkG6oNYgI/BckTzHXKF57jgWlq30nVgr8mCMHQ=" providerId="None" clId="Web-{E71EE7B2-2122-4F3E-90D9-74CD2E48D01E}" dt="2022-12-01T09:14:03.153" v="114" actId="20577"/>
          <ac:spMkLst>
            <pc:docMk/>
            <pc:sldMk cId="154181087" sldId="321"/>
            <ac:spMk id="2" creationId="{FEAAD946-7BD1-4047-87F8-03B0939336E5}"/>
          </ac:spMkLst>
        </pc:spChg>
        <pc:spChg chg="mod">
          <ac:chgData name="NABESHIMA Ayumi" userId="YBE7vdkG6oNYgI/BckTzHXKF57jgWlq30nVgr8mCMHQ=" providerId="None" clId="Web-{E71EE7B2-2122-4F3E-90D9-74CD2E48D01E}" dt="2022-12-01T09:14:29.591" v="118" actId="1076"/>
          <ac:spMkLst>
            <pc:docMk/>
            <pc:sldMk cId="154181087" sldId="321"/>
            <ac:spMk id="5" creationId="{161AC531-903E-4285-8C88-D4007182E910}"/>
          </ac:spMkLst>
        </pc:spChg>
        <pc:spChg chg="mod">
          <ac:chgData name="NABESHIMA Ayumi" userId="YBE7vdkG6oNYgI/BckTzHXKF57jgWlq30nVgr8mCMHQ=" providerId="None" clId="Web-{E71EE7B2-2122-4F3E-90D9-74CD2E48D01E}" dt="2022-12-01T09:14:43.842" v="120" actId="1076"/>
          <ac:spMkLst>
            <pc:docMk/>
            <pc:sldMk cId="154181087" sldId="321"/>
            <ac:spMk id="7" creationId="{0BD9327E-A0F6-40BC-BCB2-88698406813C}"/>
          </ac:spMkLst>
        </pc:spChg>
        <pc:picChg chg="mod">
          <ac:chgData name="NABESHIMA Ayumi" userId="YBE7vdkG6oNYgI/BckTzHXKF57jgWlq30nVgr8mCMHQ=" providerId="None" clId="Web-{E71EE7B2-2122-4F3E-90D9-74CD2E48D01E}" dt="2022-12-01T09:14:52.748" v="122" actId="1076"/>
          <ac:picMkLst>
            <pc:docMk/>
            <pc:sldMk cId="154181087" sldId="321"/>
            <ac:picMk id="4" creationId="{29B5E11D-898F-4BA6-81AC-51A5F1DA2AF8}"/>
          </ac:picMkLst>
        </pc:picChg>
        <pc:picChg chg="mod">
          <ac:chgData name="NABESHIMA Ayumi" userId="YBE7vdkG6oNYgI/BckTzHXKF57jgWlq30nVgr8mCMHQ=" providerId="None" clId="Web-{E71EE7B2-2122-4F3E-90D9-74CD2E48D01E}" dt="2022-12-01T09:14:21.466" v="117" actId="14100"/>
          <ac:picMkLst>
            <pc:docMk/>
            <pc:sldMk cId="154181087" sldId="321"/>
            <ac:picMk id="6" creationId="{641B89CA-D7DA-4039-90A5-8381D3CD6053}"/>
          </ac:picMkLst>
        </pc:picChg>
      </pc:sldChg>
      <pc:sldChg chg="modSp">
        <pc:chgData name="NABESHIMA Ayumi" userId="YBE7vdkG6oNYgI/BckTzHXKF57jgWlq30nVgr8mCMHQ=" providerId="None" clId="Web-{E71EE7B2-2122-4F3E-90D9-74CD2E48D01E}" dt="2022-12-01T09:16:05.032" v="129" actId="20577"/>
        <pc:sldMkLst>
          <pc:docMk/>
          <pc:sldMk cId="1939170304" sldId="322"/>
        </pc:sldMkLst>
        <pc:spChg chg="mod">
          <ac:chgData name="NABESHIMA Ayumi" userId="YBE7vdkG6oNYgI/BckTzHXKF57jgWlq30nVgr8mCMHQ=" providerId="None" clId="Web-{E71EE7B2-2122-4F3E-90D9-74CD2E48D01E}" dt="2022-12-01T09:16:05.032" v="129" actId="20577"/>
          <ac:spMkLst>
            <pc:docMk/>
            <pc:sldMk cId="1939170304" sldId="322"/>
            <ac:spMk id="2" creationId="{1C87B9F2-1B33-4B80-BA8F-AB4E22E56A16}"/>
          </ac:spMkLst>
        </pc:spChg>
      </pc:sldChg>
      <pc:sldChg chg="modSp">
        <pc:chgData name="NABESHIMA Ayumi" userId="YBE7vdkG6oNYgI/BckTzHXKF57jgWlq30nVgr8mCMHQ=" providerId="None" clId="Web-{E71EE7B2-2122-4F3E-90D9-74CD2E48D01E}" dt="2022-12-01T09:21:25.901" v="170" actId="1076"/>
        <pc:sldMkLst>
          <pc:docMk/>
          <pc:sldMk cId="3627536093" sldId="323"/>
        </pc:sldMkLst>
        <pc:spChg chg="mod">
          <ac:chgData name="NABESHIMA Ayumi" userId="YBE7vdkG6oNYgI/BckTzHXKF57jgWlq30nVgr8mCMHQ=" providerId="None" clId="Web-{E71EE7B2-2122-4F3E-90D9-74CD2E48D01E}" dt="2022-12-01T09:20:55.088" v="164" actId="20577"/>
          <ac:spMkLst>
            <pc:docMk/>
            <pc:sldMk cId="3627536093" sldId="323"/>
            <ac:spMk id="2" creationId="{674BC27F-4801-4046-9239-CDD3D4C23450}"/>
          </ac:spMkLst>
        </pc:spChg>
        <pc:spChg chg="mod">
          <ac:chgData name="NABESHIMA Ayumi" userId="YBE7vdkG6oNYgI/BckTzHXKF57jgWlq30nVgr8mCMHQ=" providerId="None" clId="Web-{E71EE7B2-2122-4F3E-90D9-74CD2E48D01E}" dt="2022-12-01T09:21:00.853" v="165" actId="1076"/>
          <ac:spMkLst>
            <pc:docMk/>
            <pc:sldMk cId="3627536093" sldId="323"/>
            <ac:spMk id="8" creationId="{01C23BC7-9587-42D5-9469-65FA8F05029F}"/>
          </ac:spMkLst>
        </pc:spChg>
        <pc:picChg chg="mod">
          <ac:chgData name="NABESHIMA Ayumi" userId="YBE7vdkG6oNYgI/BckTzHXKF57jgWlq30nVgr8mCMHQ=" providerId="None" clId="Web-{E71EE7B2-2122-4F3E-90D9-74CD2E48D01E}" dt="2022-12-01T09:21:09.713" v="167" actId="1076"/>
          <ac:picMkLst>
            <pc:docMk/>
            <pc:sldMk cId="3627536093" sldId="323"/>
            <ac:picMk id="11" creationId="{AF6CDA31-DDEA-4727-A32F-13936D1E9D3B}"/>
          </ac:picMkLst>
        </pc:picChg>
        <pc:picChg chg="mod">
          <ac:chgData name="NABESHIMA Ayumi" userId="YBE7vdkG6oNYgI/BckTzHXKF57jgWlq30nVgr8mCMHQ=" providerId="None" clId="Web-{E71EE7B2-2122-4F3E-90D9-74CD2E48D01E}" dt="2022-12-01T09:21:25.901" v="170" actId="1076"/>
          <ac:picMkLst>
            <pc:docMk/>
            <pc:sldMk cId="3627536093" sldId="323"/>
            <ac:picMk id="12" creationId="{C0A5BE21-6DDA-42FE-89B3-ACE889440C6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18C5-452D-4EE7-A66C-AE6B84FCB455}" type="datetimeFigureOut">
              <a:rPr kumimoji="1" lang="ja-JP" altLang="en-US" smtClean="0"/>
              <a:t>2023/2/7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8B20-F1CF-4BF9-92F4-12EFF9C85F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065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18C5-452D-4EE7-A66C-AE6B84FCB455}" type="datetimeFigureOut">
              <a:rPr kumimoji="1" lang="ja-JP" altLang="en-US" smtClean="0"/>
              <a:t>2023/2/7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8B20-F1CF-4BF9-92F4-12EFF9C85F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336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18C5-452D-4EE7-A66C-AE6B84FCB455}" type="datetimeFigureOut">
              <a:rPr kumimoji="1" lang="ja-JP" altLang="en-US" smtClean="0"/>
              <a:t>2023/2/7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8B20-F1CF-4BF9-92F4-12EFF9C85F2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1216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18C5-452D-4EE7-A66C-AE6B84FCB455}" type="datetimeFigureOut">
              <a:rPr kumimoji="1" lang="ja-JP" altLang="en-US" smtClean="0"/>
              <a:t>2023/2/7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8B20-F1CF-4BF9-92F4-12EFF9C85F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0723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18C5-452D-4EE7-A66C-AE6B84FCB455}" type="datetimeFigureOut">
              <a:rPr kumimoji="1" lang="ja-JP" altLang="en-US" smtClean="0"/>
              <a:t>2023/2/7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8B20-F1CF-4BF9-92F4-12EFF9C85F2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8765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18C5-452D-4EE7-A66C-AE6B84FCB455}" type="datetimeFigureOut">
              <a:rPr kumimoji="1" lang="ja-JP" altLang="en-US" smtClean="0"/>
              <a:t>2023/2/7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8B20-F1CF-4BF9-92F4-12EFF9C85F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419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18C5-452D-4EE7-A66C-AE6B84FCB455}" type="datetimeFigureOut">
              <a:rPr kumimoji="1" lang="ja-JP" altLang="en-US" smtClean="0"/>
              <a:t>2023/2/7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8B20-F1CF-4BF9-92F4-12EFF9C85F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3225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18C5-452D-4EE7-A66C-AE6B84FCB455}" type="datetimeFigureOut">
              <a:rPr kumimoji="1" lang="ja-JP" altLang="en-US" smtClean="0"/>
              <a:t>2023/2/7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8B20-F1CF-4BF9-92F4-12EFF9C85F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957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18C5-452D-4EE7-A66C-AE6B84FCB455}" type="datetimeFigureOut">
              <a:rPr kumimoji="1" lang="ja-JP" altLang="en-US" smtClean="0"/>
              <a:t>2023/2/7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8B20-F1CF-4BF9-92F4-12EFF9C85F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8269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18C5-452D-4EE7-A66C-AE6B84FCB455}" type="datetimeFigureOut">
              <a:rPr kumimoji="1" lang="ja-JP" altLang="en-US" smtClean="0"/>
              <a:t>2023/2/7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8B20-F1CF-4BF9-92F4-12EFF9C85F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2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18C5-452D-4EE7-A66C-AE6B84FCB455}" type="datetimeFigureOut">
              <a:rPr kumimoji="1" lang="ja-JP" altLang="en-US" smtClean="0"/>
              <a:t>2023/2/7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8B20-F1CF-4BF9-92F4-12EFF9C85F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9688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18C5-452D-4EE7-A66C-AE6B84FCB455}" type="datetimeFigureOut">
              <a:rPr kumimoji="1" lang="ja-JP" altLang="en-US" smtClean="0"/>
              <a:t>2023/2/7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8B20-F1CF-4BF9-92F4-12EFF9C85F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7908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18C5-452D-4EE7-A66C-AE6B84FCB455}" type="datetimeFigureOut">
              <a:rPr kumimoji="1" lang="ja-JP" altLang="en-US" smtClean="0"/>
              <a:t>2023/2/7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8B20-F1CF-4BF9-92F4-12EFF9C85F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63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18C5-452D-4EE7-A66C-AE6B84FCB455}" type="datetimeFigureOut">
              <a:rPr kumimoji="1" lang="ja-JP" altLang="en-US" smtClean="0"/>
              <a:t>2023/2/7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8B20-F1CF-4BF9-92F4-12EFF9C85F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709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18C5-452D-4EE7-A66C-AE6B84FCB455}" type="datetimeFigureOut">
              <a:rPr kumimoji="1" lang="ja-JP" altLang="en-US" smtClean="0"/>
              <a:t>2023/2/7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8B20-F1CF-4BF9-92F4-12EFF9C85F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1582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18C5-452D-4EE7-A66C-AE6B84FCB455}" type="datetimeFigureOut">
              <a:rPr kumimoji="1" lang="ja-JP" altLang="en-US" smtClean="0"/>
              <a:t>2023/2/7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8B20-F1CF-4BF9-92F4-12EFF9C85F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725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418C5-452D-4EE7-A66C-AE6B84FCB455}" type="datetimeFigureOut">
              <a:rPr kumimoji="1" lang="ja-JP" altLang="en-US" smtClean="0"/>
              <a:t>2023/2/7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94E8B20-F1CF-4BF9-92F4-12EFF9C85F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2401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426C25-5485-4441-B9FE-D402F9496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3038" y="2234302"/>
            <a:ext cx="7766936" cy="1646302"/>
          </a:xfrm>
        </p:spPr>
        <p:txBody>
          <a:bodyPr/>
          <a:lstStyle/>
          <a:p>
            <a:pPr algn="ctr"/>
            <a:r>
              <a:rPr lang="ja-JP" altLang="en-US" sz="5200">
                <a:solidFill>
                  <a:schemeClr val="tx1"/>
                </a:solidFill>
                <a:ea typeface="メイリオ"/>
              </a:rPr>
              <a:t>第8回 </a:t>
            </a:r>
            <a:r>
              <a:rPr kumimoji="1" lang="ja-JP" altLang="en-US" sz="5200">
                <a:solidFill>
                  <a:schemeClr val="tx1"/>
                </a:solidFill>
                <a:ea typeface="メイリオ"/>
              </a:rPr>
              <a:t>ファイルの入出力</a:t>
            </a:r>
            <a:endParaRPr lang="ja-JP" altLang="en-US" sz="5200">
              <a:solidFill>
                <a:schemeClr val="tx1"/>
              </a:solidFill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874527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0626F63-A879-4AFD-85B6-3848CA1C0DD3}"/>
              </a:ext>
            </a:extLst>
          </p:cNvPr>
          <p:cNvSpPr txBox="1"/>
          <p:nvPr/>
        </p:nvSpPr>
        <p:spPr>
          <a:xfrm>
            <a:off x="1918251" y="2967335"/>
            <a:ext cx="7056783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ja-JP" altLang="en-US" sz="5200" dirty="0">
                <a:ea typeface="メイリオ"/>
              </a:rPr>
              <a:t>ファイルから読み込む</a:t>
            </a:r>
          </a:p>
        </p:txBody>
      </p:sp>
    </p:spTree>
    <p:extLst>
      <p:ext uri="{BB962C8B-B14F-4D97-AF65-F5344CB8AC3E}">
        <p14:creationId xmlns:p14="http://schemas.microsoft.com/office/powerpoint/2010/main" val="2442908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3ED766-7406-4052-9DAD-9D795B6B2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>
                <a:ea typeface="メイリオ"/>
              </a:rPr>
              <a:t>ファイルから読み込む</a:t>
            </a: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7A29DC67-C865-4BC1-B363-64DEFE58FB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834896"/>
            <a:ext cx="10286137" cy="1594104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FD15AC0-F04C-4F20-930E-E97740BFC193}"/>
              </a:ext>
            </a:extLst>
          </p:cNvPr>
          <p:cNvSpPr txBox="1"/>
          <p:nvPr/>
        </p:nvSpPr>
        <p:spPr>
          <a:xfrm>
            <a:off x="677334" y="1443754"/>
            <a:ext cx="4084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例）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5C07033-DA2D-4C41-82DE-1532B88A7CA8}"/>
              </a:ext>
            </a:extLst>
          </p:cNvPr>
          <p:cNvSpPr txBox="1"/>
          <p:nvPr/>
        </p:nvSpPr>
        <p:spPr>
          <a:xfrm>
            <a:off x="677334" y="3434348"/>
            <a:ext cx="9495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</a:rPr>
              <a:t>既存のファイルから読み込みを行う場合</a:t>
            </a:r>
            <a:r>
              <a:rPr kumimoji="1" lang="en-US" altLang="ja-JP" sz="2800" dirty="0">
                <a:solidFill>
                  <a:srgbClr val="FF0000"/>
                </a:solidFill>
              </a:rPr>
              <a:t>mode</a:t>
            </a:r>
            <a:r>
              <a:rPr kumimoji="1" lang="ja-JP" altLang="en-US" sz="2800" dirty="0">
                <a:solidFill>
                  <a:srgbClr val="FF0000"/>
                </a:solidFill>
              </a:rPr>
              <a:t>は</a:t>
            </a:r>
            <a:r>
              <a:rPr kumimoji="1" lang="en-US" altLang="ja-JP" sz="2800" dirty="0">
                <a:solidFill>
                  <a:srgbClr val="FF0000"/>
                </a:solidFill>
              </a:rPr>
              <a:t>read</a:t>
            </a:r>
            <a:r>
              <a:rPr kumimoji="1" lang="ja-JP" altLang="en-US" sz="2800" dirty="0">
                <a:solidFill>
                  <a:srgbClr val="FF0000"/>
                </a:solidFill>
              </a:rPr>
              <a:t>の</a:t>
            </a:r>
            <a:r>
              <a:rPr kumimoji="1" lang="en-US" altLang="ja-JP" sz="2800" dirty="0">
                <a:solidFill>
                  <a:srgbClr val="FF0000"/>
                </a:solidFill>
              </a:rPr>
              <a:t>r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7AD77CF-7677-4965-9715-CC68B346823D}"/>
              </a:ext>
            </a:extLst>
          </p:cNvPr>
          <p:cNvSpPr txBox="1"/>
          <p:nvPr/>
        </p:nvSpPr>
        <p:spPr>
          <a:xfrm>
            <a:off x="677334" y="4489593"/>
            <a:ext cx="3210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実行結果）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862DF8F-ED5E-4A65-9B19-4CC9B3BED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5006956"/>
            <a:ext cx="6966734" cy="144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513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55CB3-8C71-44DF-ABB6-7022CF2A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>
                <a:ea typeface="メイリオ"/>
              </a:rPr>
              <a:t>ファイルから読み込むときの注意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2AD7AB-66C5-4ADF-8AE7-A2DAB6F73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30772"/>
            <a:ext cx="10434614" cy="3880773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巨大なファイルを開いて一度に読み込むのは大変</a:t>
            </a:r>
            <a:endParaRPr kumimoji="1" lang="en-US" altLang="ja-JP" sz="2800" dirty="0"/>
          </a:p>
          <a:p>
            <a:pPr marL="0" indent="0">
              <a:buNone/>
            </a:pPr>
            <a:r>
              <a:rPr kumimoji="1" lang="ja-JP" altLang="en-US" sz="2800" dirty="0"/>
              <a:t>　</a:t>
            </a:r>
            <a:r>
              <a:rPr lang="ja-JP" altLang="en-US" sz="2800" dirty="0"/>
              <a:t>→読み込みに時間がかかる・メモリを多く使ってしまう</a:t>
            </a:r>
            <a:endParaRPr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　→大きなリソースを割いてしまう</a:t>
            </a:r>
            <a:endParaRPr lang="en-US" altLang="ja-JP" sz="2800" dirty="0"/>
          </a:p>
          <a:p>
            <a:pPr marL="0" indent="0">
              <a:buNone/>
            </a:pPr>
            <a:endParaRPr kumimoji="1" lang="en-US" altLang="ja-JP" sz="2800" dirty="0"/>
          </a:p>
          <a:p>
            <a:r>
              <a:rPr lang="en-US" altLang="ja-JP" sz="2800" dirty="0"/>
              <a:t>Python</a:t>
            </a:r>
            <a:r>
              <a:rPr lang="ja-JP" altLang="en-US" sz="2800" dirty="0"/>
              <a:t>では一行ずつ読み込むのが一般的</a:t>
            </a:r>
            <a:endParaRPr kumimoji="1" lang="en-US" altLang="ja-JP" sz="2800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6D63D14-5C56-4DAA-AE76-E88A978C2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453" y="4492487"/>
            <a:ext cx="2236304" cy="22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457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7F92D1-7901-4CA2-8AF3-A3767001A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>
                <a:ea typeface="メイリオ"/>
              </a:rPr>
              <a:t>一行ずつファイルから読み込む</a:t>
            </a: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AD008B2A-BCDD-4BA5-82FD-2C9DA7189B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791730"/>
            <a:ext cx="10935819" cy="153632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4EEFD66-851A-423C-BC32-8F31611B407B}"/>
              </a:ext>
            </a:extLst>
          </p:cNvPr>
          <p:cNvSpPr txBox="1"/>
          <p:nvPr/>
        </p:nvSpPr>
        <p:spPr>
          <a:xfrm>
            <a:off x="677334" y="1407180"/>
            <a:ext cx="2845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例）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B2CDA6B-9B7C-4789-AA27-C5DCD597FA46}"/>
              </a:ext>
            </a:extLst>
          </p:cNvPr>
          <p:cNvSpPr txBox="1"/>
          <p:nvPr/>
        </p:nvSpPr>
        <p:spPr>
          <a:xfrm>
            <a:off x="677334" y="3323854"/>
            <a:ext cx="72540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rgbClr val="FF0000"/>
                </a:solidFill>
              </a:rPr>
              <a:t>for</a:t>
            </a:r>
            <a:r>
              <a:rPr kumimoji="1" lang="ja-JP" altLang="en-US" sz="2800" dirty="0">
                <a:solidFill>
                  <a:srgbClr val="FF0000"/>
                </a:solidFill>
              </a:rPr>
              <a:t>文を用いてファイルオブジェクトから</a:t>
            </a:r>
            <a:endParaRPr kumimoji="1" lang="en-US" altLang="ja-JP" sz="2800" dirty="0">
              <a:solidFill>
                <a:srgbClr val="FF0000"/>
              </a:solidFill>
            </a:endParaRPr>
          </a:p>
          <a:p>
            <a:r>
              <a:rPr kumimoji="1" lang="en-US" altLang="ja-JP" sz="2800" dirty="0">
                <a:solidFill>
                  <a:srgbClr val="FF0000"/>
                </a:solidFill>
              </a:rPr>
              <a:t>1</a:t>
            </a:r>
            <a:r>
              <a:rPr kumimoji="1" lang="ja-JP" altLang="en-US" sz="2800" dirty="0">
                <a:solidFill>
                  <a:srgbClr val="FF0000"/>
                </a:solidFill>
              </a:rPr>
              <a:t>行ずつ文字列を取り出す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B465A3F-8643-42E4-9E73-AD5F52C47ADB}"/>
              </a:ext>
            </a:extLst>
          </p:cNvPr>
          <p:cNvSpPr txBox="1"/>
          <p:nvPr/>
        </p:nvSpPr>
        <p:spPr>
          <a:xfrm>
            <a:off x="677334" y="4546902"/>
            <a:ext cx="258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実行結果）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EC24DFC8-5E5E-4662-AE7D-3F7DB7663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994462"/>
            <a:ext cx="5204682" cy="179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833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A1FA8D-F0A2-4EA2-B416-5E8288E96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>
                <a:ea typeface="メイリオ"/>
              </a:rPr>
              <a:t>改行の削除</a:t>
            </a: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1CEA5B3A-9623-4D48-AD9C-7CBF7A8763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582447"/>
            <a:ext cx="5705294" cy="1972784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D3A732C-C39B-4702-99A0-5717F8BC0BE4}"/>
              </a:ext>
            </a:extLst>
          </p:cNvPr>
          <p:cNvSpPr txBox="1"/>
          <p:nvPr/>
        </p:nvSpPr>
        <p:spPr>
          <a:xfrm>
            <a:off x="677334" y="3771530"/>
            <a:ext cx="7959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実行結果を見ると</a:t>
            </a:r>
            <a:r>
              <a:rPr kumimoji="1" lang="en-US" altLang="ja-JP" sz="2800" dirty="0"/>
              <a:t>1</a:t>
            </a:r>
            <a:r>
              <a:rPr kumimoji="1" lang="ja-JP" altLang="en-US" sz="2800" dirty="0"/>
              <a:t>行ごとの改行が邪魔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42114B6C-F3FD-48AF-ABC8-B0F3F7C054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002" y="3925956"/>
            <a:ext cx="2812774" cy="2812774"/>
          </a:xfrm>
          <a:prstGeom prst="rect">
            <a:avLst/>
          </a:prstGeom>
        </p:spPr>
      </p:pic>
      <p:sp>
        <p:nvSpPr>
          <p:cNvPr id="8" name="吹き出し: 円形 7">
            <a:extLst>
              <a:ext uri="{FF2B5EF4-FFF2-40B4-BE49-F238E27FC236}">
                <a16:creationId xmlns:a16="http://schemas.microsoft.com/office/drawing/2014/main" id="{92110B63-BB40-4E28-87E5-B4C58203019E}"/>
              </a:ext>
            </a:extLst>
          </p:cNvPr>
          <p:cNvSpPr/>
          <p:nvPr/>
        </p:nvSpPr>
        <p:spPr>
          <a:xfrm>
            <a:off x="677334" y="4440474"/>
            <a:ext cx="9102770" cy="1308652"/>
          </a:xfrm>
          <a:prstGeom prst="wedgeEllipseCallout">
            <a:avLst>
              <a:gd name="adj1" fmla="val 44305"/>
              <a:gd name="adj2" fmla="val 67058"/>
            </a:avLst>
          </a:prstGeom>
          <a:solidFill>
            <a:srgbClr val="FFC00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邪魔なら消してしまおう！</a:t>
            </a:r>
          </a:p>
        </p:txBody>
      </p:sp>
    </p:spTree>
    <p:extLst>
      <p:ext uri="{BB962C8B-B14F-4D97-AF65-F5344CB8AC3E}">
        <p14:creationId xmlns:p14="http://schemas.microsoft.com/office/powerpoint/2010/main" val="1578829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D4C28F-A62F-4D2F-8D23-10A69FD38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>
                <a:ea typeface="メイリオ"/>
              </a:rPr>
              <a:t>改行の削除方法</a:t>
            </a: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BD7DA635-D304-4758-B4D0-DDBEA34059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195839"/>
            <a:ext cx="11185665" cy="161424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F7712-6BC1-4523-917D-B478B8A4DC65}"/>
              </a:ext>
            </a:extLst>
          </p:cNvPr>
          <p:cNvSpPr txBox="1"/>
          <p:nvPr/>
        </p:nvSpPr>
        <p:spPr>
          <a:xfrm>
            <a:off x="677334" y="2761227"/>
            <a:ext cx="7751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err="1"/>
              <a:t>rstrip</a:t>
            </a:r>
            <a:r>
              <a:rPr kumimoji="1" lang="en-US" altLang="ja-JP" sz="2800" dirty="0"/>
              <a:t>()</a:t>
            </a:r>
            <a:r>
              <a:rPr kumimoji="1" lang="ja-JP" altLang="en-US" sz="2800" dirty="0"/>
              <a:t>メソッドを用いて改行文字を削除する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7166BAAF-930E-4C32-B91C-73AC0ABE4816}"/>
              </a:ext>
            </a:extLst>
          </p:cNvPr>
          <p:cNvSpPr/>
          <p:nvPr/>
        </p:nvSpPr>
        <p:spPr>
          <a:xfrm>
            <a:off x="457201" y="4124739"/>
            <a:ext cx="9710530" cy="24251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A859CA2-162B-4843-A078-8A26939661AA}"/>
              </a:ext>
            </a:extLst>
          </p:cNvPr>
          <p:cNvSpPr/>
          <p:nvPr/>
        </p:nvSpPr>
        <p:spPr>
          <a:xfrm>
            <a:off x="606287" y="3786809"/>
            <a:ext cx="4770783" cy="805069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33AA80B-507A-49F2-B1A9-4BEEE0B14590}"/>
              </a:ext>
            </a:extLst>
          </p:cNvPr>
          <p:cNvSpPr txBox="1"/>
          <p:nvPr/>
        </p:nvSpPr>
        <p:spPr>
          <a:xfrm>
            <a:off x="677334" y="3929150"/>
            <a:ext cx="4699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</a:rPr>
              <a:t>文字列</a:t>
            </a:r>
            <a:r>
              <a:rPr kumimoji="1" lang="en-US" altLang="ja-JP" sz="2800" dirty="0">
                <a:solidFill>
                  <a:srgbClr val="FF0000"/>
                </a:solidFill>
              </a:rPr>
              <a:t>.</a:t>
            </a:r>
            <a:r>
              <a:rPr kumimoji="1" lang="en-US" altLang="ja-JP" sz="2800" dirty="0" err="1">
                <a:solidFill>
                  <a:srgbClr val="FF0000"/>
                </a:solidFill>
              </a:rPr>
              <a:t>rstrip</a:t>
            </a:r>
            <a:r>
              <a:rPr kumimoji="1" lang="en-US" altLang="ja-JP" sz="2800" dirty="0">
                <a:solidFill>
                  <a:srgbClr val="FF0000"/>
                </a:solidFill>
              </a:rPr>
              <a:t>(</a:t>
            </a:r>
            <a:r>
              <a:rPr kumimoji="1" lang="ja-JP" altLang="en-US" sz="2800" dirty="0">
                <a:solidFill>
                  <a:srgbClr val="FF0000"/>
                </a:solidFill>
              </a:rPr>
              <a:t>削除する文字</a:t>
            </a:r>
            <a:r>
              <a:rPr kumimoji="1" lang="en-US" altLang="ja-JP" sz="2800" dirty="0">
                <a:solidFill>
                  <a:srgbClr val="FF0000"/>
                </a:solidFill>
              </a:rPr>
              <a:t>)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C23E9CA-577A-4B30-AB54-A4569D5CE6B8}"/>
              </a:ext>
            </a:extLst>
          </p:cNvPr>
          <p:cNvSpPr txBox="1"/>
          <p:nvPr/>
        </p:nvSpPr>
        <p:spPr>
          <a:xfrm>
            <a:off x="506897" y="4660662"/>
            <a:ext cx="105619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・文字列の右側から「削除する文字」に</a:t>
            </a:r>
            <a:endParaRPr kumimoji="1" lang="en-US" altLang="ja-JP" sz="2800" dirty="0"/>
          </a:p>
          <a:p>
            <a:r>
              <a:rPr kumimoji="1" lang="ja-JP" altLang="en-US" sz="2800" dirty="0"/>
              <a:t>　該当する文字が削除される</a:t>
            </a:r>
            <a:endParaRPr kumimoji="1" lang="en-US" altLang="ja-JP" sz="2800" dirty="0"/>
          </a:p>
          <a:p>
            <a:r>
              <a:rPr kumimoji="1" lang="ja-JP" altLang="en-US" sz="2800" dirty="0"/>
              <a:t>・引数（削除する文字）を省略した場合には</a:t>
            </a:r>
            <a:endParaRPr kumimoji="1" lang="en-US" altLang="ja-JP" sz="2800" dirty="0"/>
          </a:p>
          <a:p>
            <a:r>
              <a:rPr kumimoji="1" lang="ja-JP" altLang="en-US" sz="2800" dirty="0"/>
              <a:t>　スペースが削除される</a:t>
            </a:r>
          </a:p>
        </p:txBody>
      </p:sp>
    </p:spTree>
    <p:extLst>
      <p:ext uri="{BB962C8B-B14F-4D97-AF65-F5344CB8AC3E}">
        <p14:creationId xmlns:p14="http://schemas.microsoft.com/office/powerpoint/2010/main" val="1240661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2C4AAD9-48D8-4B11-A2C6-FF1809A36291}"/>
              </a:ext>
            </a:extLst>
          </p:cNvPr>
          <p:cNvSpPr txBox="1"/>
          <p:nvPr/>
        </p:nvSpPr>
        <p:spPr>
          <a:xfrm>
            <a:off x="1858618" y="3051313"/>
            <a:ext cx="6927574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ja-JP" altLang="en-US" sz="5200" dirty="0">
                <a:ea typeface="メイリオ"/>
              </a:rPr>
              <a:t>ファイルと例外処理</a:t>
            </a:r>
          </a:p>
        </p:txBody>
      </p:sp>
    </p:spTree>
    <p:extLst>
      <p:ext uri="{BB962C8B-B14F-4D97-AF65-F5344CB8AC3E}">
        <p14:creationId xmlns:p14="http://schemas.microsoft.com/office/powerpoint/2010/main" val="4293433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2BE400-23FF-42C7-B071-72CB52AB4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>
                <a:ea typeface="メイリオ"/>
              </a:rPr>
              <a:t>例外の発生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84FD84-D9C3-4267-A6CC-3382769B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454" y="1789043"/>
            <a:ext cx="10683092" cy="4717774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ファイルの読み書きをする際にエラーが発生することがある</a:t>
            </a:r>
            <a:endParaRPr kumimoji="1"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　→このエラーのことを</a:t>
            </a:r>
            <a:r>
              <a:rPr lang="en-US" altLang="ja-JP" sz="2800" dirty="0"/>
              <a:t>Python</a:t>
            </a:r>
            <a:r>
              <a:rPr lang="ja-JP" altLang="en-US" sz="2800" dirty="0"/>
              <a:t>では「例外」と呼ぶ</a:t>
            </a:r>
            <a:endParaRPr lang="en-US" altLang="ja-JP" sz="2800" dirty="0"/>
          </a:p>
          <a:p>
            <a:pPr marL="0" indent="0">
              <a:buNone/>
            </a:pPr>
            <a:endParaRPr lang="ja-JP" altLang="en-US" sz="2800" dirty="0"/>
          </a:p>
          <a:p>
            <a:r>
              <a:rPr kumimoji="1" lang="ja-JP" altLang="en-US" sz="2800" dirty="0"/>
              <a:t>例外の種類</a:t>
            </a:r>
            <a:endParaRPr lang="en-US" altLang="ja-JP" sz="2800" dirty="0"/>
          </a:p>
          <a:p>
            <a:pPr marL="0" indent="0">
              <a:buNone/>
            </a:pPr>
            <a:r>
              <a:rPr kumimoji="1" lang="ja-JP" altLang="en-US" sz="2800" dirty="0"/>
              <a:t>　プログラムのバグから発生するもの</a:t>
            </a:r>
            <a:endParaRPr kumimoji="1"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　→プログラムの文法ミス　など</a:t>
            </a:r>
            <a:endParaRPr kumimoji="1"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　プログラムの責任ではないもの</a:t>
            </a:r>
            <a:endParaRPr lang="en-US" altLang="ja-JP" sz="2800" dirty="0"/>
          </a:p>
          <a:p>
            <a:pPr marL="0" indent="0">
              <a:buNone/>
            </a:pPr>
            <a:r>
              <a:rPr kumimoji="1" lang="ja-JP" altLang="en-US" sz="2800" dirty="0"/>
              <a:t>　→ネットワークのサーバーがダウンしている　など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344242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AF30EF-56EB-4F97-8974-148A67D1E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>
                <a:ea typeface="メイリオ"/>
              </a:rPr>
              <a:t>ファイルと例外処理の注意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5379C9-27A3-49D0-805C-33AB23E52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3938"/>
            <a:ext cx="9351249" cy="2013846"/>
          </a:xfrm>
        </p:spPr>
        <p:txBody>
          <a:bodyPr>
            <a:normAutofit lnSpcReduction="10000"/>
          </a:bodyPr>
          <a:lstStyle/>
          <a:p>
            <a:r>
              <a:rPr lang="ja-JP" altLang="en-US" sz="2800" dirty="0"/>
              <a:t>ファイルの処理の途中（ファイルを開いている最中）にも例外が発生する可能性がある</a:t>
            </a:r>
            <a:endParaRPr lang="en-US" altLang="ja-JP" sz="2800" dirty="0"/>
          </a:p>
          <a:p>
            <a:pPr marL="0" indent="0">
              <a:buNone/>
            </a:pPr>
            <a:r>
              <a:rPr kumimoji="1" lang="ja-JP" altLang="en-US" sz="2800" dirty="0"/>
              <a:t>　→読み書きしている途中でエラーが発生しても</a:t>
            </a:r>
            <a:endParaRPr kumimoji="1" lang="en-US" altLang="ja-JP" sz="2800" dirty="0"/>
          </a:p>
          <a:p>
            <a:pPr marL="0" indent="0">
              <a:buNone/>
            </a:pPr>
            <a:r>
              <a:rPr kumimoji="1" lang="ja-JP" altLang="en-US" sz="2800" dirty="0"/>
              <a:t>　　ファイルを閉じる必要がある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BB021EB-D221-44F4-9206-8207ACF50A9C}"/>
              </a:ext>
            </a:extLst>
          </p:cNvPr>
          <p:cNvSpPr txBox="1"/>
          <p:nvPr/>
        </p:nvSpPr>
        <p:spPr>
          <a:xfrm>
            <a:off x="677334" y="4103714"/>
            <a:ext cx="4422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対策となる例外処理）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2DE7B6B-87D4-47C4-AD2A-F010DA9CD270}"/>
              </a:ext>
            </a:extLst>
          </p:cNvPr>
          <p:cNvSpPr txBox="1"/>
          <p:nvPr/>
        </p:nvSpPr>
        <p:spPr>
          <a:xfrm>
            <a:off x="677334" y="4531269"/>
            <a:ext cx="82792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・</a:t>
            </a:r>
            <a:r>
              <a:rPr kumimoji="1" lang="en-US" altLang="ja-JP" sz="2800" dirty="0"/>
              <a:t>try ~ , (except ~) finally ~ </a:t>
            </a:r>
            <a:r>
              <a:rPr kumimoji="1" lang="ja-JP" altLang="en-US" sz="2800" dirty="0"/>
              <a:t>を用いる</a:t>
            </a:r>
            <a:endParaRPr kumimoji="1" lang="en-US" altLang="ja-JP" sz="2800" dirty="0"/>
          </a:p>
          <a:p>
            <a:r>
              <a:rPr kumimoji="1" lang="ja-JP" altLang="en-US" sz="2800" dirty="0"/>
              <a:t>　→今回は扱わない（</a:t>
            </a:r>
            <a:r>
              <a:rPr kumimoji="1" lang="ja-JP" altLang="en-US" sz="2800" dirty="0">
                <a:solidFill>
                  <a:srgbClr val="FF0000"/>
                </a:solidFill>
              </a:rPr>
              <a:t>勉強しておくとよい</a:t>
            </a:r>
            <a:r>
              <a:rPr kumimoji="1" lang="ja-JP" altLang="en-US" sz="2800" dirty="0"/>
              <a:t>）</a:t>
            </a:r>
            <a:endParaRPr kumimoji="1" lang="en-US" altLang="ja-JP" sz="2800" dirty="0"/>
          </a:p>
          <a:p>
            <a:r>
              <a:rPr kumimoji="1" lang="ja-JP" altLang="en-US" sz="2800" dirty="0"/>
              <a:t>・</a:t>
            </a:r>
            <a:r>
              <a:rPr kumimoji="1" lang="en-US" altLang="ja-JP" sz="2800" dirty="0">
                <a:solidFill>
                  <a:srgbClr val="FF0000"/>
                </a:solidFill>
              </a:rPr>
              <a:t>with</a:t>
            </a:r>
            <a:r>
              <a:rPr kumimoji="1" lang="ja-JP" altLang="en-US" sz="2800" dirty="0">
                <a:solidFill>
                  <a:srgbClr val="FF0000"/>
                </a:solidFill>
              </a:rPr>
              <a:t>構文</a:t>
            </a:r>
          </a:p>
        </p:txBody>
      </p:sp>
    </p:spTree>
    <p:extLst>
      <p:ext uri="{BB962C8B-B14F-4D97-AF65-F5344CB8AC3E}">
        <p14:creationId xmlns:p14="http://schemas.microsoft.com/office/powerpoint/2010/main" val="852576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6DB0A5-F9E7-409E-9EDA-5AA7485E0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200" dirty="0">
                <a:ea typeface="メイリオ"/>
              </a:rPr>
              <a:t>with</a:t>
            </a:r>
            <a:r>
              <a:rPr kumimoji="1" lang="ja-JP" altLang="en-US" sz="3200" dirty="0">
                <a:ea typeface="メイリオ"/>
              </a:rPr>
              <a:t>構文</a:t>
            </a:r>
            <a:endParaRPr lang="ja-JP" altLang="en-US" sz="3200" dirty="0">
              <a:ea typeface="メイリオ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5BA5180-9742-4E90-8E2C-2E3E2BE018FB}"/>
              </a:ext>
            </a:extLst>
          </p:cNvPr>
          <p:cNvSpPr txBox="1"/>
          <p:nvPr/>
        </p:nvSpPr>
        <p:spPr>
          <a:xfrm>
            <a:off x="677334" y="1407180"/>
            <a:ext cx="9312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ファイルを扱う際は基本的に</a:t>
            </a:r>
            <a:r>
              <a:rPr kumimoji="1" lang="en-US" altLang="ja-JP" sz="2800" dirty="0"/>
              <a:t>with</a:t>
            </a:r>
            <a:r>
              <a:rPr kumimoji="1" lang="ja-JP" altLang="en-US" sz="2800" dirty="0"/>
              <a:t>構文を使うようにする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88726E2-590F-4588-85D7-650D1D6CC1A7}"/>
              </a:ext>
            </a:extLst>
          </p:cNvPr>
          <p:cNvSpPr/>
          <p:nvPr/>
        </p:nvSpPr>
        <p:spPr>
          <a:xfrm>
            <a:off x="815009" y="2067338"/>
            <a:ext cx="9690760" cy="2272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kumimoji="1" lang="en-US" altLang="ja-JP" sz="2800" dirty="0">
                <a:solidFill>
                  <a:srgbClr val="FF0000"/>
                </a:solidFill>
                <a:ea typeface="メイリオ"/>
              </a:rPr>
              <a:t>with</a:t>
            </a:r>
            <a:r>
              <a:rPr kumimoji="1" lang="en-US" altLang="ja-JP" sz="2800" dirty="0">
                <a:ea typeface="メイリオ"/>
              </a:rPr>
              <a:t> open(</a:t>
            </a:r>
            <a:r>
              <a:rPr kumimoji="1" lang="ja-JP" altLang="en-US" sz="2800" dirty="0">
                <a:ea typeface="メイリオ"/>
              </a:rPr>
              <a:t>ファイルの名前</a:t>
            </a:r>
            <a:r>
              <a:rPr kumimoji="1" lang="en-US" altLang="ja-JP" sz="2800" dirty="0">
                <a:ea typeface="メイリオ"/>
              </a:rPr>
              <a:t>, mode = </a:t>
            </a:r>
            <a:r>
              <a:rPr kumimoji="1" lang="ja-JP" altLang="en-US" sz="2800">
                <a:ea typeface="メイリオ"/>
              </a:rPr>
              <a:t>モードの指定</a:t>
            </a:r>
            <a:r>
              <a:rPr kumimoji="1" lang="en-US" altLang="ja-JP" sz="2800" dirty="0">
                <a:ea typeface="メイリオ"/>
              </a:rPr>
              <a:t>,</a:t>
            </a:r>
            <a:endParaRPr lang="ja-JP" altLang="en-US"/>
          </a:p>
          <a:p>
            <a:r>
              <a:rPr kumimoji="1" lang="en-US" altLang="ja-JP" sz="2800" dirty="0">
                <a:ea typeface="メイリオ"/>
              </a:rPr>
              <a:t>                                encoding = </a:t>
            </a:r>
            <a:r>
              <a:rPr kumimoji="1" lang="ja-JP" altLang="en-US" sz="2800">
                <a:ea typeface="メイリオ"/>
              </a:rPr>
              <a:t>文字コードの指定</a:t>
            </a:r>
            <a:r>
              <a:rPr kumimoji="1" lang="en-US" altLang="ja-JP" sz="2800" dirty="0">
                <a:ea typeface="メイリオ"/>
              </a:rPr>
              <a:t>)</a:t>
            </a:r>
            <a:r>
              <a:rPr kumimoji="1" lang="ja-JP" altLang="en-US" sz="2800" dirty="0">
                <a:ea typeface="メイリオ"/>
              </a:rPr>
              <a:t> </a:t>
            </a:r>
            <a:r>
              <a:rPr kumimoji="1" lang="en-US" altLang="ja-JP" sz="2800" dirty="0">
                <a:solidFill>
                  <a:srgbClr val="FF0000"/>
                </a:solidFill>
                <a:ea typeface="メイリオ"/>
              </a:rPr>
              <a:t>as</a:t>
            </a:r>
            <a:r>
              <a:rPr kumimoji="1" lang="ja-JP" altLang="en-US" sz="2800" dirty="0">
                <a:ea typeface="メイリオ"/>
              </a:rPr>
              <a:t> </a:t>
            </a:r>
            <a:r>
              <a:rPr kumimoji="1" lang="en-US" altLang="ja-JP" sz="2800" dirty="0">
                <a:ea typeface="メイリオ"/>
              </a:rPr>
              <a:t>f:</a:t>
            </a:r>
            <a:endParaRPr lang="en-US" altLang="ja-JP" sz="2800" dirty="0">
              <a:ea typeface="メイリオ"/>
            </a:endParaRPr>
          </a:p>
          <a:p>
            <a:endParaRPr kumimoji="1" lang="en-US" altLang="ja-JP" sz="2800" dirty="0">
              <a:ea typeface="メイリオ"/>
            </a:endParaRPr>
          </a:p>
          <a:p>
            <a:r>
              <a:rPr kumimoji="1" lang="ja-JP" altLang="en-US" sz="2800">
                <a:ea typeface="メイリオ"/>
              </a:rPr>
              <a:t>ファイルオブジェクト</a:t>
            </a:r>
            <a:r>
              <a:rPr kumimoji="1" lang="en-US" altLang="ja-JP" sz="2800" dirty="0">
                <a:ea typeface="メイリオ"/>
              </a:rPr>
              <a:t>f</a:t>
            </a:r>
            <a:r>
              <a:rPr kumimoji="1" lang="ja-JP" altLang="en-US" sz="2800">
                <a:ea typeface="メイリオ"/>
              </a:rPr>
              <a:t>への処理を記述するブロック</a:t>
            </a:r>
            <a:endParaRPr lang="en-US" altLang="ja-JP" sz="2800" dirty="0">
              <a:ea typeface="メイリオ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A353B92-7065-4C0C-A4C2-6659509A5DBF}"/>
              </a:ext>
            </a:extLst>
          </p:cNvPr>
          <p:cNvSpPr txBox="1"/>
          <p:nvPr/>
        </p:nvSpPr>
        <p:spPr>
          <a:xfrm>
            <a:off x="815009" y="4721087"/>
            <a:ext cx="101776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・</a:t>
            </a:r>
            <a:r>
              <a:rPr kumimoji="1" lang="en-US" altLang="ja-JP" sz="2800" dirty="0"/>
              <a:t>with</a:t>
            </a:r>
            <a:r>
              <a:rPr kumimoji="1" lang="ja-JP" altLang="en-US" sz="2800" dirty="0"/>
              <a:t>構文のブロック内部でエラーが起きているかどうかに</a:t>
            </a:r>
            <a:endParaRPr kumimoji="1" lang="en-US" altLang="ja-JP" sz="2800" dirty="0"/>
          </a:p>
          <a:p>
            <a:r>
              <a:rPr kumimoji="1" lang="ja-JP" altLang="en-US" sz="2800" dirty="0"/>
              <a:t>　関わらず、ブロックの実行が終了するときに</a:t>
            </a:r>
            <a:r>
              <a:rPr kumimoji="1" lang="en-US" altLang="ja-JP" sz="2800" dirty="0"/>
              <a:t>with</a:t>
            </a:r>
            <a:r>
              <a:rPr kumimoji="1" lang="ja-JP" altLang="en-US" sz="2800" dirty="0"/>
              <a:t>で開いた</a:t>
            </a:r>
            <a:endParaRPr kumimoji="1" lang="en-US" altLang="ja-JP" sz="2800" dirty="0"/>
          </a:p>
          <a:p>
            <a:r>
              <a:rPr kumimoji="1" lang="ja-JP" altLang="en-US" sz="2800" dirty="0"/>
              <a:t>　リソース（ファイル）を自動的に閉じてくれる</a:t>
            </a:r>
            <a:endParaRPr kumimoji="1" lang="en-US" altLang="ja-JP" sz="2800" dirty="0"/>
          </a:p>
          <a:p>
            <a:r>
              <a:rPr kumimoji="1" lang="ja-JP" altLang="en-US" sz="2800" dirty="0"/>
              <a:t>・</a:t>
            </a:r>
            <a:r>
              <a:rPr kumimoji="1" lang="en-US" altLang="ja-JP" sz="2800" dirty="0" err="1"/>
              <a:t>f.close</a:t>
            </a:r>
            <a:r>
              <a:rPr kumimoji="1" lang="en-US" altLang="ja-JP" sz="2800" dirty="0"/>
              <a:t>()</a:t>
            </a:r>
            <a:r>
              <a:rPr kumimoji="1" lang="ja-JP" altLang="en-US" sz="2800" dirty="0"/>
              <a:t>を書かなくてよい</a:t>
            </a:r>
          </a:p>
        </p:txBody>
      </p:sp>
    </p:spTree>
    <p:extLst>
      <p:ext uri="{BB962C8B-B14F-4D97-AF65-F5344CB8AC3E}">
        <p14:creationId xmlns:p14="http://schemas.microsoft.com/office/powerpoint/2010/main" val="1252726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2554F1-B0C6-4FAE-93A7-EA32ADDF9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>
                <a:ea typeface="メイリオ"/>
              </a:rPr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62D1A6-667A-4452-8EAE-8B3E8166E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5577"/>
            <a:ext cx="8596668" cy="44787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z="2800" dirty="0">
                <a:ea typeface="メイリオ"/>
              </a:rPr>
              <a:t>ファイルに書き込む</a:t>
            </a:r>
            <a:endParaRPr lang="en-US" altLang="ja-JP" sz="2800" dirty="0">
              <a:ea typeface="メイリオ"/>
            </a:endParaRPr>
          </a:p>
          <a:p>
            <a:endParaRPr lang="en-US" altLang="ja-JP" sz="2800" dirty="0">
              <a:ea typeface="メイリオ"/>
            </a:endParaRPr>
          </a:p>
          <a:p>
            <a:r>
              <a:rPr lang="ja-JP" altLang="en-US" sz="2800" dirty="0">
                <a:ea typeface="メイリオ"/>
              </a:rPr>
              <a:t>ファイルに追記する</a:t>
            </a:r>
            <a:endParaRPr lang="en-US" altLang="ja-JP" sz="2800" dirty="0">
              <a:ea typeface="メイリオ"/>
            </a:endParaRPr>
          </a:p>
          <a:p>
            <a:endParaRPr lang="en-US" altLang="ja-JP" sz="2800" dirty="0">
              <a:ea typeface="メイリオ"/>
            </a:endParaRPr>
          </a:p>
          <a:p>
            <a:r>
              <a:rPr lang="ja-JP" altLang="en-US" sz="2800" dirty="0">
                <a:ea typeface="メイリオ"/>
              </a:rPr>
              <a:t>ファイルから読み込む</a:t>
            </a:r>
            <a:endParaRPr lang="en-US" altLang="ja-JP" sz="2800" dirty="0">
              <a:ea typeface="メイリオ"/>
            </a:endParaRPr>
          </a:p>
          <a:p>
            <a:endParaRPr lang="en-US" altLang="ja-JP" sz="2800" dirty="0">
              <a:ea typeface="メイリオ"/>
            </a:endParaRPr>
          </a:p>
          <a:p>
            <a:r>
              <a:rPr lang="ja-JP" altLang="en-US" sz="2800" dirty="0">
                <a:ea typeface="メイリオ"/>
              </a:rPr>
              <a:t>ファイルと例外処理</a:t>
            </a:r>
            <a:endParaRPr lang="en-US" altLang="ja-JP" sz="2800" dirty="0">
              <a:ea typeface="メイリオ"/>
            </a:endParaRPr>
          </a:p>
          <a:p>
            <a:endParaRPr lang="en-US" altLang="ja-JP" sz="2800" dirty="0">
              <a:ea typeface="メイリオ"/>
            </a:endParaRPr>
          </a:p>
          <a:p>
            <a:endParaRPr kumimoji="1" lang="en-US" altLang="ja-JP" sz="3200" dirty="0"/>
          </a:p>
          <a:p>
            <a:endParaRPr kumimoji="1" lang="en-US" altLang="ja-JP" sz="3200" dirty="0"/>
          </a:p>
          <a:p>
            <a:endParaRPr kumimoji="1" lang="ja-JP" altLang="en-US" sz="3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281759D-7B57-4D11-9FEC-7E2C96FBEA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957" y="3914932"/>
            <a:ext cx="2941943" cy="294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888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AAD946-7BD1-4047-87F8-03B093933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200" dirty="0">
                <a:ea typeface="メイリオ"/>
              </a:rPr>
              <a:t>w</a:t>
            </a:r>
            <a:r>
              <a:rPr kumimoji="1" lang="en-US" altLang="ja-JP" sz="3200" dirty="0">
                <a:ea typeface="メイリオ"/>
              </a:rPr>
              <a:t>ith</a:t>
            </a:r>
            <a:r>
              <a:rPr kumimoji="1" lang="ja-JP" altLang="en-US" sz="3200" dirty="0">
                <a:ea typeface="メイリオ"/>
              </a:rPr>
              <a:t>構文</a:t>
            </a: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29B5E11D-898F-4BA6-81AC-51A5F1DA2A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641" y="4393227"/>
            <a:ext cx="6895227" cy="1478808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61AC531-903E-4285-8C88-D4007182E910}"/>
              </a:ext>
            </a:extLst>
          </p:cNvPr>
          <p:cNvSpPr txBox="1"/>
          <p:nvPr/>
        </p:nvSpPr>
        <p:spPr>
          <a:xfrm>
            <a:off x="666128" y="1452003"/>
            <a:ext cx="3021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例）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41B89CA-D7DA-4039-90A5-8381D3CD6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24" y="1923677"/>
            <a:ext cx="11307891" cy="1219891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BD9327E-A0F6-40BC-BCB2-88698406813C}"/>
              </a:ext>
            </a:extLst>
          </p:cNvPr>
          <p:cNvSpPr txBox="1"/>
          <p:nvPr/>
        </p:nvSpPr>
        <p:spPr>
          <a:xfrm>
            <a:off x="654922" y="3950271"/>
            <a:ext cx="5862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実行結果）</a:t>
            </a:r>
          </a:p>
        </p:txBody>
      </p:sp>
    </p:spTree>
    <p:extLst>
      <p:ext uri="{BB962C8B-B14F-4D97-AF65-F5344CB8AC3E}">
        <p14:creationId xmlns:p14="http://schemas.microsoft.com/office/powerpoint/2010/main" val="154181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6475527F-5300-43F2-BEEF-FF4DF17AC207}"/>
              </a:ext>
            </a:extLst>
          </p:cNvPr>
          <p:cNvSpPr/>
          <p:nvPr/>
        </p:nvSpPr>
        <p:spPr>
          <a:xfrm>
            <a:off x="2117034" y="3763886"/>
            <a:ext cx="5983358" cy="1371600"/>
          </a:xfrm>
          <a:prstGeom prst="wedgeRoundRectCallout">
            <a:avLst>
              <a:gd name="adj1" fmla="val 59692"/>
              <a:gd name="adj2" fmla="val 98732"/>
              <a:gd name="adj3" fmla="val 16667"/>
            </a:avLst>
          </a:prstGeom>
          <a:solidFill>
            <a:srgbClr val="FFC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  <a:ea typeface="メイリオ"/>
              </a:rPr>
              <a:t>実際に使ってみよう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50BB380-469B-410E-A66E-A6ABB85F8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930" y="4449686"/>
            <a:ext cx="2292627" cy="2292627"/>
          </a:xfrm>
          <a:prstGeom prst="rect">
            <a:avLst/>
          </a:prstGeom>
        </p:spPr>
      </p:pic>
      <p:sp>
        <p:nvSpPr>
          <p:cNvPr id="8" name="タイトル 1">
            <a:extLst>
              <a:ext uri="{FF2B5EF4-FFF2-40B4-BE49-F238E27FC236}">
                <a16:creationId xmlns:a16="http://schemas.microsoft.com/office/drawing/2014/main" id="{372FB367-F424-4194-B41E-D3BF172C7E3D}"/>
              </a:ext>
            </a:extLst>
          </p:cNvPr>
          <p:cNvSpPr txBox="1">
            <a:spLocks/>
          </p:cNvSpPr>
          <p:nvPr/>
        </p:nvSpPr>
        <p:spPr>
          <a:xfrm>
            <a:off x="810379" y="1773314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ctr"/>
            <a:r>
              <a:rPr lang="ja-JP" altLang="en-US" sz="5200">
                <a:solidFill>
                  <a:schemeClr val="tx1"/>
                </a:solidFill>
                <a:ea typeface="メイリオ"/>
              </a:rPr>
              <a:t>演習問題</a:t>
            </a:r>
            <a:endParaRPr lang="ja-JP" altLang="en-US" sz="5200" dirty="0">
              <a:solidFill>
                <a:schemeClr val="tx1"/>
              </a:solidFill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768394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350E28-8BE5-4265-8002-A030253CF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200" dirty="0">
                <a:ea typeface="メイリオ"/>
              </a:rPr>
              <a:t>演習問題①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E97847A-2BB1-4C1C-8E78-E0C9B93A4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377" y="4830417"/>
            <a:ext cx="1908312" cy="1908312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8A88249-562B-4CDE-BA2B-3415883BE095}"/>
              </a:ext>
            </a:extLst>
          </p:cNvPr>
          <p:cNvSpPr txBox="1"/>
          <p:nvPr/>
        </p:nvSpPr>
        <p:spPr>
          <a:xfrm>
            <a:off x="677334" y="1714626"/>
            <a:ext cx="8808647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ja-JP" sz="2800" dirty="0"/>
              <a:t>Python</a:t>
            </a:r>
            <a:r>
              <a:rPr kumimoji="1" lang="ja-JP" altLang="en-US" sz="2800" dirty="0"/>
              <a:t>のコードを用いて</a:t>
            </a:r>
            <a:r>
              <a:rPr kumimoji="1" lang="en-US" altLang="ja-JP" sz="2800" dirty="0"/>
              <a:t> ‘sample.txt’</a:t>
            </a:r>
            <a:r>
              <a:rPr kumimoji="1" lang="ja-JP" altLang="en-US" sz="2800" dirty="0"/>
              <a:t>という名前の</a:t>
            </a:r>
            <a:endParaRPr kumimoji="1" lang="en-US" altLang="ja-JP" sz="2800" dirty="0"/>
          </a:p>
          <a:p>
            <a:r>
              <a:rPr kumimoji="1" lang="ja-JP" altLang="en-US" sz="2800" dirty="0">
                <a:ea typeface="メイリオ"/>
              </a:rPr>
              <a:t>テキストファイルを作成し、複数行に書き込みを行うプログラムを作成せよ。</a:t>
            </a:r>
            <a:endParaRPr lang="en-US" altLang="ja-JP" sz="2800" dirty="0">
              <a:ea typeface="メイリオ" panose="020B0604030504040204" pitchFamily="34" charset="-128"/>
            </a:endParaRPr>
          </a:p>
          <a:p>
            <a:r>
              <a:rPr kumimoji="1" lang="en-US" altLang="ja-JP" sz="2800" dirty="0" err="1">
                <a:ea typeface="メイリオ"/>
              </a:rPr>
              <a:t>ヒント：最初はwith</a:t>
            </a:r>
            <a:r>
              <a:rPr kumimoji="1" lang="ja-JP" altLang="en-US" sz="2800" dirty="0">
                <a:ea typeface="メイリオ"/>
              </a:rPr>
              <a:t>構文から始まるよ！！</a:t>
            </a:r>
            <a:endParaRPr kumimoji="1" lang="en-US" altLang="ja-JP" sz="2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423CF37-3163-7632-0F97-ADFC078E0FF1}"/>
              </a:ext>
            </a:extLst>
          </p:cNvPr>
          <p:cNvSpPr txBox="1"/>
          <p:nvPr/>
        </p:nvSpPr>
        <p:spPr>
          <a:xfrm>
            <a:off x="677334" y="4019660"/>
            <a:ext cx="7933764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800" dirty="0">
                <a:ea typeface="メイリオ"/>
              </a:rPr>
              <a:t>【ファイルの中身】</a:t>
            </a:r>
            <a:endParaRPr lang="en-US" altLang="ja-JP" sz="2800" dirty="0">
              <a:ea typeface="メイリオ"/>
            </a:endParaRPr>
          </a:p>
          <a:p>
            <a:pPr algn="l"/>
            <a:r>
              <a:rPr lang="ja-JP" altLang="en-US" sz="2800" dirty="0">
                <a:ea typeface="メイリオ"/>
              </a:rPr>
              <a:t>新時代はこの未来だ</a:t>
            </a:r>
            <a:endParaRPr lang="en-US" altLang="ja-JP" sz="2800" dirty="0">
              <a:ea typeface="メイリオ"/>
            </a:endParaRPr>
          </a:p>
          <a:p>
            <a:pPr algn="l"/>
            <a:r>
              <a:rPr lang="ja-JP" altLang="en-US" sz="2800" dirty="0">
                <a:ea typeface="メイリオ"/>
              </a:rPr>
              <a:t>世界中全部変えてしまえば</a:t>
            </a:r>
            <a:endParaRPr lang="en-US" altLang="ja-JP" sz="2800" dirty="0">
              <a:ea typeface="メイリオ"/>
            </a:endParaRPr>
          </a:p>
          <a:p>
            <a:pPr algn="l"/>
            <a:r>
              <a:rPr lang="ja-JP" altLang="en-US" sz="2800" dirty="0">
                <a:ea typeface="メイリオ"/>
              </a:rPr>
              <a:t>変えてしまえば</a:t>
            </a:r>
            <a:endParaRPr lang="ja-JP" altLang="en-US" sz="2800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1517FE0-7BC4-E4CF-2307-029ABEC324D9}"/>
              </a:ext>
            </a:extLst>
          </p:cNvPr>
          <p:cNvSpPr/>
          <p:nvPr/>
        </p:nvSpPr>
        <p:spPr>
          <a:xfrm>
            <a:off x="5557520" y="4339866"/>
            <a:ext cx="3573818" cy="981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改行</a:t>
            </a:r>
            <a:r>
              <a:rPr kumimoji="1" lang="ja-JP" altLang="en-US" sz="2400" dirty="0"/>
              <a:t>のやり方も</a:t>
            </a:r>
            <a:endParaRPr kumimoji="1" lang="en-US" altLang="ja-JP" sz="2400" dirty="0"/>
          </a:p>
          <a:p>
            <a:pPr algn="ctr"/>
            <a:r>
              <a:rPr kumimoji="1" lang="ja-JP" altLang="en-US" sz="2400" dirty="0"/>
              <a:t>確認しよう！！</a:t>
            </a:r>
          </a:p>
        </p:txBody>
      </p:sp>
    </p:spTree>
    <p:extLst>
      <p:ext uri="{BB962C8B-B14F-4D97-AF65-F5344CB8AC3E}">
        <p14:creationId xmlns:p14="http://schemas.microsoft.com/office/powerpoint/2010/main" val="28783488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F4EF97-3A2A-40A5-9A06-9253D98AF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200" dirty="0">
                <a:ea typeface="メイリオ"/>
              </a:rPr>
              <a:t>演習問題②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1EE5831-E705-4DDA-A81B-066F43985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470" y="4620902"/>
            <a:ext cx="2346428" cy="2346428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4990542-5483-47A3-A02F-98A7A7E0BCAB}"/>
              </a:ext>
            </a:extLst>
          </p:cNvPr>
          <p:cNvSpPr txBox="1"/>
          <p:nvPr/>
        </p:nvSpPr>
        <p:spPr>
          <a:xfrm>
            <a:off x="677334" y="2488077"/>
            <a:ext cx="85966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演習問題①で作成した </a:t>
            </a:r>
            <a:r>
              <a:rPr kumimoji="1" lang="en-US" altLang="ja-JP" sz="2800" dirty="0"/>
              <a:t>‘sample.txt’</a:t>
            </a:r>
            <a:r>
              <a:rPr kumimoji="1" lang="ja-JP" altLang="en-US" sz="2800" dirty="0"/>
              <a:t>について</a:t>
            </a:r>
            <a:endParaRPr kumimoji="1" lang="en-US" altLang="ja-JP" sz="2800" dirty="0"/>
          </a:p>
          <a:p>
            <a:r>
              <a:rPr kumimoji="1" lang="ja-JP" altLang="en-US" sz="2800" dirty="0"/>
              <a:t>追記を行うプログラムを作成せよ。</a:t>
            </a:r>
            <a:endParaRPr kumimoji="1" lang="en-US" altLang="ja-JP" sz="2800" dirty="0"/>
          </a:p>
          <a:p>
            <a:endParaRPr kumimoji="1" lang="en-US" altLang="ja-JP" sz="2800" dirty="0"/>
          </a:p>
          <a:p>
            <a:r>
              <a:rPr kumimoji="1" lang="en-US" altLang="ja-JP" sz="2800" dirty="0"/>
              <a:t>【</a:t>
            </a:r>
            <a:r>
              <a:rPr kumimoji="1" lang="ja-JP" altLang="en-US" sz="2800" dirty="0"/>
              <a:t>追記する内容</a:t>
            </a:r>
            <a:r>
              <a:rPr kumimoji="1" lang="en-US" altLang="ja-JP" sz="2800" dirty="0"/>
              <a:t>】artist by Ado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9DE55BB-1C28-8BBA-9B0D-C2D21141F6A5}"/>
              </a:ext>
            </a:extLst>
          </p:cNvPr>
          <p:cNvSpPr/>
          <p:nvPr/>
        </p:nvSpPr>
        <p:spPr>
          <a:xfrm>
            <a:off x="2367280" y="4978400"/>
            <a:ext cx="7112000" cy="127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もともとあるファイルに</a:t>
            </a:r>
            <a:r>
              <a:rPr kumimoji="1" lang="ja-JP" altLang="en-US" sz="2800" b="1" dirty="0"/>
              <a:t>追記</a:t>
            </a:r>
            <a:r>
              <a:rPr kumimoji="1" lang="ja-JP" altLang="en-US" sz="2800" dirty="0"/>
              <a:t>をする際の</a:t>
            </a:r>
            <a:endParaRPr kumimoji="1" lang="en-US" altLang="ja-JP" sz="2800" dirty="0"/>
          </a:p>
          <a:p>
            <a:pPr algn="ctr"/>
            <a:r>
              <a:rPr kumimoji="1" lang="ja-JP" altLang="en-US" sz="2800" b="1" dirty="0"/>
              <a:t>モード</a:t>
            </a:r>
            <a:r>
              <a:rPr kumimoji="1" lang="ja-JP" altLang="en-US" sz="2800" dirty="0"/>
              <a:t>は何になるか考えよう！！</a:t>
            </a:r>
          </a:p>
        </p:txBody>
      </p:sp>
    </p:spTree>
    <p:extLst>
      <p:ext uri="{BB962C8B-B14F-4D97-AF65-F5344CB8AC3E}">
        <p14:creationId xmlns:p14="http://schemas.microsoft.com/office/powerpoint/2010/main" val="3866387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87B9F2-1B33-4B80-BA8F-AB4E22E56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200" dirty="0">
                <a:ea typeface="メイリオ"/>
              </a:rPr>
              <a:t>演習問題③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235D13B-BBBE-4135-B870-CDB15079191B}"/>
              </a:ext>
            </a:extLst>
          </p:cNvPr>
          <p:cNvSpPr txBox="1"/>
          <p:nvPr/>
        </p:nvSpPr>
        <p:spPr>
          <a:xfrm>
            <a:off x="677334" y="1930400"/>
            <a:ext cx="85966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演習問題①で作成した </a:t>
            </a:r>
            <a:r>
              <a:rPr kumimoji="1" lang="en-US" altLang="ja-JP" sz="2800" dirty="0"/>
              <a:t>‘sample.txt’</a:t>
            </a:r>
            <a:r>
              <a:rPr kumimoji="1" lang="ja-JP" altLang="en-US" sz="2800" dirty="0"/>
              <a:t>について</a:t>
            </a:r>
            <a:endParaRPr kumimoji="1" lang="en-US" altLang="ja-JP" sz="2800" dirty="0"/>
          </a:p>
          <a:p>
            <a:r>
              <a:rPr kumimoji="1" lang="ja-JP" altLang="en-US" sz="2800" dirty="0"/>
              <a:t>ファイルからの読み込みを行い、各行ごとに</a:t>
            </a:r>
            <a:endParaRPr kumimoji="1" lang="en-US" altLang="ja-JP" sz="2800" dirty="0"/>
          </a:p>
          <a:p>
            <a:r>
              <a:rPr kumimoji="1" lang="ja-JP" altLang="en-US" sz="2800" dirty="0"/>
              <a:t>出力を行うプログラムを作成せよ。</a:t>
            </a:r>
            <a:endParaRPr kumimoji="1" lang="en-US" altLang="ja-JP" sz="2800" dirty="0"/>
          </a:p>
          <a:p>
            <a:r>
              <a:rPr kumimoji="1" lang="ja-JP" altLang="en-US" sz="2800" dirty="0"/>
              <a:t>空行はすべて削除せよ。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AFDFD72-D587-467F-B220-FF8F5A5AA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002" y="4476088"/>
            <a:ext cx="2521059" cy="2521059"/>
          </a:xfrm>
          <a:prstGeom prst="rect">
            <a:avLst/>
          </a:prstGeom>
        </p:spPr>
      </p:pic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8D0CDC0B-8E89-7CB7-02A3-DF5839467E40}"/>
              </a:ext>
            </a:extLst>
          </p:cNvPr>
          <p:cNvSpPr/>
          <p:nvPr/>
        </p:nvSpPr>
        <p:spPr>
          <a:xfrm>
            <a:off x="1101500" y="4300848"/>
            <a:ext cx="7748336" cy="1435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/>
              <a:t>指定した文字だけを消すことができる関数</a:t>
            </a:r>
            <a:r>
              <a:rPr kumimoji="1" lang="ja-JP" altLang="en-US" sz="2800" dirty="0"/>
              <a:t>を調べてみよう！！</a:t>
            </a:r>
          </a:p>
        </p:txBody>
      </p:sp>
    </p:spTree>
    <p:extLst>
      <p:ext uri="{BB962C8B-B14F-4D97-AF65-F5344CB8AC3E}">
        <p14:creationId xmlns:p14="http://schemas.microsoft.com/office/powerpoint/2010/main" val="19391703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DA0BBD-99AF-487F-B281-35877565C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531" y="2491217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5200" dirty="0">
                <a:solidFill>
                  <a:schemeClr val="tx1"/>
                </a:solidFill>
                <a:ea typeface="メイリオ"/>
              </a:rPr>
              <a:t>解答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1B82CC5E-8A65-D9C4-0115-455226ABC019}"/>
              </a:ext>
            </a:extLst>
          </p:cNvPr>
          <p:cNvSpPr/>
          <p:nvPr/>
        </p:nvSpPr>
        <p:spPr>
          <a:xfrm>
            <a:off x="2560543" y="4420720"/>
            <a:ext cx="6208057" cy="8964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sz="2800">
                <a:solidFill>
                  <a:schemeClr val="tx1"/>
                </a:solidFill>
                <a:ea typeface="メイリオ"/>
              </a:rPr>
              <a:t>わからないことは調べてみよう！</a:t>
            </a:r>
          </a:p>
        </p:txBody>
      </p:sp>
    </p:spTree>
    <p:extLst>
      <p:ext uri="{BB962C8B-B14F-4D97-AF65-F5344CB8AC3E}">
        <p14:creationId xmlns:p14="http://schemas.microsoft.com/office/powerpoint/2010/main" val="41452830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B3A5C8-981F-4DB9-AFC1-48F535CF8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5200" dirty="0">
                <a:ea typeface="メイリオ"/>
              </a:rPr>
              <a:t>演習問題①　解答例</a:t>
            </a:r>
            <a:endParaRPr kumimoji="1" lang="ja-JP" altLang="en-US" sz="5200" dirty="0">
              <a:ea typeface="メイリオ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DD7EBE7-13DA-4DAB-902D-4CEE64F8C5B8}"/>
              </a:ext>
            </a:extLst>
          </p:cNvPr>
          <p:cNvSpPr txBox="1"/>
          <p:nvPr/>
        </p:nvSpPr>
        <p:spPr>
          <a:xfrm>
            <a:off x="294338" y="4158545"/>
            <a:ext cx="4681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【</a:t>
            </a:r>
            <a:r>
              <a:rPr kumimoji="1" lang="ja-JP" altLang="en-US" sz="2800" dirty="0"/>
              <a:t>ファイルの中身</a:t>
            </a:r>
            <a:r>
              <a:rPr kumimoji="1" lang="en-US" altLang="ja-JP" sz="2800" dirty="0"/>
              <a:t>】</a:t>
            </a:r>
            <a:endParaRPr kumimoji="1" lang="ja-JP" altLang="en-US" sz="28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5E6C6EE-BC9F-84B1-3DA1-9B1DD70C6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99" y="1862365"/>
            <a:ext cx="10666451" cy="156663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15286F4-27A7-4BD0-DBAA-4EE3682E69D4}"/>
              </a:ext>
            </a:extLst>
          </p:cNvPr>
          <p:cNvSpPr txBox="1"/>
          <p:nvPr/>
        </p:nvSpPr>
        <p:spPr>
          <a:xfrm>
            <a:off x="572110" y="4649523"/>
            <a:ext cx="88071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新時代はこの未来だ</a:t>
            </a:r>
            <a:endParaRPr kumimoji="1" lang="en-US" altLang="ja-JP" sz="2800" b="1" dirty="0"/>
          </a:p>
          <a:p>
            <a:r>
              <a:rPr kumimoji="1" lang="ja-JP" altLang="en-US" sz="2800" b="1" dirty="0"/>
              <a:t>世界中全部変えてしまえば</a:t>
            </a:r>
            <a:endParaRPr kumimoji="1" lang="en-US" altLang="ja-JP" sz="2800" b="1" dirty="0"/>
          </a:p>
          <a:p>
            <a:r>
              <a:rPr kumimoji="1" lang="ja-JP" altLang="en-US" sz="2800" b="1" dirty="0"/>
              <a:t>変えてしまえば</a:t>
            </a:r>
          </a:p>
        </p:txBody>
      </p:sp>
    </p:spTree>
    <p:extLst>
      <p:ext uri="{BB962C8B-B14F-4D97-AF65-F5344CB8AC3E}">
        <p14:creationId xmlns:p14="http://schemas.microsoft.com/office/powerpoint/2010/main" val="42054492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4BC27F-4801-4046-9239-CDD3D4C23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200" dirty="0">
                <a:ea typeface="メイリオ"/>
              </a:rPr>
              <a:t>演習問題②　解答例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9A3E0F8-8D82-49C6-A0D0-B9372B3681A4}"/>
              </a:ext>
            </a:extLst>
          </p:cNvPr>
          <p:cNvSpPr txBox="1"/>
          <p:nvPr/>
        </p:nvSpPr>
        <p:spPr>
          <a:xfrm>
            <a:off x="294338" y="3612647"/>
            <a:ext cx="4681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【</a:t>
            </a:r>
            <a:r>
              <a:rPr kumimoji="1" lang="ja-JP" altLang="en-US" sz="2800" dirty="0"/>
              <a:t>ファイルの中身</a:t>
            </a:r>
            <a:r>
              <a:rPr kumimoji="1" lang="en-US" altLang="ja-JP" sz="2800" dirty="0"/>
              <a:t>】</a:t>
            </a:r>
            <a:endParaRPr kumimoji="1" lang="ja-JP" altLang="en-US" sz="28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24E7632-A2CD-CF04-71E4-F749E6F75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54" y="1970949"/>
            <a:ext cx="11391018" cy="800574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C35C875-5395-6C11-FF75-8671B69BE401}"/>
              </a:ext>
            </a:extLst>
          </p:cNvPr>
          <p:cNvSpPr txBox="1"/>
          <p:nvPr/>
        </p:nvSpPr>
        <p:spPr>
          <a:xfrm>
            <a:off x="677334" y="4135867"/>
            <a:ext cx="67858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新時代はこの未来だ</a:t>
            </a:r>
            <a:endParaRPr kumimoji="1" lang="en-US" altLang="ja-JP" sz="2800" b="1" dirty="0"/>
          </a:p>
          <a:p>
            <a:r>
              <a:rPr kumimoji="1" lang="ja-JP" altLang="en-US" sz="2800" b="1" dirty="0"/>
              <a:t>世界中全部変えてしまえば</a:t>
            </a:r>
            <a:endParaRPr kumimoji="1" lang="en-US" altLang="ja-JP" sz="2800" b="1" dirty="0"/>
          </a:p>
          <a:p>
            <a:r>
              <a:rPr kumimoji="1" lang="ja-JP" altLang="en-US" sz="2800" b="1" dirty="0"/>
              <a:t>変えてしまえば</a:t>
            </a:r>
            <a:endParaRPr kumimoji="1" lang="en-US" altLang="ja-JP" sz="2800" b="1" dirty="0"/>
          </a:p>
          <a:p>
            <a:r>
              <a:rPr kumimoji="1" lang="en-US" altLang="ja-JP" sz="2800" b="1" dirty="0"/>
              <a:t>artist by Ado 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242706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4BC27F-4801-4046-9239-CDD3D4C23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200" dirty="0">
                <a:ea typeface="メイリオ"/>
              </a:rPr>
              <a:t>演習問題③　途中経過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B869376-57AB-6439-422E-E6C5DB413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94" y="4131198"/>
            <a:ext cx="3953079" cy="2483344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8CE97C0-2E20-94C5-5DE3-A8F45FF32839}"/>
              </a:ext>
            </a:extLst>
          </p:cNvPr>
          <p:cNvSpPr txBox="1"/>
          <p:nvPr/>
        </p:nvSpPr>
        <p:spPr>
          <a:xfrm>
            <a:off x="494721" y="1485130"/>
            <a:ext cx="8985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※</a:t>
            </a:r>
            <a:r>
              <a:rPr kumimoji="1" lang="ja-JP" altLang="en-US" sz="2800" dirty="0"/>
              <a:t>ただの</a:t>
            </a:r>
            <a:r>
              <a:rPr kumimoji="1" lang="en-US" altLang="ja-JP" sz="2800" dirty="0"/>
              <a:t>print(</a:t>
            </a:r>
            <a:r>
              <a:rPr kumimoji="1" lang="en-US" altLang="ja-JP" sz="2800" dirty="0" err="1"/>
              <a:t>sen</a:t>
            </a:r>
            <a:r>
              <a:rPr kumimoji="1" lang="en-US" altLang="ja-JP" sz="2800" dirty="0"/>
              <a:t>)</a:t>
            </a:r>
            <a:r>
              <a:rPr kumimoji="1" lang="ja-JP" altLang="en-US" sz="2800" dirty="0"/>
              <a:t>だけだと次のような実行結果になる。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2C6A5E53-427F-5981-A36D-36353CC0A2FD}"/>
              </a:ext>
            </a:extLst>
          </p:cNvPr>
          <p:cNvSpPr/>
          <p:nvPr/>
        </p:nvSpPr>
        <p:spPr>
          <a:xfrm>
            <a:off x="4968057" y="4257456"/>
            <a:ext cx="6737685" cy="1832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間にある空行が不要なので</a:t>
            </a:r>
            <a:endParaRPr kumimoji="1" lang="en-US" altLang="ja-JP" sz="2800" dirty="0"/>
          </a:p>
          <a:p>
            <a:pPr algn="ctr"/>
            <a:r>
              <a:rPr kumimoji="1" lang="ja-JP" altLang="en-US" sz="2800" b="1" dirty="0"/>
              <a:t>指定した文字を削除する</a:t>
            </a:r>
            <a:r>
              <a:rPr kumimoji="1" lang="ja-JP" altLang="en-US" sz="2800" dirty="0"/>
              <a:t>ことができる</a:t>
            </a:r>
            <a:r>
              <a:rPr kumimoji="1" lang="en-US" altLang="ja-JP" sz="2800" b="1" dirty="0" err="1">
                <a:solidFill>
                  <a:srgbClr val="FF0000"/>
                </a:solidFill>
              </a:rPr>
              <a:t>rstrip</a:t>
            </a:r>
            <a:r>
              <a:rPr kumimoji="1" lang="ja-JP" altLang="en-US" sz="2800" dirty="0"/>
              <a:t>を活用する</a:t>
            </a: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C89D7DE0-C476-2D2F-E1F5-191DA50C7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21" y="2147764"/>
            <a:ext cx="11019945" cy="116490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BE8A087-20BB-C765-50B7-10456BB61A59}"/>
              </a:ext>
            </a:extLst>
          </p:cNvPr>
          <p:cNvSpPr txBox="1"/>
          <p:nvPr/>
        </p:nvSpPr>
        <p:spPr>
          <a:xfrm>
            <a:off x="230479" y="3607978"/>
            <a:ext cx="3769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【</a:t>
            </a:r>
            <a:r>
              <a:rPr kumimoji="1" lang="ja-JP" altLang="en-US" sz="2800" dirty="0"/>
              <a:t>実行結果</a:t>
            </a:r>
            <a:r>
              <a:rPr kumimoji="1" lang="en-US" altLang="ja-JP" sz="2800" dirty="0"/>
              <a:t>】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275360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AF8CE5C-ACB4-FA73-5CE8-C01732885541}"/>
              </a:ext>
            </a:extLst>
          </p:cNvPr>
          <p:cNvSpPr txBox="1"/>
          <p:nvPr/>
        </p:nvSpPr>
        <p:spPr>
          <a:xfrm>
            <a:off x="487680" y="3429000"/>
            <a:ext cx="3393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【</a:t>
            </a:r>
            <a:r>
              <a:rPr kumimoji="1" lang="ja-JP" altLang="en-US" sz="2800" dirty="0"/>
              <a:t>実行結果</a:t>
            </a:r>
            <a:r>
              <a:rPr kumimoji="1" lang="en-US" altLang="ja-JP" sz="2800" dirty="0"/>
              <a:t>】</a:t>
            </a:r>
            <a:endParaRPr kumimoji="1" lang="ja-JP" altLang="en-US" sz="28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9465385-2C0A-29E8-4CDD-C8042718F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02" y="3952220"/>
            <a:ext cx="3751704" cy="146750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34DAF336-FA14-96BE-9F29-965A3ADD7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02" y="1883414"/>
            <a:ext cx="10552836" cy="1195087"/>
          </a:xfrm>
          <a:prstGeom prst="rect">
            <a:avLst/>
          </a:prstGeom>
        </p:spPr>
      </p:pic>
      <p:sp>
        <p:nvSpPr>
          <p:cNvPr id="9" name="タイトル 8">
            <a:extLst>
              <a:ext uri="{FF2B5EF4-FFF2-40B4-BE49-F238E27FC236}">
                <a16:creationId xmlns:a16="http://schemas.microsoft.com/office/drawing/2014/main" id="{A4877C76-8861-CF82-B8D8-C591A00B8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5200" dirty="0"/>
              <a:t>演習問題③　解答例</a:t>
            </a:r>
          </a:p>
        </p:txBody>
      </p:sp>
    </p:spTree>
    <p:extLst>
      <p:ext uri="{BB962C8B-B14F-4D97-AF65-F5344CB8AC3E}">
        <p14:creationId xmlns:p14="http://schemas.microsoft.com/office/powerpoint/2010/main" val="2251812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F3A549-DF56-4512-B46E-B932331A2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200" dirty="0">
                <a:ea typeface="メイリオ"/>
              </a:rPr>
              <a:t>Pytho</a:t>
            </a:r>
            <a:r>
              <a:rPr lang="en-US" altLang="ja-JP" sz="3200" dirty="0">
                <a:ea typeface="メイリオ"/>
              </a:rPr>
              <a:t>n</a:t>
            </a:r>
            <a:r>
              <a:rPr lang="ja-JP" altLang="en-US" sz="3200" dirty="0">
                <a:ea typeface="メイリオ"/>
              </a:rPr>
              <a:t>でファイルを扱うために</a:t>
            </a:r>
            <a:endParaRPr kumimoji="1" lang="ja-JP" altLang="en-US" sz="3200" dirty="0">
              <a:ea typeface="メイリオ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FA91D6-786E-44B2-A951-568F588A2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1660"/>
            <a:ext cx="9907840" cy="521804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kumimoji="1" lang="ja-JP" altLang="en-US" sz="2800" dirty="0"/>
              <a:t>ファイルを扱うために手順に従う必要がある</a:t>
            </a:r>
            <a:endParaRPr lang="en-US" altLang="ja-JP" sz="2800" dirty="0"/>
          </a:p>
          <a:p>
            <a:pPr marL="0" indent="0">
              <a:buNone/>
            </a:pPr>
            <a:r>
              <a:rPr kumimoji="1" lang="ja-JP" altLang="en-US" sz="2800" dirty="0">
                <a:ea typeface="メイリオ"/>
              </a:rPr>
              <a:t>　</a:t>
            </a:r>
            <a:r>
              <a:rPr kumimoji="1" lang="ja-JP" altLang="en-US" sz="2400" dirty="0">
                <a:ea typeface="メイリオ"/>
              </a:rPr>
              <a:t>①ファイルを開く（</a:t>
            </a:r>
            <a:r>
              <a:rPr kumimoji="1" lang="en-US" altLang="ja-JP" sz="2400" dirty="0">
                <a:ea typeface="メイリオ"/>
              </a:rPr>
              <a:t>open</a:t>
            </a:r>
            <a:r>
              <a:rPr kumimoji="1" lang="ja-JP" altLang="en-US" sz="2400" dirty="0">
                <a:ea typeface="メイリオ"/>
              </a:rPr>
              <a:t>）</a:t>
            </a:r>
            <a:endParaRPr lang="en-US" altLang="ja-JP" sz="2400" dirty="0">
              <a:ea typeface="メイリオ"/>
            </a:endParaRPr>
          </a:p>
          <a:p>
            <a:pPr marL="0" indent="0">
              <a:buNone/>
            </a:pPr>
            <a:r>
              <a:rPr lang="ja-JP" altLang="en-US" sz="2400" dirty="0">
                <a:ea typeface="メイリオ"/>
              </a:rPr>
              <a:t>　②ファイルから読む（</a:t>
            </a:r>
            <a:r>
              <a:rPr lang="en-US" altLang="ja-JP" sz="2400" dirty="0">
                <a:ea typeface="メイリオ"/>
              </a:rPr>
              <a:t>read</a:t>
            </a:r>
            <a:r>
              <a:rPr lang="ja-JP" altLang="en-US" sz="2400" dirty="0">
                <a:ea typeface="メイリオ"/>
              </a:rPr>
              <a:t>）または書き込む（</a:t>
            </a:r>
            <a:r>
              <a:rPr lang="en-US" altLang="ja-JP" sz="2400" dirty="0">
                <a:ea typeface="メイリオ"/>
              </a:rPr>
              <a:t>write</a:t>
            </a:r>
            <a:r>
              <a:rPr lang="ja-JP" altLang="en-US" sz="2400" dirty="0">
                <a:ea typeface="メイリオ"/>
              </a:rPr>
              <a:t>）</a:t>
            </a:r>
            <a:endParaRPr lang="en-US" altLang="ja-JP" sz="2400" dirty="0">
              <a:ea typeface="メイリオ"/>
            </a:endParaRPr>
          </a:p>
          <a:p>
            <a:pPr marL="0" indent="0">
              <a:buNone/>
            </a:pPr>
            <a:r>
              <a:rPr kumimoji="1" lang="ja-JP" altLang="en-US" sz="2400" dirty="0">
                <a:ea typeface="メイリオ"/>
              </a:rPr>
              <a:t>　③ファイルを閉じる（</a:t>
            </a:r>
            <a:r>
              <a:rPr kumimoji="1" lang="en-US" altLang="ja-JP" sz="2400" dirty="0">
                <a:ea typeface="メイリオ"/>
              </a:rPr>
              <a:t>close</a:t>
            </a:r>
            <a:r>
              <a:rPr kumimoji="1" lang="ja-JP" altLang="en-US" sz="2400" dirty="0">
                <a:ea typeface="メイリオ"/>
              </a:rPr>
              <a:t>）</a:t>
            </a:r>
            <a:endParaRPr lang="en-US" altLang="ja-JP" sz="2400" dirty="0">
              <a:ea typeface="メイリオ"/>
            </a:endParaRPr>
          </a:p>
          <a:p>
            <a:pPr marL="0" indent="0">
              <a:buNone/>
            </a:pPr>
            <a:endParaRPr lang="en-US" altLang="ja-JP" sz="2400" dirty="0">
              <a:ea typeface="メイリオ"/>
            </a:endParaRPr>
          </a:p>
          <a:p>
            <a:r>
              <a:rPr kumimoji="1" lang="ja-JP" altLang="en-US" sz="2800" dirty="0"/>
              <a:t>手順に従わないと・・・</a:t>
            </a:r>
            <a:endParaRPr kumimoji="1" lang="en-US" altLang="ja-JP" sz="2800" dirty="0"/>
          </a:p>
          <a:p>
            <a:pPr marL="0" indent="0">
              <a:buNone/>
            </a:pPr>
            <a:r>
              <a:rPr lang="ja-JP" altLang="en-US" sz="2800" dirty="0">
                <a:ea typeface="メイリオ"/>
              </a:rPr>
              <a:t>　</a:t>
            </a:r>
            <a:r>
              <a:rPr lang="ja-JP" altLang="en-US" sz="2400" dirty="0">
                <a:ea typeface="メイリオ"/>
              </a:rPr>
              <a:t>・正しく操作が行われない</a:t>
            </a:r>
            <a:endParaRPr lang="en-US" altLang="ja-JP" sz="2400">
              <a:ea typeface="メイリオ"/>
            </a:endParaRPr>
          </a:p>
          <a:p>
            <a:pPr marL="0" indent="0">
              <a:buNone/>
            </a:pPr>
            <a:r>
              <a:rPr kumimoji="1" lang="ja-JP" altLang="en-US" sz="2400" dirty="0">
                <a:ea typeface="メイリオ"/>
              </a:rPr>
              <a:t>　・エラーになる</a:t>
            </a:r>
            <a:endParaRPr lang="en-US" altLang="ja-JP" sz="2400">
              <a:ea typeface="メイリオ"/>
            </a:endParaRPr>
          </a:p>
          <a:p>
            <a:pPr marL="0" indent="0">
              <a:buNone/>
            </a:pPr>
            <a:r>
              <a:rPr lang="ja-JP" altLang="en-US" sz="2400" dirty="0">
                <a:ea typeface="メイリオ"/>
              </a:rPr>
              <a:t>　・ファイルが壊れる　　　などの可能性がある</a:t>
            </a:r>
            <a:endParaRPr lang="en-US" altLang="ja-JP" sz="2400"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4180659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6946EF2-A194-4382-833A-F285203AA3F7}"/>
              </a:ext>
            </a:extLst>
          </p:cNvPr>
          <p:cNvSpPr txBox="1"/>
          <p:nvPr/>
        </p:nvSpPr>
        <p:spPr>
          <a:xfrm>
            <a:off x="2226365" y="2967335"/>
            <a:ext cx="6997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200" dirty="0"/>
              <a:t>ファイルに書き込む</a:t>
            </a:r>
          </a:p>
        </p:txBody>
      </p:sp>
    </p:spTree>
    <p:extLst>
      <p:ext uri="{BB962C8B-B14F-4D97-AF65-F5344CB8AC3E}">
        <p14:creationId xmlns:p14="http://schemas.microsoft.com/office/powerpoint/2010/main" val="1446315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9B84D8-275A-4BB2-B466-273F543B1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200" dirty="0">
                <a:ea typeface="メイリオ"/>
              </a:rPr>
              <a:t>open</a:t>
            </a:r>
            <a:r>
              <a:rPr kumimoji="1" lang="ja-JP" altLang="en-US" sz="3200" dirty="0">
                <a:ea typeface="メイリオ"/>
              </a:rPr>
              <a:t>関数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40B8859-E6D2-4054-8449-AFE46F7834F0}"/>
              </a:ext>
            </a:extLst>
          </p:cNvPr>
          <p:cNvSpPr txBox="1"/>
          <p:nvPr/>
        </p:nvSpPr>
        <p:spPr>
          <a:xfrm>
            <a:off x="677334" y="1808922"/>
            <a:ext cx="10605052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ja-JP" sz="2800" dirty="0">
                <a:solidFill>
                  <a:srgbClr val="FF0000"/>
                </a:solidFill>
                <a:ea typeface="メイリオ"/>
              </a:rPr>
              <a:t>open(</a:t>
            </a:r>
            <a:r>
              <a:rPr kumimoji="1" lang="ja-JP" altLang="en-US" sz="2800" dirty="0">
                <a:solidFill>
                  <a:srgbClr val="FF0000"/>
                </a:solidFill>
                <a:ea typeface="メイリオ"/>
              </a:rPr>
              <a:t>ファイル名</a:t>
            </a:r>
            <a:r>
              <a:rPr kumimoji="1" lang="en-US" altLang="ja-JP" sz="2800" dirty="0">
                <a:solidFill>
                  <a:srgbClr val="FF0000"/>
                </a:solidFill>
                <a:ea typeface="メイリオ"/>
              </a:rPr>
              <a:t>, mode = ‘w’, encoding = ‘utf-8’)</a:t>
            </a:r>
            <a:r>
              <a:rPr kumimoji="1" lang="ja-JP" altLang="en-US" sz="3200" dirty="0">
                <a:solidFill>
                  <a:srgbClr val="FF0000"/>
                </a:solidFill>
                <a:ea typeface="メイリオ"/>
              </a:rPr>
              <a:t> 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B9BB80F-037F-4F9B-8A41-A7A30C9854B0}"/>
              </a:ext>
            </a:extLst>
          </p:cNvPr>
          <p:cNvSpPr txBox="1"/>
          <p:nvPr/>
        </p:nvSpPr>
        <p:spPr>
          <a:xfrm>
            <a:off x="677334" y="3129722"/>
            <a:ext cx="10426148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  <a:ea typeface="メイリオ"/>
              </a:rPr>
              <a:t>ファイル名</a:t>
            </a:r>
            <a:r>
              <a:rPr kumimoji="1" lang="ja-JP" altLang="en-US" sz="2800" dirty="0">
                <a:ea typeface="メイリオ"/>
              </a:rPr>
              <a:t>には開くファイルの名前を入力（拡張子も込み）</a:t>
            </a:r>
            <a:endParaRPr lang="en-US" altLang="ja-JP" sz="2800" dirty="0">
              <a:ea typeface="メイリオ"/>
            </a:endParaRPr>
          </a:p>
          <a:p>
            <a:endParaRPr lang="en-US" altLang="ja-JP" sz="2800" dirty="0">
              <a:ea typeface="メイリオ"/>
            </a:endParaRPr>
          </a:p>
          <a:p>
            <a:r>
              <a:rPr kumimoji="1" lang="en-US" altLang="ja-JP" sz="2800" dirty="0">
                <a:solidFill>
                  <a:srgbClr val="FF0000"/>
                </a:solidFill>
                <a:ea typeface="メイリオ"/>
              </a:rPr>
              <a:t>mode = ‘’</a:t>
            </a:r>
            <a:r>
              <a:rPr kumimoji="1" lang="ja-JP" altLang="en-US" sz="2800" dirty="0">
                <a:ea typeface="メイリオ"/>
              </a:rPr>
              <a:t>でファイルに行う操作を選択する</a:t>
            </a:r>
            <a:endParaRPr lang="en-US" altLang="ja-JP" sz="2800" dirty="0">
              <a:ea typeface="メイリオ"/>
            </a:endParaRPr>
          </a:p>
          <a:p>
            <a:endParaRPr lang="en-US" altLang="ja-JP" sz="2800" dirty="0">
              <a:ea typeface="メイリオ"/>
            </a:endParaRPr>
          </a:p>
          <a:p>
            <a:r>
              <a:rPr kumimoji="1" lang="en-US" altLang="ja-JP" sz="2800" dirty="0">
                <a:solidFill>
                  <a:srgbClr val="FF0000"/>
                </a:solidFill>
                <a:ea typeface="メイリオ"/>
              </a:rPr>
              <a:t>encoding = ‘’</a:t>
            </a:r>
            <a:r>
              <a:rPr kumimoji="1" lang="ja-JP" altLang="en-US" sz="2800" dirty="0">
                <a:ea typeface="メイリオ"/>
              </a:rPr>
              <a:t>でファイルで扱う文字コードを選択する</a:t>
            </a:r>
            <a:endParaRPr lang="en-US" altLang="ja-JP" sz="2800" dirty="0">
              <a:ea typeface="メイリオ"/>
            </a:endParaRPr>
          </a:p>
          <a:p>
            <a:r>
              <a:rPr kumimoji="1" lang="ja-JP" altLang="en-US" sz="2800" dirty="0">
                <a:ea typeface="メイリオ"/>
              </a:rPr>
              <a:t>（よく使用するのは</a:t>
            </a:r>
            <a:r>
              <a:rPr kumimoji="1" lang="en-US" altLang="ja-JP" sz="2800" dirty="0">
                <a:ea typeface="メイリオ"/>
              </a:rPr>
              <a:t> ‘utf-8’</a:t>
            </a:r>
            <a:r>
              <a:rPr kumimoji="1" lang="ja-JP" altLang="en-US" sz="2800" dirty="0">
                <a:ea typeface="メイリオ"/>
              </a:rPr>
              <a:t>）</a:t>
            </a:r>
            <a:endParaRPr lang="ja-JP" altLang="en-US" sz="2800" dirty="0"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480509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96176D-BF22-4EC2-A9CE-D2B8AD21B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>
                <a:ea typeface="メイリオ"/>
              </a:rPr>
              <a:t>ファイルに書き込む</a:t>
            </a:r>
            <a:endParaRPr kumimoji="1" lang="ja-JP" altLang="en-US" sz="3200" dirty="0">
              <a:ea typeface="メイリオ"/>
            </a:endParaRP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D58AC12B-1540-47A5-9A1A-0CDEA992A1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422" y="1926597"/>
            <a:ext cx="10877024" cy="1702661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9366B4F-BF8B-4FD9-82CF-8F89A1470522}"/>
              </a:ext>
            </a:extLst>
          </p:cNvPr>
          <p:cNvSpPr txBox="1"/>
          <p:nvPr/>
        </p:nvSpPr>
        <p:spPr>
          <a:xfrm>
            <a:off x="844826" y="1490870"/>
            <a:ext cx="544664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ja-JP" altLang="en-US" sz="2800" dirty="0">
                <a:ea typeface="メイリオ"/>
              </a:rPr>
              <a:t>例）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E00E7CF-62C7-4C74-90AD-D9D10802F3DC}"/>
              </a:ext>
            </a:extLst>
          </p:cNvPr>
          <p:cNvSpPr txBox="1"/>
          <p:nvPr/>
        </p:nvSpPr>
        <p:spPr>
          <a:xfrm>
            <a:off x="157760" y="3623846"/>
            <a:ext cx="115509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・</a:t>
            </a:r>
            <a:r>
              <a:rPr kumimoji="1" lang="en-US" altLang="ja-JP" sz="2800" dirty="0"/>
              <a:t>open</a:t>
            </a:r>
            <a:r>
              <a:rPr kumimoji="1" lang="ja-JP" altLang="en-US" sz="2800" dirty="0"/>
              <a:t>関数が返すオブジェクトを変数に保存</a:t>
            </a:r>
            <a:endParaRPr kumimoji="1" lang="en-US" altLang="ja-JP" sz="2800" dirty="0"/>
          </a:p>
          <a:p>
            <a:r>
              <a:rPr kumimoji="1" lang="ja-JP" altLang="en-US" sz="2800" dirty="0"/>
              <a:t>　→</a:t>
            </a:r>
            <a:r>
              <a:rPr kumimoji="1" lang="ja-JP" altLang="en-US" sz="2800" dirty="0">
                <a:solidFill>
                  <a:srgbClr val="FF0000"/>
                </a:solidFill>
              </a:rPr>
              <a:t>変数に保存しておかないとファイルに対する処理が不可能</a:t>
            </a:r>
            <a:endParaRPr kumimoji="1" lang="en-US" altLang="ja-JP" sz="2800" dirty="0">
              <a:solidFill>
                <a:srgbClr val="FF0000"/>
              </a:solidFill>
            </a:endParaRPr>
          </a:p>
          <a:p>
            <a:r>
              <a:rPr kumimoji="1" lang="ja-JP" altLang="en-US" sz="2800" dirty="0"/>
              <a:t>・</a:t>
            </a:r>
            <a:r>
              <a:rPr kumimoji="1" lang="ja-JP" altLang="en-US" sz="2800" dirty="0">
                <a:solidFill>
                  <a:srgbClr val="FF0000"/>
                </a:solidFill>
              </a:rPr>
              <a:t>ファイルの新規作成や既存ファイルの上書きの場合</a:t>
            </a:r>
            <a:r>
              <a:rPr kumimoji="1" lang="en-US" altLang="ja-JP" sz="2800" dirty="0">
                <a:solidFill>
                  <a:srgbClr val="FF0000"/>
                </a:solidFill>
              </a:rPr>
              <a:t>mode</a:t>
            </a:r>
            <a:r>
              <a:rPr kumimoji="1" lang="ja-JP" altLang="en-US" sz="2800" dirty="0">
                <a:solidFill>
                  <a:srgbClr val="FF0000"/>
                </a:solidFill>
              </a:rPr>
              <a:t>は</a:t>
            </a:r>
            <a:r>
              <a:rPr kumimoji="1" lang="en-US" altLang="ja-JP" sz="2800" dirty="0">
                <a:solidFill>
                  <a:srgbClr val="FF0000"/>
                </a:solidFill>
              </a:rPr>
              <a:t>write</a:t>
            </a:r>
            <a:r>
              <a:rPr kumimoji="1" lang="ja-JP" altLang="en-US" sz="2800" dirty="0">
                <a:solidFill>
                  <a:srgbClr val="FF0000"/>
                </a:solidFill>
              </a:rPr>
              <a:t>の</a:t>
            </a:r>
            <a:r>
              <a:rPr kumimoji="1" lang="en-US" altLang="ja-JP" sz="2800" dirty="0">
                <a:solidFill>
                  <a:srgbClr val="FF0000"/>
                </a:solidFill>
              </a:rPr>
              <a:t>w</a:t>
            </a:r>
          </a:p>
          <a:p>
            <a:r>
              <a:rPr kumimoji="1" lang="ja-JP" altLang="en-US" sz="2800" dirty="0"/>
              <a:t>・変数の</a:t>
            </a:r>
            <a:r>
              <a:rPr kumimoji="1" lang="en-US" altLang="ja-JP" sz="2800" dirty="0"/>
              <a:t>write</a:t>
            </a:r>
            <a:r>
              <a:rPr kumimoji="1" lang="ja-JP" altLang="en-US" sz="2800" dirty="0"/>
              <a:t>メソッドで書き込みを行う</a:t>
            </a:r>
            <a:endParaRPr kumimoji="1" lang="en-US" altLang="ja-JP" sz="2800" dirty="0"/>
          </a:p>
          <a:p>
            <a:r>
              <a:rPr kumimoji="1" lang="ja-JP" altLang="en-US" sz="2800" dirty="0"/>
              <a:t>・</a:t>
            </a:r>
            <a:r>
              <a:rPr kumimoji="1" lang="en-US" altLang="ja-JP" sz="2800" dirty="0"/>
              <a:t>\n</a:t>
            </a:r>
            <a:r>
              <a:rPr kumimoji="1" lang="ja-JP" altLang="en-US" sz="2800" dirty="0"/>
              <a:t>は改行文字（</a:t>
            </a:r>
            <a:r>
              <a:rPr kumimoji="1" lang="en-US" altLang="ja-JP" sz="2800" dirty="0"/>
              <a:t>\n</a:t>
            </a:r>
            <a:r>
              <a:rPr kumimoji="1" lang="ja-JP" altLang="en-US" sz="2800" dirty="0"/>
              <a:t>を読み込むと改行する）</a:t>
            </a:r>
            <a:endParaRPr kumimoji="1" lang="en-US" altLang="ja-JP" sz="2800" dirty="0"/>
          </a:p>
          <a:p>
            <a:r>
              <a:rPr kumimoji="1" lang="ja-JP" altLang="en-US" sz="2800" dirty="0"/>
              <a:t>・</a:t>
            </a:r>
            <a:r>
              <a:rPr kumimoji="1" lang="en-US" altLang="ja-JP" sz="2800" dirty="0">
                <a:solidFill>
                  <a:srgbClr val="FF0000"/>
                </a:solidFill>
              </a:rPr>
              <a:t>close()</a:t>
            </a:r>
            <a:r>
              <a:rPr kumimoji="1" lang="ja-JP" altLang="en-US" sz="2800" dirty="0">
                <a:solidFill>
                  <a:srgbClr val="FF0000"/>
                </a:solidFill>
              </a:rPr>
              <a:t>でファイルを閉じることを忘れないよう注意</a:t>
            </a:r>
            <a:endParaRPr kumimoji="1" lang="en-US" altLang="ja-JP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901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6157E3-49A1-4323-8812-2C64B2E48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>
                <a:ea typeface="メイリオ"/>
              </a:rPr>
              <a:t>ファイルに書き込む</a:t>
            </a:r>
          </a:p>
        </p:txBody>
      </p:sp>
      <p:pic>
        <p:nvPicPr>
          <p:cNvPr id="7" name="コンテンツ プレースホルダー 3">
            <a:extLst>
              <a:ext uri="{FF2B5EF4-FFF2-40B4-BE49-F238E27FC236}">
                <a16:creationId xmlns:a16="http://schemas.microsoft.com/office/drawing/2014/main" id="{8281D079-F18B-4D00-904B-B558CE7C67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70433"/>
            <a:ext cx="10450044" cy="163942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A05F5BD-F217-4EBA-80FF-C67099756213}"/>
              </a:ext>
            </a:extLst>
          </p:cNvPr>
          <p:cNvSpPr txBox="1"/>
          <p:nvPr/>
        </p:nvSpPr>
        <p:spPr>
          <a:xfrm>
            <a:off x="677334" y="3429000"/>
            <a:ext cx="7293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実際に作成したファイルの中身）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311D73EA-3B5B-4EF0-AFAD-7ED508B2B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180015"/>
            <a:ext cx="5901985" cy="955496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3B573E8-4E4A-48FD-B96A-2FB790C0B6AB}"/>
              </a:ext>
            </a:extLst>
          </p:cNvPr>
          <p:cNvSpPr txBox="1"/>
          <p:nvPr/>
        </p:nvSpPr>
        <p:spPr>
          <a:xfrm>
            <a:off x="632509" y="5258577"/>
            <a:ext cx="8410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\n</a:t>
            </a:r>
            <a:r>
              <a:rPr kumimoji="1" lang="ja-JP" altLang="en-US" sz="2800" dirty="0"/>
              <a:t>が入ったタイミングでのみ改行が行われている</a:t>
            </a:r>
          </a:p>
        </p:txBody>
      </p:sp>
    </p:spTree>
    <p:extLst>
      <p:ext uri="{BB962C8B-B14F-4D97-AF65-F5344CB8AC3E}">
        <p14:creationId xmlns:p14="http://schemas.microsoft.com/office/powerpoint/2010/main" val="4026699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D917A50-BA11-4F4D-A2E9-0ED198A433E6}"/>
              </a:ext>
            </a:extLst>
          </p:cNvPr>
          <p:cNvSpPr txBox="1"/>
          <p:nvPr/>
        </p:nvSpPr>
        <p:spPr>
          <a:xfrm>
            <a:off x="2236303" y="2967335"/>
            <a:ext cx="6848061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ja-JP" altLang="en-US" sz="5200" dirty="0">
                <a:ea typeface="メイリオ"/>
              </a:rPr>
              <a:t>ファイルに追記する</a:t>
            </a:r>
          </a:p>
        </p:txBody>
      </p:sp>
    </p:spTree>
    <p:extLst>
      <p:ext uri="{BB962C8B-B14F-4D97-AF65-F5344CB8AC3E}">
        <p14:creationId xmlns:p14="http://schemas.microsoft.com/office/powerpoint/2010/main" val="3820390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0678A5-58F1-404C-9D8F-71E9D1C7C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>
                <a:ea typeface="メイリオ"/>
              </a:rPr>
              <a:t>ファイルに追記する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123F8D5-36BD-4BE1-AF74-EFE6525D1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02132"/>
            <a:ext cx="10693999" cy="1225566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BB4D861-F575-456D-934A-ED4AC98B09E2}"/>
              </a:ext>
            </a:extLst>
          </p:cNvPr>
          <p:cNvSpPr txBox="1"/>
          <p:nvPr/>
        </p:nvSpPr>
        <p:spPr>
          <a:xfrm>
            <a:off x="677334" y="1407180"/>
            <a:ext cx="7056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例）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3945C06-190F-4690-B34A-01D78D35F6D6}"/>
              </a:ext>
            </a:extLst>
          </p:cNvPr>
          <p:cNvSpPr txBox="1"/>
          <p:nvPr/>
        </p:nvSpPr>
        <p:spPr>
          <a:xfrm>
            <a:off x="677333" y="3429000"/>
            <a:ext cx="10088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</a:rPr>
              <a:t>既存のファイルに追記を行う場合</a:t>
            </a:r>
            <a:r>
              <a:rPr kumimoji="1" lang="en-US" altLang="ja-JP" sz="2800" dirty="0">
                <a:solidFill>
                  <a:srgbClr val="FF0000"/>
                </a:solidFill>
              </a:rPr>
              <a:t>mode</a:t>
            </a:r>
            <a:r>
              <a:rPr kumimoji="1" lang="ja-JP" altLang="en-US" sz="2800" dirty="0">
                <a:solidFill>
                  <a:srgbClr val="FF0000"/>
                </a:solidFill>
              </a:rPr>
              <a:t>は</a:t>
            </a:r>
            <a:r>
              <a:rPr kumimoji="1" lang="en-US" altLang="ja-JP" sz="2800" dirty="0">
                <a:solidFill>
                  <a:srgbClr val="FF0000"/>
                </a:solidFill>
              </a:rPr>
              <a:t>append</a:t>
            </a:r>
            <a:r>
              <a:rPr kumimoji="1" lang="ja-JP" altLang="en-US" sz="2800" dirty="0">
                <a:solidFill>
                  <a:srgbClr val="FF0000"/>
                </a:solidFill>
              </a:rPr>
              <a:t>の</a:t>
            </a:r>
            <a:r>
              <a:rPr kumimoji="1" lang="en-US" altLang="ja-JP" sz="2800" dirty="0">
                <a:solidFill>
                  <a:srgbClr val="FF0000"/>
                </a:solidFill>
              </a:rPr>
              <a:t>a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CF9A876-AD45-48DA-9C82-18FE0D6AD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5004206"/>
            <a:ext cx="6858555" cy="124419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54ED466-E3DB-4FC9-B046-B82EFE9E3549}"/>
              </a:ext>
            </a:extLst>
          </p:cNvPr>
          <p:cNvSpPr txBox="1"/>
          <p:nvPr/>
        </p:nvSpPr>
        <p:spPr>
          <a:xfrm>
            <a:off x="677333" y="4231964"/>
            <a:ext cx="5663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実際に追記したファイルの中身）</a:t>
            </a:r>
          </a:p>
        </p:txBody>
      </p:sp>
    </p:spTree>
    <p:extLst>
      <p:ext uri="{BB962C8B-B14F-4D97-AF65-F5344CB8AC3E}">
        <p14:creationId xmlns:p14="http://schemas.microsoft.com/office/powerpoint/2010/main" val="2112258545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971</TotalTime>
  <Words>1000</Words>
  <Application>Microsoft Office PowerPoint</Application>
  <PresentationFormat>ワイド画面</PresentationFormat>
  <Paragraphs>149</Paragraphs>
  <Slides>29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0" baseType="lpstr">
      <vt:lpstr>ファセット</vt:lpstr>
      <vt:lpstr>第8回 ファイルの入出力</vt:lpstr>
      <vt:lpstr>目次</vt:lpstr>
      <vt:lpstr>Pythonでファイルを扱うために</vt:lpstr>
      <vt:lpstr>PowerPoint プレゼンテーション</vt:lpstr>
      <vt:lpstr>open関数</vt:lpstr>
      <vt:lpstr>ファイルに書き込む</vt:lpstr>
      <vt:lpstr>ファイルに書き込む</vt:lpstr>
      <vt:lpstr>PowerPoint プレゼンテーション</vt:lpstr>
      <vt:lpstr>ファイルに追記する</vt:lpstr>
      <vt:lpstr>PowerPoint プレゼンテーション</vt:lpstr>
      <vt:lpstr>ファイルから読み込む</vt:lpstr>
      <vt:lpstr>ファイルから読み込むときの注意</vt:lpstr>
      <vt:lpstr>一行ずつファイルから読み込む</vt:lpstr>
      <vt:lpstr>改行の削除</vt:lpstr>
      <vt:lpstr>改行の削除方法</vt:lpstr>
      <vt:lpstr>PowerPoint プレゼンテーション</vt:lpstr>
      <vt:lpstr>例外の発生</vt:lpstr>
      <vt:lpstr>ファイルと例外処理の注意</vt:lpstr>
      <vt:lpstr>with構文</vt:lpstr>
      <vt:lpstr>with構文</vt:lpstr>
      <vt:lpstr>PowerPoint プレゼンテーション</vt:lpstr>
      <vt:lpstr>演習問題①</vt:lpstr>
      <vt:lpstr>演習問題②</vt:lpstr>
      <vt:lpstr>演習問題③</vt:lpstr>
      <vt:lpstr>解答</vt:lpstr>
      <vt:lpstr>演習問題①　解答例</vt:lpstr>
      <vt:lpstr>演習問題②　解答例</vt:lpstr>
      <vt:lpstr>演習問題③　途中経過</vt:lpstr>
      <vt:lpstr>演習問題③　解答例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第6回 ディクショナリ</dc:title>
  <dc:creator>shibakazuki</dc:creator>
  <cp:lastModifiedBy>亜由美 鍋島</cp:lastModifiedBy>
  <cp:revision>219</cp:revision>
  <dcterms:created xsi:type="dcterms:W3CDTF">2022-03-15T00:26:32Z</dcterms:created>
  <dcterms:modified xsi:type="dcterms:W3CDTF">2023-02-08T02:23:50Z</dcterms:modified>
</cp:coreProperties>
</file>