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63939-D0AC-42EC-8EF5-7C2960628337}" v="33" dt="2023-02-02T01:49:19.135"/>
    <p1510:client id="{7839CA94-AEC1-40CA-9605-5BB6E2830082}" v="231" dt="2023-02-06T02:05:16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DA Kasumi" userId="UCS4RKMgnzIACsZk3PIj8SbK3eY95BMXtPIBRzTBr8A=" providerId="None" clId="Web-{3D063939-D0AC-42EC-8EF5-7C2960628337}"/>
    <pc:docChg chg="modSld">
      <pc:chgData name="KANADA Kasumi" userId="UCS4RKMgnzIACsZk3PIj8SbK3eY95BMXtPIBRzTBr8A=" providerId="None" clId="Web-{3D063939-D0AC-42EC-8EF5-7C2960628337}" dt="2023-02-02T01:49:19.135" v="29" actId="1076"/>
      <pc:docMkLst>
        <pc:docMk/>
      </pc:docMkLst>
      <pc:sldChg chg="addSp delSp modSp">
        <pc:chgData name="KANADA Kasumi" userId="UCS4RKMgnzIACsZk3PIj8SbK3eY95BMXtPIBRzTBr8A=" providerId="None" clId="Web-{3D063939-D0AC-42EC-8EF5-7C2960628337}" dt="2023-02-02T01:46:36.851" v="15" actId="1076"/>
        <pc:sldMkLst>
          <pc:docMk/>
          <pc:sldMk cId="1510130758" sldId="266"/>
        </pc:sldMkLst>
        <pc:picChg chg="add mod">
          <ac:chgData name="KANADA Kasumi" userId="UCS4RKMgnzIACsZk3PIj8SbK3eY95BMXtPIBRzTBr8A=" providerId="None" clId="Web-{3D063939-D0AC-42EC-8EF5-7C2960628337}" dt="2023-02-02T01:46:36.851" v="15" actId="1076"/>
          <ac:picMkLst>
            <pc:docMk/>
            <pc:sldMk cId="1510130758" sldId="266"/>
            <ac:picMk id="3" creationId="{19A3CA53-83E6-90BD-72C1-03C9479382D2}"/>
          </ac:picMkLst>
        </pc:picChg>
        <pc:picChg chg="del">
          <ac:chgData name="KANADA Kasumi" userId="UCS4RKMgnzIACsZk3PIj8SbK3eY95BMXtPIBRzTBr8A=" providerId="None" clId="Web-{3D063939-D0AC-42EC-8EF5-7C2960628337}" dt="2023-02-02T01:45:05.959" v="0"/>
          <ac:picMkLst>
            <pc:docMk/>
            <pc:sldMk cId="1510130758" sldId="266"/>
            <ac:picMk id="9" creationId="{9436E6E5-F1C6-92F7-5DA3-CA9CB6556BDC}"/>
          </ac:picMkLst>
        </pc:picChg>
      </pc:sldChg>
      <pc:sldChg chg="addSp delSp modSp">
        <pc:chgData name="KANADA Kasumi" userId="UCS4RKMgnzIACsZk3PIj8SbK3eY95BMXtPIBRzTBr8A=" providerId="None" clId="Web-{3D063939-D0AC-42EC-8EF5-7C2960628337}" dt="2023-02-02T01:47:23.540" v="23" actId="1076"/>
        <pc:sldMkLst>
          <pc:docMk/>
          <pc:sldMk cId="3143096175" sldId="267"/>
        </pc:sldMkLst>
        <pc:picChg chg="add mod">
          <ac:chgData name="KANADA Kasumi" userId="UCS4RKMgnzIACsZk3PIj8SbK3eY95BMXtPIBRzTBr8A=" providerId="None" clId="Web-{3D063939-D0AC-42EC-8EF5-7C2960628337}" dt="2023-02-02T01:47:23.540" v="23" actId="1076"/>
          <ac:picMkLst>
            <pc:docMk/>
            <pc:sldMk cId="3143096175" sldId="267"/>
            <ac:picMk id="3" creationId="{1CFC5615-981B-2506-0084-A80A85971BCA}"/>
          </ac:picMkLst>
        </pc:picChg>
        <pc:picChg chg="del">
          <ac:chgData name="KANADA Kasumi" userId="UCS4RKMgnzIACsZk3PIj8SbK3eY95BMXtPIBRzTBr8A=" providerId="None" clId="Web-{3D063939-D0AC-42EC-8EF5-7C2960628337}" dt="2023-02-02T01:46:41.617" v="16"/>
          <ac:picMkLst>
            <pc:docMk/>
            <pc:sldMk cId="3143096175" sldId="267"/>
            <ac:picMk id="7" creationId="{BF08A2AF-79E2-2146-5815-14B92FDED3BE}"/>
          </ac:picMkLst>
        </pc:picChg>
      </pc:sldChg>
      <pc:sldChg chg="addSp delSp modSp">
        <pc:chgData name="KANADA Kasumi" userId="UCS4RKMgnzIACsZk3PIj8SbK3eY95BMXtPIBRzTBr8A=" providerId="None" clId="Web-{3D063939-D0AC-42EC-8EF5-7C2960628337}" dt="2023-02-02T01:49:19.135" v="29" actId="1076"/>
        <pc:sldMkLst>
          <pc:docMk/>
          <pc:sldMk cId="2015055687" sldId="270"/>
        </pc:sldMkLst>
        <pc:picChg chg="add mod">
          <ac:chgData name="KANADA Kasumi" userId="UCS4RKMgnzIACsZk3PIj8SbK3eY95BMXtPIBRzTBr8A=" providerId="None" clId="Web-{3D063939-D0AC-42EC-8EF5-7C2960628337}" dt="2023-02-02T01:49:19.135" v="29" actId="1076"/>
          <ac:picMkLst>
            <pc:docMk/>
            <pc:sldMk cId="2015055687" sldId="270"/>
            <ac:picMk id="3" creationId="{9575C969-C21B-05D2-FD8E-F066A417471B}"/>
          </ac:picMkLst>
        </pc:picChg>
        <pc:picChg chg="del">
          <ac:chgData name="KANADA Kasumi" userId="UCS4RKMgnzIACsZk3PIj8SbK3eY95BMXtPIBRzTBr8A=" providerId="None" clId="Web-{3D063939-D0AC-42EC-8EF5-7C2960628337}" dt="2023-02-02T01:49:10.088" v="24"/>
          <ac:picMkLst>
            <pc:docMk/>
            <pc:sldMk cId="2015055687" sldId="270"/>
            <ac:picMk id="5" creationId="{02BA4895-2AEC-721A-D089-0BC33ECB0DB2}"/>
          </ac:picMkLst>
        </pc:picChg>
      </pc:sldChg>
    </pc:docChg>
  </pc:docChgLst>
  <pc:docChgLst>
    <pc:chgData name="KANADA Kasumi" userId="UCS4RKMgnzIACsZk3PIj8SbK3eY95BMXtPIBRzTBr8A=" providerId="None" clId="Web-{7839CA94-AEC1-40CA-9605-5BB6E2830082}"/>
    <pc:docChg chg="modSld">
      <pc:chgData name="KANADA Kasumi" userId="UCS4RKMgnzIACsZk3PIj8SbK3eY95BMXtPIBRzTBr8A=" providerId="None" clId="Web-{7839CA94-AEC1-40CA-9605-5BB6E2830082}" dt="2023-02-06T02:05:16.412" v="135" actId="1076"/>
      <pc:docMkLst>
        <pc:docMk/>
      </pc:docMkLst>
      <pc:sldChg chg="addSp delSp modSp">
        <pc:chgData name="KANADA Kasumi" userId="UCS4RKMgnzIACsZk3PIj8SbK3eY95BMXtPIBRzTBr8A=" providerId="None" clId="Web-{7839CA94-AEC1-40CA-9605-5BB6E2830082}" dt="2023-02-06T02:05:16.412" v="135" actId="1076"/>
        <pc:sldMkLst>
          <pc:docMk/>
          <pc:sldMk cId="1188815127" sldId="260"/>
        </pc:sldMkLst>
        <pc:spChg chg="mod">
          <ac:chgData name="KANADA Kasumi" userId="UCS4RKMgnzIACsZk3PIj8SbK3eY95BMXtPIBRzTBr8A=" providerId="None" clId="Web-{7839CA94-AEC1-40CA-9605-5BB6E2830082}" dt="2023-02-06T01:51:22.267" v="130" actId="1076"/>
          <ac:spMkLst>
            <pc:docMk/>
            <pc:sldMk cId="1188815127" sldId="260"/>
            <ac:spMk id="2" creationId="{C9DA1107-F26F-CAE9-D06A-ECAD8D82D91A}"/>
          </ac:spMkLst>
        </pc:spChg>
        <pc:spChg chg="mod">
          <ac:chgData name="KANADA Kasumi" userId="UCS4RKMgnzIACsZk3PIj8SbK3eY95BMXtPIBRzTBr8A=" providerId="None" clId="Web-{7839CA94-AEC1-40CA-9605-5BB6E2830082}" dt="2023-02-06T01:51:15.595" v="129" actId="1076"/>
          <ac:spMkLst>
            <pc:docMk/>
            <pc:sldMk cId="1188815127" sldId="260"/>
            <ac:spMk id="3" creationId="{4759B41F-C4B0-A51D-E1EF-8E7EBB65398A}"/>
          </ac:spMkLst>
        </pc:spChg>
        <pc:spChg chg="del">
          <ac:chgData name="KANADA Kasumi" userId="UCS4RKMgnzIACsZk3PIj8SbK3eY95BMXtPIBRzTBr8A=" providerId="None" clId="Web-{7839CA94-AEC1-40CA-9605-5BB6E2830082}" dt="2023-02-06T01:23:28.899" v="112"/>
          <ac:spMkLst>
            <pc:docMk/>
            <pc:sldMk cId="1188815127" sldId="260"/>
            <ac:spMk id="4" creationId="{7C68F8D4-3C2B-410F-7F32-68B40E0CFA0F}"/>
          </ac:spMkLst>
        </pc:spChg>
        <pc:spChg chg="mod">
          <ac:chgData name="KANADA Kasumi" userId="UCS4RKMgnzIACsZk3PIj8SbK3eY95BMXtPIBRzTBr8A=" providerId="None" clId="Web-{7839CA94-AEC1-40CA-9605-5BB6E2830082}" dt="2023-02-06T02:05:16.397" v="133" actId="1076"/>
          <ac:spMkLst>
            <pc:docMk/>
            <pc:sldMk cId="1188815127" sldId="260"/>
            <ac:spMk id="5" creationId="{A6C4047F-B72C-AD37-EDD2-07E9D745F5EE}"/>
          </ac:spMkLst>
        </pc:spChg>
        <pc:spChg chg="mod">
          <ac:chgData name="KANADA Kasumi" userId="UCS4RKMgnzIACsZk3PIj8SbK3eY95BMXtPIBRzTBr8A=" providerId="None" clId="Web-{7839CA94-AEC1-40CA-9605-5BB6E2830082}" dt="2023-02-06T02:05:16.412" v="134" actId="1076"/>
          <ac:spMkLst>
            <pc:docMk/>
            <pc:sldMk cId="1188815127" sldId="260"/>
            <ac:spMk id="6" creationId="{CD66662B-A072-3D9B-09A2-25FF9F848BE6}"/>
          </ac:spMkLst>
        </pc:spChg>
        <pc:spChg chg="del mod">
          <ac:chgData name="KANADA Kasumi" userId="UCS4RKMgnzIACsZk3PIj8SbK3eY95BMXtPIBRzTBr8A=" providerId="None" clId="Web-{7839CA94-AEC1-40CA-9605-5BB6E2830082}" dt="2023-02-06T01:23:25.695" v="111"/>
          <ac:spMkLst>
            <pc:docMk/>
            <pc:sldMk cId="1188815127" sldId="260"/>
            <ac:spMk id="7" creationId="{BAEF4DF7-C504-9D74-ED8E-62E973434AC9}"/>
          </ac:spMkLst>
        </pc:spChg>
        <pc:spChg chg="mod">
          <ac:chgData name="KANADA Kasumi" userId="UCS4RKMgnzIACsZk3PIj8SbK3eY95BMXtPIBRzTBr8A=" providerId="None" clId="Web-{7839CA94-AEC1-40CA-9605-5BB6E2830082}" dt="2023-02-06T01:51:09.516" v="128" actId="1076"/>
          <ac:spMkLst>
            <pc:docMk/>
            <pc:sldMk cId="1188815127" sldId="260"/>
            <ac:spMk id="8" creationId="{0FBEF713-4985-442F-9325-F48DE4EFDB6B}"/>
          </ac:spMkLst>
        </pc:spChg>
        <pc:spChg chg="mod">
          <ac:chgData name="KANADA Kasumi" userId="UCS4RKMgnzIACsZk3PIj8SbK3eY95BMXtPIBRzTBr8A=" providerId="None" clId="Web-{7839CA94-AEC1-40CA-9605-5BB6E2830082}" dt="2023-02-06T02:05:16.412" v="135" actId="1076"/>
          <ac:spMkLst>
            <pc:docMk/>
            <pc:sldMk cId="1188815127" sldId="260"/>
            <ac:spMk id="9" creationId="{2FE576A4-9CB2-E84F-845C-9B8C33F6D374}"/>
          </ac:spMkLst>
        </pc:spChg>
        <pc:picChg chg="add del mod">
          <ac:chgData name="KANADA Kasumi" userId="UCS4RKMgnzIACsZk3PIj8SbK3eY95BMXtPIBRzTBr8A=" providerId="None" clId="Web-{7839CA94-AEC1-40CA-9605-5BB6E2830082}" dt="2023-02-06T01:45:50.274" v="122"/>
          <ac:picMkLst>
            <pc:docMk/>
            <pc:sldMk cId="1188815127" sldId="260"/>
            <ac:picMk id="10" creationId="{969CFA81-63ED-4225-849B-90F8A259104E}"/>
          </ac:picMkLst>
        </pc:picChg>
        <pc:picChg chg="add mod">
          <ac:chgData name="KANADA Kasumi" userId="UCS4RKMgnzIACsZk3PIj8SbK3eY95BMXtPIBRzTBr8A=" providerId="None" clId="Web-{7839CA94-AEC1-40CA-9605-5BB6E2830082}" dt="2023-02-06T01:51:38.814" v="132" actId="1076"/>
          <ac:picMkLst>
            <pc:docMk/>
            <pc:sldMk cId="1188815127" sldId="260"/>
            <ac:picMk id="11" creationId="{5EF708EB-6053-3CA0-E529-A2C063B7A9F7}"/>
          </ac:picMkLst>
        </pc:picChg>
      </pc:sldChg>
      <pc:sldChg chg="modSp">
        <pc:chgData name="KANADA Kasumi" userId="UCS4RKMgnzIACsZk3PIj8SbK3eY95BMXtPIBRzTBr8A=" providerId="None" clId="Web-{7839CA94-AEC1-40CA-9605-5BB6E2830082}" dt="2023-02-06T01:12:45.961" v="0" actId="20577"/>
        <pc:sldMkLst>
          <pc:docMk/>
          <pc:sldMk cId="3703449411" sldId="261"/>
        </pc:sldMkLst>
        <pc:spChg chg="mod">
          <ac:chgData name="KANADA Kasumi" userId="UCS4RKMgnzIACsZk3PIj8SbK3eY95BMXtPIBRzTBr8A=" providerId="None" clId="Web-{7839CA94-AEC1-40CA-9605-5BB6E2830082}" dt="2023-02-06T01:12:45.961" v="0" actId="20577"/>
          <ac:spMkLst>
            <pc:docMk/>
            <pc:sldMk cId="3703449411" sldId="261"/>
            <ac:spMk id="7" creationId="{E7D8D1D7-2872-1D67-12E3-F8B8D3A186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43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0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2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5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2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47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3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7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9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8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05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55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3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75DA-D8AF-4C19-BD94-0EF5C4B4A509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FB7AA8-790B-4A9B-8DB8-9B4EB629F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6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F8CCE-A7B8-1649-B56B-E6A2900BD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5200" dirty="0">
                <a:solidFill>
                  <a:schemeClr val="tx1"/>
                </a:solidFill>
              </a:rPr>
              <a:t>第９回　クラスについて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0355BC-D1D0-489D-D6A0-4F0CF592A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47625-A4D3-4D90-3C71-7B133F7A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76" y="631887"/>
            <a:ext cx="8596668" cy="753979"/>
          </a:xfrm>
        </p:spPr>
        <p:txBody>
          <a:bodyPr/>
          <a:lstStyle/>
          <a:p>
            <a:r>
              <a:rPr lang="ja-JP" altLang="en-US" dirty="0"/>
              <a:t>クラスの作成</a:t>
            </a:r>
            <a:endParaRPr kumimoji="1" lang="ja-JP" altLang="en-US" dirty="0"/>
          </a:p>
        </p:txBody>
      </p:sp>
      <p:pic>
        <p:nvPicPr>
          <p:cNvPr id="3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19A3CA53-83E6-90BD-72C1-03C94793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06" y="1487028"/>
            <a:ext cx="9141580" cy="42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0789B-5C8F-906F-F634-A36E3104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86" y="641685"/>
            <a:ext cx="8596668" cy="802105"/>
          </a:xfrm>
        </p:spPr>
        <p:txBody>
          <a:bodyPr/>
          <a:lstStyle/>
          <a:p>
            <a:r>
              <a:rPr kumimoji="1" lang="ja-JP" altLang="en-US" dirty="0"/>
              <a:t>メインのプログラム</a:t>
            </a:r>
          </a:p>
        </p:txBody>
      </p:sp>
      <p:pic>
        <p:nvPicPr>
          <p:cNvPr id="3" name="図 3" descr="テキスト, 手紙&#10;&#10;説明は自動で生成されたものです">
            <a:extLst>
              <a:ext uri="{FF2B5EF4-FFF2-40B4-BE49-F238E27FC236}">
                <a16:creationId xmlns:a16="http://schemas.microsoft.com/office/drawing/2014/main" id="{1CFC5615-981B-2506-0084-A80A8597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8" y="1548537"/>
            <a:ext cx="8681961" cy="46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CB883-FAC5-3B77-571C-3678A499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979"/>
          </a:xfrm>
        </p:spPr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9AB269-1984-F4C4-127E-BDF009CE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13" y="1706172"/>
            <a:ext cx="5733246" cy="38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5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C4609-59AD-07A7-7DF5-004B7450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pic>
        <p:nvPicPr>
          <p:cNvPr id="5" name="図 4" descr="ランプ が含まれている画像&#10;&#10;自動的に生成された説明">
            <a:extLst>
              <a:ext uri="{FF2B5EF4-FFF2-40B4-BE49-F238E27FC236}">
                <a16:creationId xmlns:a16="http://schemas.microsoft.com/office/drawing/2014/main" id="{BB1104AE-72F9-6C95-BE77-EA48D6BCE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326">
            <a:off x="8929571" y="3603457"/>
            <a:ext cx="3541295" cy="354129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F43B8D2F-57C1-6659-F1C1-C36AA3997C70}"/>
              </a:ext>
            </a:extLst>
          </p:cNvPr>
          <p:cNvSpPr/>
          <p:nvPr/>
        </p:nvSpPr>
        <p:spPr>
          <a:xfrm>
            <a:off x="2153852" y="2011526"/>
            <a:ext cx="6849979" cy="30640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255ED9-676D-9F1C-6E1F-E26E4373C83E}"/>
              </a:ext>
            </a:extLst>
          </p:cNvPr>
          <p:cNvSpPr txBox="1"/>
          <p:nvPr/>
        </p:nvSpPr>
        <p:spPr>
          <a:xfrm>
            <a:off x="3136150" y="3013465"/>
            <a:ext cx="59196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テストの点数を管理する</a:t>
            </a:r>
            <a:endParaRPr kumimoji="1" lang="en-US" altLang="ja-JP" sz="3200" dirty="0"/>
          </a:p>
          <a:p>
            <a:r>
              <a:rPr kumimoji="1" lang="ja-JP" altLang="en-US" sz="3200" dirty="0"/>
              <a:t>クラスを作成してみよう！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52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69C9E-B809-B1D2-CF40-E5DDEE2C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回答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FB7E639-3EB0-0C14-8E53-2B2BE8E5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85" y="5458858"/>
            <a:ext cx="9183434" cy="81535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0916BC-5499-628E-D045-474591DE3678}"/>
              </a:ext>
            </a:extLst>
          </p:cNvPr>
          <p:cNvSpPr txBox="1"/>
          <p:nvPr/>
        </p:nvSpPr>
        <p:spPr>
          <a:xfrm>
            <a:off x="677334" y="4439199"/>
            <a:ext cx="312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1"/>
                </a:solidFill>
              </a:rPr>
              <a:t>実行結果</a:t>
            </a:r>
          </a:p>
        </p:txBody>
      </p:sp>
      <p:pic>
        <p:nvPicPr>
          <p:cNvPr id="3" name="図 3" descr="テキスト&#10;&#10;説明は自動で生成されたものです">
            <a:extLst>
              <a:ext uri="{FF2B5EF4-FFF2-40B4-BE49-F238E27FC236}">
                <a16:creationId xmlns:a16="http://schemas.microsoft.com/office/drawing/2014/main" id="{9575C969-C21B-05D2-FD8E-F066A417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3" y="1439006"/>
            <a:ext cx="10133389" cy="25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886E5C52-3102-7C94-EA6F-E6D46F3EAD10}"/>
              </a:ext>
            </a:extLst>
          </p:cNvPr>
          <p:cNvSpPr/>
          <p:nvPr/>
        </p:nvSpPr>
        <p:spPr>
          <a:xfrm>
            <a:off x="3882190" y="4882951"/>
            <a:ext cx="4973052" cy="168729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9FBC3D-74DD-4668-388A-97787BED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クラスとは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0F4C76-B722-8630-8FD6-E719B2CA6B5F}"/>
              </a:ext>
            </a:extLst>
          </p:cNvPr>
          <p:cNvSpPr txBox="1"/>
          <p:nvPr/>
        </p:nvSpPr>
        <p:spPr>
          <a:xfrm>
            <a:off x="1568450" y="1687293"/>
            <a:ext cx="905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「データ」と「処理」をまとめたもの</a:t>
            </a:r>
            <a:endParaRPr kumimoji="1" lang="en-US" altLang="ja-JP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A9566FA-77C2-79AE-B737-B59D904BC7D9}"/>
              </a:ext>
            </a:extLst>
          </p:cNvPr>
          <p:cNvSpPr/>
          <p:nvPr/>
        </p:nvSpPr>
        <p:spPr>
          <a:xfrm rot="5400000">
            <a:off x="4842318" y="2586752"/>
            <a:ext cx="9525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2F2DA0C-ECA1-E3D7-7A74-F2BA41CE7986}"/>
              </a:ext>
            </a:extLst>
          </p:cNvPr>
          <p:cNvSpPr txBox="1"/>
          <p:nvPr/>
        </p:nvSpPr>
        <p:spPr>
          <a:xfrm>
            <a:off x="1795379" y="357187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効率よくプログラムを作成できる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B5C3AB-D477-D9CB-4943-4C1582F20D83}"/>
              </a:ext>
            </a:extLst>
          </p:cNvPr>
          <p:cNvSpPr txBox="1"/>
          <p:nvPr/>
        </p:nvSpPr>
        <p:spPr>
          <a:xfrm>
            <a:off x="3973429" y="5187989"/>
            <a:ext cx="5137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クラスで使う考え方を</a:t>
            </a:r>
            <a:endParaRPr kumimoji="1" lang="en-US" altLang="ja-JP" sz="3200" dirty="0"/>
          </a:p>
          <a:p>
            <a:r>
              <a:rPr kumimoji="1" lang="ja-JP" altLang="en-US" sz="3200" dirty="0"/>
              <a:t>オブジェクト指向という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32245F-CD73-8CDD-4145-18B3A288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73" y="3978442"/>
            <a:ext cx="3256547" cy="3256547"/>
          </a:xfrm>
          <a:prstGeom prst="rect">
            <a:avLst/>
          </a:prstGeom>
        </p:spPr>
      </p:pic>
      <p:sp>
        <p:nvSpPr>
          <p:cNvPr id="8" name="直角三角形 7">
            <a:extLst>
              <a:ext uri="{FF2B5EF4-FFF2-40B4-BE49-F238E27FC236}">
                <a16:creationId xmlns:a16="http://schemas.microsoft.com/office/drawing/2014/main" id="{E85C62CF-26D8-8C14-AAB1-BC1CE271A648}"/>
              </a:ext>
            </a:extLst>
          </p:cNvPr>
          <p:cNvSpPr/>
          <p:nvPr/>
        </p:nvSpPr>
        <p:spPr>
          <a:xfrm>
            <a:off x="8858918" y="5317957"/>
            <a:ext cx="342900" cy="2887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0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32F66-17B9-1B87-A1DD-37EFC1F3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0"/>
          </a:xfrm>
        </p:spPr>
        <p:txBody>
          <a:bodyPr/>
          <a:lstStyle/>
          <a:p>
            <a:r>
              <a:rPr kumimoji="1" lang="ja-JP" altLang="en-US" dirty="0"/>
              <a:t>オブジェクト指向とは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F07A5D-4B8B-12D2-94A6-E082978D0DCB}"/>
              </a:ext>
            </a:extLst>
          </p:cNvPr>
          <p:cNvSpPr txBox="1"/>
          <p:nvPr/>
        </p:nvSpPr>
        <p:spPr>
          <a:xfrm>
            <a:off x="1003701" y="2018817"/>
            <a:ext cx="107872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「どんなもので、どう動くか」に注目した考え方のこと。「モノ」を組み立てるように表現して、コンピュータに動作をさせる。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クラスとは、オブジェクトを生成するための</a:t>
            </a:r>
            <a:r>
              <a:rPr kumimoji="1"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型</a:t>
            </a:r>
            <a:r>
              <a:rPr kumimoji="1" lang="ja-JP" altLang="en-US" sz="3200" dirty="0"/>
              <a:t>（方法）の一つ。</a:t>
            </a:r>
            <a:endParaRPr kumimoji="1"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60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64267-891D-1307-EB68-8D2484B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インスタンス（オブジェクト）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5E9BB8-0341-508D-56DB-DEA57728DF37}"/>
              </a:ext>
            </a:extLst>
          </p:cNvPr>
          <p:cNvSpPr txBox="1"/>
          <p:nvPr/>
        </p:nvSpPr>
        <p:spPr>
          <a:xfrm>
            <a:off x="1046480" y="1584960"/>
            <a:ext cx="10088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クラスを実体化させたもの。</a:t>
            </a:r>
            <a:endParaRPr kumimoji="1" lang="en-US" altLang="ja-JP" sz="3200" dirty="0"/>
          </a:p>
          <a:p>
            <a:r>
              <a:rPr kumimoji="1" lang="ja-JP" altLang="en-US" sz="3200" dirty="0"/>
              <a:t>オブジェクトがどういった情報を持つのかを持たせる。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D8D1D7-2872-1D67-12E3-F8B8D3A18643}"/>
              </a:ext>
            </a:extLst>
          </p:cNvPr>
          <p:cNvSpPr txBox="1"/>
          <p:nvPr/>
        </p:nvSpPr>
        <p:spPr>
          <a:xfrm>
            <a:off x="677334" y="3191261"/>
            <a:ext cx="4856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3600">
                <a:solidFill>
                  <a:schemeClr val="accent1"/>
                </a:solidFill>
                <a:ea typeface="メイリオ"/>
              </a:rPr>
              <a:t>コンストラクタ</a:t>
            </a:r>
            <a:endParaRPr kumimoji="1" lang="en-US" altLang="ja-JP" sz="3600">
              <a:solidFill>
                <a:schemeClr val="accent1"/>
              </a:solidFill>
              <a:ea typeface="メイリオ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CFC43B-8EEC-6BAF-B9B5-A774A3E0931A}"/>
              </a:ext>
            </a:extLst>
          </p:cNvPr>
          <p:cNvSpPr txBox="1"/>
          <p:nvPr/>
        </p:nvSpPr>
        <p:spPr>
          <a:xfrm>
            <a:off x="1088814" y="4197398"/>
            <a:ext cx="8648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初期化のようなもの</a:t>
            </a:r>
            <a:endParaRPr kumimoji="1" lang="en-US" altLang="ja-JP" sz="3200" dirty="0"/>
          </a:p>
          <a:p>
            <a:r>
              <a:rPr kumimoji="1" lang="ja-JP" altLang="en-US" sz="3200" dirty="0"/>
              <a:t>→事前にどのような値なのかを設定しておく</a:t>
            </a:r>
          </a:p>
        </p:txBody>
      </p:sp>
    </p:spTree>
    <p:extLst>
      <p:ext uri="{BB962C8B-B14F-4D97-AF65-F5344CB8AC3E}">
        <p14:creationId xmlns:p14="http://schemas.microsoft.com/office/powerpoint/2010/main" val="37034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0473-B914-45D1-1F1C-8A428596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クラスの作り方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D1D4D-82B7-00C5-8BB3-3584A2C32914}"/>
              </a:ext>
            </a:extLst>
          </p:cNvPr>
          <p:cNvSpPr/>
          <p:nvPr/>
        </p:nvSpPr>
        <p:spPr>
          <a:xfrm>
            <a:off x="1295400" y="1943100"/>
            <a:ext cx="8448040" cy="38887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998A6-6FAC-02D8-D2E4-4FADCAA97F5E}"/>
              </a:ext>
            </a:extLst>
          </p:cNvPr>
          <p:cNvSpPr txBox="1"/>
          <p:nvPr/>
        </p:nvSpPr>
        <p:spPr>
          <a:xfrm>
            <a:off x="1447800" y="2102534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</a:rPr>
              <a:t>class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D29881-69A9-23DE-39D6-90C105FD228B}"/>
              </a:ext>
            </a:extLst>
          </p:cNvPr>
          <p:cNvSpPr txBox="1"/>
          <p:nvPr/>
        </p:nvSpPr>
        <p:spPr>
          <a:xfrm>
            <a:off x="2692400" y="2183825"/>
            <a:ext cx="241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C000"/>
                </a:solidFill>
              </a:rPr>
              <a:t>クラス名</a:t>
            </a:r>
            <a:r>
              <a:rPr kumimoji="1" lang="ja-JP" altLang="en-US" sz="3200" dirty="0">
                <a:solidFill>
                  <a:schemeClr val="accent2"/>
                </a:solidFill>
              </a:rPr>
              <a:t>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4587E1-F17C-F949-63FE-42120341D42F}"/>
              </a:ext>
            </a:extLst>
          </p:cNvPr>
          <p:cNvSpPr txBox="1"/>
          <p:nvPr/>
        </p:nvSpPr>
        <p:spPr>
          <a:xfrm>
            <a:off x="2252748" y="3167390"/>
            <a:ext cx="7795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def </a:t>
            </a:r>
            <a:r>
              <a:rPr kumimoji="1" lang="ja-JP" altLang="en-US" sz="3600" dirty="0"/>
              <a:t>メソッド名</a:t>
            </a:r>
            <a:r>
              <a:rPr kumimoji="1" lang="en-US" altLang="ja-JP" sz="3600" dirty="0"/>
              <a:t>(self, </a:t>
            </a:r>
            <a:r>
              <a:rPr kumimoji="1" lang="ja-JP" altLang="en-US" sz="3600" dirty="0"/>
              <a:t>引数リスト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：</a:t>
            </a:r>
            <a:endParaRPr kumimoji="1" lang="en-US" altLang="ja-JP" sz="3600" dirty="0"/>
          </a:p>
          <a:p>
            <a:r>
              <a:rPr kumimoji="1" lang="en-US" altLang="ja-JP" sz="3600" dirty="0"/>
              <a:t>		self.</a:t>
            </a:r>
            <a:r>
              <a:rPr kumimoji="1" lang="ja-JP" altLang="en-US" sz="3600" dirty="0"/>
              <a:t>変数　</a:t>
            </a:r>
            <a:r>
              <a:rPr kumimoji="1" lang="en-US" altLang="ja-JP" sz="3600" dirty="0"/>
              <a:t>=</a:t>
            </a:r>
            <a:r>
              <a:rPr kumimoji="1" lang="ja-JP" altLang="en-US" sz="3600" dirty="0"/>
              <a:t>　・・・</a:t>
            </a:r>
            <a:endParaRPr kumimoji="1" lang="en-US" altLang="ja-JP" sz="3600" dirty="0"/>
          </a:p>
          <a:p>
            <a:r>
              <a:rPr kumimoji="1" lang="en-US" altLang="ja-JP" sz="3600" dirty="0"/>
              <a:t>		</a:t>
            </a:r>
            <a:r>
              <a:rPr kumimoji="1" lang="ja-JP" altLang="en-US" sz="3600" dirty="0"/>
              <a:t>・・・</a:t>
            </a:r>
            <a:endParaRPr kumimoji="1" lang="en-US" altLang="ja-JP" sz="3600" dirty="0"/>
          </a:p>
          <a:p>
            <a:r>
              <a:rPr kumimoji="1" lang="en-US" altLang="ja-JP" sz="3600" dirty="0"/>
              <a:t>		</a:t>
            </a:r>
            <a:r>
              <a:rPr kumimoji="1" lang="en-US" altLang="ja-JP" sz="3600" dirty="0">
                <a:solidFill>
                  <a:schemeClr val="accent2"/>
                </a:solidFill>
              </a:rPr>
              <a:t>return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14242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F5371-21BB-3F64-75E8-F790D1CD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01" y="2768600"/>
            <a:ext cx="9598597" cy="1320800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実際にクラスをかいてみよう！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76817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BEF713-4985-442F-9325-F48DE4EFDB6B}"/>
              </a:ext>
            </a:extLst>
          </p:cNvPr>
          <p:cNvSpPr txBox="1"/>
          <p:nvPr/>
        </p:nvSpPr>
        <p:spPr>
          <a:xfrm>
            <a:off x="6737048" y="240986"/>
            <a:ext cx="52852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__</a:t>
            </a:r>
            <a:r>
              <a:rPr kumimoji="1" lang="en-US" altLang="ja-JP" sz="2400" dirty="0" err="1"/>
              <a:t>init</a:t>
            </a:r>
            <a:r>
              <a:rPr kumimoji="1" lang="en-US" altLang="ja-JP" sz="2400" dirty="0"/>
              <a:t>__(self, </a:t>
            </a:r>
            <a:r>
              <a:rPr kumimoji="1" lang="ja-JP" altLang="en-US" sz="2400" dirty="0"/>
              <a:t>引数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/>
              <a:t>→コンストラクタという関数。初期化用の特殊な関数。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self.</a:t>
            </a:r>
            <a:r>
              <a:rPr kumimoji="1" lang="ja-JP" altLang="en-US" sz="2400" dirty="0"/>
              <a:t>〇〇</a:t>
            </a:r>
            <a:endParaRPr kumimoji="1" lang="en-US" altLang="ja-JP" sz="2400" dirty="0"/>
          </a:p>
          <a:p>
            <a:r>
              <a:rPr kumimoji="1" lang="ja-JP" altLang="en-US" sz="2400" dirty="0"/>
              <a:t>→初期化した関数内の変数を</a:t>
            </a:r>
            <a:r>
              <a:rPr kumimoji="1" lang="en-US" altLang="ja-JP" sz="2400" dirty="0"/>
              <a:t>self</a:t>
            </a:r>
            <a:r>
              <a:rPr kumimoji="1" lang="ja-JP" altLang="en-US" sz="2400" dirty="0"/>
              <a:t>を使って使えるようにする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・インスタンス</a:t>
            </a:r>
            <a:endParaRPr kumimoji="1" lang="en-US" altLang="ja-JP" sz="2400" dirty="0"/>
          </a:p>
          <a:p>
            <a:r>
              <a:rPr kumimoji="1" lang="ja-JP" altLang="en-US" sz="2400" dirty="0"/>
              <a:t>→「</a:t>
            </a:r>
            <a:r>
              <a:rPr kumimoji="1" lang="en-US" altLang="ja-JP" sz="2400" dirty="0"/>
              <a:t>pr=Person(“</a:t>
            </a:r>
            <a:r>
              <a:rPr kumimoji="1" lang="ja-JP" altLang="en-US" sz="2400" dirty="0"/>
              <a:t>鈴木</a:t>
            </a:r>
            <a:r>
              <a:rPr kumimoji="1" lang="en-US" altLang="ja-JP" sz="2400" dirty="0"/>
              <a:t>”,23)</a:t>
            </a:r>
            <a:r>
              <a:rPr kumimoji="1" lang="ja-JP" altLang="en-US" sz="2400" dirty="0"/>
              <a:t>」の部分。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→インスタンスを使ってクラス内の関数を呼び出す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/>
              <a:t>ex)</a:t>
            </a:r>
            <a:r>
              <a:rPr kumimoji="1" lang="ja-JP" altLang="en-US" sz="2400" dirty="0"/>
              <a:t>　</a:t>
            </a:r>
            <a:r>
              <a:rPr kumimoji="1" lang="en-US" altLang="ja-JP" sz="2400" u="sng" dirty="0"/>
              <a:t>n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pr.</a:t>
            </a:r>
            <a:r>
              <a:rPr kumimoji="1" lang="en-US" altLang="ja-JP" sz="2400" u="sng" dirty="0" err="1"/>
              <a:t>getName</a:t>
            </a:r>
            <a:r>
              <a:rPr kumimoji="1" lang="en-US" altLang="ja-JP" sz="2400" dirty="0"/>
              <a:t>()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DA1107-F26F-CAE9-D06A-ECAD8D82D91A}"/>
              </a:ext>
            </a:extLst>
          </p:cNvPr>
          <p:cNvSpPr txBox="1"/>
          <p:nvPr/>
        </p:nvSpPr>
        <p:spPr>
          <a:xfrm>
            <a:off x="7747322" y="6239511"/>
            <a:ext cx="10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↑変数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59B41F-C4B0-A51D-E1EF-8E7EBB65398A}"/>
              </a:ext>
            </a:extLst>
          </p:cNvPr>
          <p:cNvSpPr txBox="1"/>
          <p:nvPr/>
        </p:nvSpPr>
        <p:spPr>
          <a:xfrm>
            <a:off x="9567551" y="6235275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↑関数名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C4047F-B72C-AD37-EDD2-07E9D745F5EE}"/>
              </a:ext>
            </a:extLst>
          </p:cNvPr>
          <p:cNvSpPr/>
          <p:nvPr/>
        </p:nvSpPr>
        <p:spPr>
          <a:xfrm>
            <a:off x="7216503" y="5297045"/>
            <a:ext cx="141899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D66662B-A072-3D9B-09A2-25FF9F848BE6}"/>
              </a:ext>
            </a:extLst>
          </p:cNvPr>
          <p:cNvSpPr/>
          <p:nvPr/>
        </p:nvSpPr>
        <p:spPr>
          <a:xfrm rot="10800000">
            <a:off x="8176445" y="5666377"/>
            <a:ext cx="349504" cy="17336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E576A4-9CB2-E84F-845C-9B8C33F6D374}"/>
              </a:ext>
            </a:extLst>
          </p:cNvPr>
          <p:cNvSpPr txBox="1"/>
          <p:nvPr/>
        </p:nvSpPr>
        <p:spPr>
          <a:xfrm>
            <a:off x="7172636" y="5319272"/>
            <a:ext cx="178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</a:p>
        </p:txBody>
      </p:sp>
      <p:pic>
        <p:nvPicPr>
          <p:cNvPr id="11" name="図 11" descr="テキスト&#10;&#10;説明は自動で生成されたものです">
            <a:extLst>
              <a:ext uri="{FF2B5EF4-FFF2-40B4-BE49-F238E27FC236}">
                <a16:creationId xmlns:a16="http://schemas.microsoft.com/office/drawing/2014/main" id="{5EF708EB-6053-3CA0-E529-A2C063B7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59326"/>
            <a:ext cx="6420152" cy="41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32F66-17B9-1B87-A1DD-37EFC1F3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895"/>
          </a:xfrm>
        </p:spPr>
        <p:txBody>
          <a:bodyPr/>
          <a:lstStyle/>
          <a:p>
            <a:r>
              <a:rPr kumimoji="1" lang="ja-JP" altLang="en-US" dirty="0"/>
              <a:t>クラス継承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EAE559-AA46-B6D1-0892-C2FCA9D6DD8F}"/>
              </a:ext>
            </a:extLst>
          </p:cNvPr>
          <p:cNvSpPr txBox="1"/>
          <p:nvPr/>
        </p:nvSpPr>
        <p:spPr>
          <a:xfrm>
            <a:off x="1319729" y="1775212"/>
            <a:ext cx="104915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既に存在するクラスをもとに新しい別のクラスを作成し、もともとのクラスの機能を受け継がせること。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もとになる既に存在するクラス→</a:t>
            </a:r>
            <a:r>
              <a:rPr kumimoji="1" lang="ja-JP" altLang="en-US" sz="2800" dirty="0">
                <a:solidFill>
                  <a:srgbClr val="FF0000"/>
                </a:solidFill>
              </a:rPr>
              <a:t>スーパークラス（親クラス）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新しいクラス→</a:t>
            </a:r>
            <a:r>
              <a:rPr kumimoji="1" lang="ja-JP" altLang="en-US" sz="2800" dirty="0">
                <a:solidFill>
                  <a:srgbClr val="FF0000"/>
                </a:solidFill>
              </a:rPr>
              <a:t>サブクラス（子クラス）</a:t>
            </a:r>
          </a:p>
        </p:txBody>
      </p:sp>
    </p:spTree>
    <p:extLst>
      <p:ext uri="{BB962C8B-B14F-4D97-AF65-F5344CB8AC3E}">
        <p14:creationId xmlns:p14="http://schemas.microsoft.com/office/powerpoint/2010/main" val="159477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1649D-C29D-E535-6234-94FFA56D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r>
              <a:rPr kumimoji="1" lang="ja-JP" altLang="en-US" dirty="0"/>
              <a:t>クラス継承のかき方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5B89B6-2C72-16FD-9531-DD073B38F8CE}"/>
              </a:ext>
            </a:extLst>
          </p:cNvPr>
          <p:cNvSpPr/>
          <p:nvPr/>
        </p:nvSpPr>
        <p:spPr>
          <a:xfrm>
            <a:off x="1511487" y="2518851"/>
            <a:ext cx="8210029" cy="18202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1F24E7-BDF9-A4D7-F441-4E220084869C}"/>
              </a:ext>
            </a:extLst>
          </p:cNvPr>
          <p:cNvSpPr txBox="1"/>
          <p:nvPr/>
        </p:nvSpPr>
        <p:spPr>
          <a:xfrm>
            <a:off x="1716506" y="2750980"/>
            <a:ext cx="7668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class</a:t>
            </a:r>
            <a:r>
              <a:rPr kumimoji="1" lang="ja-JP" altLang="en-US" sz="3200" dirty="0"/>
              <a:t>　クラス名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親クラス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：</a:t>
            </a:r>
            <a:endParaRPr kumimoji="1" lang="en-US" altLang="ja-JP" sz="3200" dirty="0"/>
          </a:p>
          <a:p>
            <a:r>
              <a:rPr kumimoji="1" lang="en-US" altLang="ja-JP" sz="3200" dirty="0"/>
              <a:t>	  pass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38476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576</TotalTime>
  <Words>425</Words>
  <Application>Microsoft Office PowerPoint</Application>
  <PresentationFormat>ワイド画面</PresentationFormat>
  <Paragraphs>77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ファセット</vt:lpstr>
      <vt:lpstr>第９回　クラスについて</vt:lpstr>
      <vt:lpstr>クラスとは…</vt:lpstr>
      <vt:lpstr>オブジェクト指向とは</vt:lpstr>
      <vt:lpstr>インスタンス（オブジェクト）</vt:lpstr>
      <vt:lpstr>クラスの作り方</vt:lpstr>
      <vt:lpstr>実際にクラスをかいてみよう！</vt:lpstr>
      <vt:lpstr>PowerPoint プレゼンテーション</vt:lpstr>
      <vt:lpstr>クラス継承</vt:lpstr>
      <vt:lpstr>クラス継承のかき方</vt:lpstr>
      <vt:lpstr>クラスの作成</vt:lpstr>
      <vt:lpstr>メインのプログラム</vt:lpstr>
      <vt:lpstr>実行結果</vt:lpstr>
      <vt:lpstr>練習問題</vt:lpstr>
      <vt:lpstr>回答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第９回　クラスについて</dc:title>
  <dc:creator>canada kasumi</dc:creator>
  <cp:lastModifiedBy>canada kasumi</cp:lastModifiedBy>
  <cp:revision>65</cp:revision>
  <dcterms:created xsi:type="dcterms:W3CDTF">2022-12-01T09:27:11Z</dcterms:created>
  <dcterms:modified xsi:type="dcterms:W3CDTF">2023-02-06T02:05:16Z</dcterms:modified>
</cp:coreProperties>
</file>