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5" d="100"/>
          <a:sy n="115" d="100"/>
        </p:scale>
        <p:origin x="92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2BB9E-87D4-41E2-AC52-5C88B7EF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FC4302-6C12-4F4A-9918-98506900C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EBC9E-16B7-4627-BE62-BAC1C01E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8FBB1-818D-4ED1-B5A3-6B05F518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3807F-279A-4742-B593-25AC928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715C0-A45C-4F37-B3E5-AD09D71C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1649B-B9B0-418F-B7BA-990A9994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D2B4B-8605-4C83-8CA1-BDC81F6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2D075-9163-4B34-8AB8-9AD1DF3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FA195-0CC7-4A3E-A2B4-B175135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14A480-F265-4D0B-AAAF-DAD447042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703D16-FD32-4F8C-A1A7-0533D7E3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8CA11-2E58-4EE3-B7E2-BDFD64F6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1E019-DF3F-4F7D-AC7C-615D5BE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158D7-E21C-4AA3-BF2A-D32E86CB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F7BB6-0983-4B35-B1FD-D89FC892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1CA9E-5684-4906-A18C-C1033C7F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46C446-A01A-413E-AA0D-8D9B203B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39E40-6AEB-43B7-A44D-30748D38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9C4C2-316C-4890-91A5-81AB8577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5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67E8C-4D0D-466C-AB24-D211EFB1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87AC3D-9B8C-4200-B4BA-7177C881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35E9BB-2094-42E7-BB83-55D09FE3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306F2-D7E2-4472-B506-0764F065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5B92F-D625-48CE-80FE-237A9707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1A62E-031C-46CD-A20F-71C624E9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5F269-FD55-4DEF-AD14-EC4062C4C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894BC6-3B1A-4DE3-B8C2-A6A9F35F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38767A-AFFB-4405-911F-EF8D1ACE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5B869-8800-4193-8704-3D80A50C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408D2-1A45-455B-B7E6-FA7498A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5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875F6-9C23-46F2-A213-2249EA9A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C7E297-F106-490A-8419-A71AA635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30B96A-E562-418D-882A-97BC3CC6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130D5C-EF2A-4F4C-A90A-36DBECCC0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8A8E6F-8429-4832-9F3D-58753FCB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DD8EC2-D654-4BB9-8D26-DDD64DEA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1AC303-D8AA-4894-90DF-85ABE113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FC0FC2-B476-44EC-A476-E2711C1C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6FCED-06E3-4921-938A-7AC0AFB5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B7CCB8-6DDB-4BD9-9B4A-BCEF3588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241F7F-6131-4501-BC30-981ECA41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47B7DB-E599-410A-B541-C552E082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81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4F30ED-451B-4BA3-B824-1BF01DF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39344B-A28E-4E6A-9505-B897210F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6ADD20-A32B-4E8C-98C7-7E240100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39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744FF-54D5-4819-92E9-51113705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F43E5-2D3A-4B40-8524-EAED8A82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A162D2-C75B-4039-9619-15406C91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99E65-1A6B-4D5E-BCCE-445CB704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007978-5FA4-4062-88E9-E749CAE4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035E30-FFFC-4666-9F6C-1F979C26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92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969C0-1091-4236-A4C3-19AD9C0B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5E21A2-2811-4F60-8B8A-8952E9A4B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A04423-BD97-40B1-9FE6-52C1D99B6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7039B-3DCE-4072-81D1-B789ACF4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1C264-195C-4437-863E-B130AF89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5558F1-AAAC-4D89-95BC-3B6CA24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09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BE669F-FF13-4FEC-99EA-103561C3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7636D8-2D35-4C57-B53C-4CDC7493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16BB84-BD1E-4A36-8E65-D01D3EF43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B81D-41DB-46BD-A896-DBC447178EE8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85FB9-F6F2-4988-9C07-CB9B19A63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17C55-8EF6-441F-A513-0F576AE08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32F9-8CB7-498F-AC40-1F8C7252E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8F7C68D-664B-41D4-AFFD-6E97147BA79B}"/>
              </a:ext>
            </a:extLst>
          </p:cNvPr>
          <p:cNvGrpSpPr/>
          <p:nvPr/>
        </p:nvGrpSpPr>
        <p:grpSpPr>
          <a:xfrm>
            <a:off x="6241052" y="1965162"/>
            <a:ext cx="2690685" cy="2643353"/>
            <a:chOff x="6241052" y="1965162"/>
            <a:chExt cx="2690685" cy="264335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FA6BA431-4B06-4EC0-9C42-229CE379E0BC}"/>
                </a:ext>
              </a:extLst>
            </p:cNvPr>
            <p:cNvGrpSpPr/>
            <p:nvPr/>
          </p:nvGrpSpPr>
          <p:grpSpPr>
            <a:xfrm>
              <a:off x="6317674" y="1965162"/>
              <a:ext cx="2614063" cy="2643353"/>
              <a:chOff x="6317674" y="1965162"/>
              <a:chExt cx="2614063" cy="2643353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92F1B2EC-B15C-49C9-9C1D-F288457CAD96}"/>
                  </a:ext>
                </a:extLst>
              </p:cNvPr>
              <p:cNvGrpSpPr/>
              <p:nvPr/>
            </p:nvGrpSpPr>
            <p:grpSpPr>
              <a:xfrm>
                <a:off x="6317674" y="2808515"/>
                <a:ext cx="2572551" cy="1800000"/>
                <a:chOff x="6145481" y="2808515"/>
                <a:chExt cx="2572551" cy="1800000"/>
              </a:xfrm>
            </p:grpSpPr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20FA89E7-4BCE-4352-ACD2-C9085FF201A3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6145481" y="3708515"/>
                  <a:ext cx="1852551" cy="252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024E66E0-B460-4E66-A377-ACD4A8C62507}"/>
                    </a:ext>
                  </a:extLst>
                </p:cNvPr>
                <p:cNvSpPr/>
                <p:nvPr/>
              </p:nvSpPr>
              <p:spPr>
                <a:xfrm>
                  <a:off x="7998032" y="2808515"/>
                  <a:ext cx="720000" cy="1800000"/>
                </a:xfrm>
                <a:prstGeom prst="rect">
                  <a:avLst/>
                </a:prstGeom>
                <a:solidFill>
                  <a:schemeClr val="accent3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1" name="矢印: 右 30">
                <a:extLst>
                  <a:ext uri="{FF2B5EF4-FFF2-40B4-BE49-F238E27FC236}">
                    <a16:creationId xmlns:a16="http://schemas.microsoft.com/office/drawing/2014/main" id="{C494D0FF-A266-4238-A219-A21C96D743F6}"/>
                  </a:ext>
                </a:extLst>
              </p:cNvPr>
              <p:cNvSpPr/>
              <p:nvPr/>
            </p:nvSpPr>
            <p:spPr>
              <a:xfrm rot="10800000">
                <a:off x="7930522" y="2153772"/>
                <a:ext cx="599702" cy="287299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矢印: 右 29">
                <a:extLst>
                  <a:ext uri="{FF2B5EF4-FFF2-40B4-BE49-F238E27FC236}">
                    <a16:creationId xmlns:a16="http://schemas.microsoft.com/office/drawing/2014/main" id="{6D522913-679A-4008-80DB-421E71BE9579}"/>
                  </a:ext>
                </a:extLst>
              </p:cNvPr>
              <p:cNvSpPr/>
              <p:nvPr/>
            </p:nvSpPr>
            <p:spPr>
              <a:xfrm rot="16200000">
                <a:off x="7780373" y="2815011"/>
                <a:ext cx="1499703" cy="28729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C3FA6B10-DE4B-4577-91A2-C69C60F43A77}"/>
                  </a:ext>
                </a:extLst>
              </p:cNvPr>
              <p:cNvCxnSpPr>
                <a:stCxn id="30" idx="1"/>
                <a:endCxn id="31" idx="3"/>
              </p:cNvCxnSpPr>
              <p:nvPr/>
            </p:nvCxnSpPr>
            <p:spPr>
              <a:xfrm flipH="1" flipV="1">
                <a:off x="7930522" y="2297421"/>
                <a:ext cx="599703" cy="14110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46FCBA6-0EDE-486E-B7A4-636C1B2628CA}"/>
                  </a:ext>
                </a:extLst>
              </p:cNvPr>
              <p:cNvSpPr/>
              <p:nvPr/>
            </p:nvSpPr>
            <p:spPr>
              <a:xfrm>
                <a:off x="7002007" y="2630187"/>
                <a:ext cx="11448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/>
                  <a:t>D</a:t>
                </a:r>
                <a:r>
                  <a:rPr lang="ja-JP" altLang="en-US" sz="1200" b="1" dirty="0"/>
                  <a:t>riving force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8D5DC61-9DB9-4523-8D32-A412301146DC}"/>
                  </a:ext>
                </a:extLst>
              </p:cNvPr>
              <p:cNvSpPr/>
              <p:nvPr/>
            </p:nvSpPr>
            <p:spPr>
              <a:xfrm>
                <a:off x="8589977" y="244107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/>
                  <a:t>F</a:t>
                </a:r>
                <a:r>
                  <a:rPr lang="en-US" altLang="ja-JP" sz="800" b="1" dirty="0"/>
                  <a:t>1</a:t>
                </a:r>
                <a:endParaRPr lang="ja-JP" altLang="en-US" sz="1200" b="1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C83111B-2170-4EF6-87EA-4A73D4695701}"/>
                  </a:ext>
                </a:extLst>
              </p:cNvPr>
              <p:cNvSpPr/>
              <p:nvPr/>
            </p:nvSpPr>
            <p:spPr>
              <a:xfrm>
                <a:off x="8123137" y="1965162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/>
                  <a:t>F</a:t>
                </a:r>
                <a:r>
                  <a:rPr lang="en-US" altLang="ja-JP" sz="800" b="1" dirty="0"/>
                  <a:t>2</a:t>
                </a:r>
                <a:endParaRPr lang="ja-JP" altLang="en-US" sz="1200" b="1" dirty="0"/>
              </a:p>
            </p:txBody>
          </p:sp>
          <p:sp>
            <p:nvSpPr>
              <p:cNvPr id="43" name="矢印: 下カーブ 42">
                <a:extLst>
                  <a:ext uri="{FF2B5EF4-FFF2-40B4-BE49-F238E27FC236}">
                    <a16:creationId xmlns:a16="http://schemas.microsoft.com/office/drawing/2014/main" id="{67AD8B83-C022-4D5F-94F1-776C3AF313E7}"/>
                  </a:ext>
                </a:extLst>
              </p:cNvPr>
              <p:cNvSpPr/>
              <p:nvPr/>
            </p:nvSpPr>
            <p:spPr>
              <a:xfrm flipV="1">
                <a:off x="7532011" y="3219855"/>
                <a:ext cx="560113" cy="977229"/>
              </a:xfrm>
              <a:prstGeom prst="curved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984F925-F67C-4DFA-87BA-022039D6F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1884" y="3708428"/>
                <a:ext cx="45018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DF1DEBF-C7B6-4BCD-B512-B3E4366918B9}"/>
                  </a:ext>
                </a:extLst>
              </p:cNvPr>
              <p:cNvSpPr txBox="1"/>
              <p:nvPr/>
            </p:nvSpPr>
            <p:spPr>
              <a:xfrm>
                <a:off x="8223500" y="4012418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Tire</a:t>
                </a:r>
                <a:endParaRPr kumimoji="1" lang="ja-JP" altLang="en-US" b="1" dirty="0"/>
              </a:p>
            </p:txBody>
          </p:sp>
        </p:grp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F81E21F-901A-4D87-B412-97441481A439}"/>
                </a:ext>
              </a:extLst>
            </p:cNvPr>
            <p:cNvSpPr/>
            <p:nvPr/>
          </p:nvSpPr>
          <p:spPr>
            <a:xfrm>
              <a:off x="6241052" y="3062097"/>
              <a:ext cx="8282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ja-JP" dirty="0"/>
            </a:p>
            <a:p>
              <a:r>
                <a:rPr lang="en-US" altLang="ja-JP" b="1" dirty="0"/>
                <a:t>Shaft</a:t>
              </a:r>
              <a:endParaRPr lang="ja-JP" altLang="en-US" b="1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8EEF241-825D-413E-906F-80FB0BB141BB}"/>
              </a:ext>
            </a:extLst>
          </p:cNvPr>
          <p:cNvGrpSpPr/>
          <p:nvPr/>
        </p:nvGrpSpPr>
        <p:grpSpPr>
          <a:xfrm>
            <a:off x="1697937" y="1653188"/>
            <a:ext cx="3444737" cy="2955327"/>
            <a:chOff x="1697937" y="1653188"/>
            <a:chExt cx="3444737" cy="2955327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98498676-9E89-4191-A70B-DB338D5D6442}"/>
                </a:ext>
              </a:extLst>
            </p:cNvPr>
            <p:cNvGrpSpPr/>
            <p:nvPr/>
          </p:nvGrpSpPr>
          <p:grpSpPr>
            <a:xfrm>
              <a:off x="1697937" y="2260813"/>
              <a:ext cx="3444737" cy="2347702"/>
              <a:chOff x="1697937" y="2260813"/>
              <a:chExt cx="3444737" cy="2347702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0697F617-98D9-4DB5-9D0F-42137DB9DA3B}"/>
                  </a:ext>
                </a:extLst>
              </p:cNvPr>
              <p:cNvGrpSpPr/>
              <p:nvPr/>
            </p:nvGrpSpPr>
            <p:grpSpPr>
              <a:xfrm>
                <a:off x="1785258" y="2260813"/>
                <a:ext cx="3357416" cy="2347702"/>
                <a:chOff x="1785258" y="2260813"/>
                <a:chExt cx="3357416" cy="2347702"/>
              </a:xfrm>
            </p:grpSpPr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4BDA6C0B-149F-4B96-B248-0BBC7F18699E}"/>
                    </a:ext>
                  </a:extLst>
                </p:cNvPr>
                <p:cNvGrpSpPr/>
                <p:nvPr/>
              </p:nvGrpSpPr>
              <p:grpSpPr>
                <a:xfrm>
                  <a:off x="1785258" y="2808515"/>
                  <a:ext cx="2572551" cy="1800000"/>
                  <a:chOff x="6145481" y="2808515"/>
                  <a:chExt cx="2572551" cy="1800000"/>
                </a:xfrm>
              </p:grpSpPr>
              <p:cxnSp>
                <p:nvCxnSpPr>
                  <p:cNvPr id="25" name="直線コネクタ 24">
                    <a:extLst>
                      <a:ext uri="{FF2B5EF4-FFF2-40B4-BE49-F238E27FC236}">
                        <a16:creationId xmlns:a16="http://schemas.microsoft.com/office/drawing/2014/main" id="{3F0E5907-D3CA-42DE-A5D6-42CDE1D288E7}"/>
                      </a:ext>
                    </a:extLst>
                  </p:cNvPr>
                  <p:cNvCxnSpPr>
                    <a:cxnSpLocks/>
                    <a:endCxn id="26" idx="1"/>
                  </p:cNvCxnSpPr>
                  <p:nvPr/>
                </p:nvCxnSpPr>
                <p:spPr>
                  <a:xfrm flipV="1">
                    <a:off x="6145481" y="3708515"/>
                    <a:ext cx="1852551" cy="2524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1DB003EE-98A0-46E1-8C3A-4E0522A3FD44}"/>
                      </a:ext>
                    </a:extLst>
                  </p:cNvPr>
                  <p:cNvSpPr/>
                  <p:nvPr/>
                </p:nvSpPr>
                <p:spPr>
                  <a:xfrm>
                    <a:off x="7998032" y="2808515"/>
                    <a:ext cx="720000" cy="18000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544A1FB0-8C5F-402D-9244-B9B1E53C34BB}"/>
                    </a:ext>
                  </a:extLst>
                </p:cNvPr>
                <p:cNvSpPr/>
                <p:nvPr/>
              </p:nvSpPr>
              <p:spPr>
                <a:xfrm>
                  <a:off x="3997809" y="2260813"/>
                  <a:ext cx="114486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200" b="1" dirty="0"/>
                    <a:t>D</a:t>
                  </a:r>
                  <a:r>
                    <a:rPr lang="ja-JP" altLang="en-US" sz="1200" b="1" dirty="0"/>
                    <a:t>riving force</a:t>
                  </a:r>
                </a:p>
              </p:txBody>
            </p:sp>
            <p:sp>
              <p:nvSpPr>
                <p:cNvPr id="40" name="矢印: 下カーブ 39">
                  <a:extLst>
                    <a:ext uri="{FF2B5EF4-FFF2-40B4-BE49-F238E27FC236}">
                      <a16:creationId xmlns:a16="http://schemas.microsoft.com/office/drawing/2014/main" id="{1F5D518E-887B-4A77-9EC7-8B133043B927}"/>
                    </a:ext>
                  </a:extLst>
                </p:cNvPr>
                <p:cNvSpPr/>
                <p:nvPr/>
              </p:nvSpPr>
              <p:spPr>
                <a:xfrm flipV="1">
                  <a:off x="3036183" y="3219897"/>
                  <a:ext cx="560113" cy="977229"/>
                </a:xfrm>
                <a:prstGeom prst="curved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225A83D3-5A37-4AE5-9B80-6509AD935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6056" y="3708470"/>
                  <a:ext cx="450183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803E8F21-6F34-4AA7-8CA8-C0998EBAD934}"/>
                    </a:ext>
                  </a:extLst>
                </p:cNvPr>
                <p:cNvSpPr txBox="1"/>
                <p:nvPr/>
              </p:nvSpPr>
              <p:spPr>
                <a:xfrm>
                  <a:off x="3707427" y="4012418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/>
                    <a:t>Tire</a:t>
                  </a:r>
                  <a:endParaRPr kumimoji="1" lang="ja-JP" altLang="en-US" b="1" dirty="0"/>
                </a:p>
              </p:txBody>
            </p:sp>
          </p:grp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510950AF-5772-4461-A09C-A64E0304D6F3}"/>
                  </a:ext>
                </a:extLst>
              </p:cNvPr>
              <p:cNvSpPr/>
              <p:nvPr/>
            </p:nvSpPr>
            <p:spPr>
              <a:xfrm>
                <a:off x="1697937" y="3062162"/>
                <a:ext cx="8282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ja-JP" dirty="0"/>
              </a:p>
              <a:p>
                <a:r>
                  <a:rPr lang="en-US" altLang="ja-JP" b="1" dirty="0"/>
                  <a:t>Shaft</a:t>
                </a:r>
                <a:endParaRPr lang="ja-JP" altLang="en-US" b="1" dirty="0"/>
              </a:p>
            </p:txBody>
          </p: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8177414B-71D9-4695-893F-67C94C9EA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809" y="1653188"/>
              <a:ext cx="0" cy="2055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23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8EEF241-825D-413E-906F-80FB0BB141BB}"/>
              </a:ext>
            </a:extLst>
          </p:cNvPr>
          <p:cNvGrpSpPr/>
          <p:nvPr/>
        </p:nvGrpSpPr>
        <p:grpSpPr>
          <a:xfrm>
            <a:off x="1697937" y="1653188"/>
            <a:ext cx="3444737" cy="2955327"/>
            <a:chOff x="1697937" y="1653188"/>
            <a:chExt cx="3444737" cy="2955327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98498676-9E89-4191-A70B-DB338D5D6442}"/>
                </a:ext>
              </a:extLst>
            </p:cNvPr>
            <p:cNvGrpSpPr/>
            <p:nvPr/>
          </p:nvGrpSpPr>
          <p:grpSpPr>
            <a:xfrm>
              <a:off x="1697937" y="2260813"/>
              <a:ext cx="3444737" cy="2347702"/>
              <a:chOff x="1697937" y="2260813"/>
              <a:chExt cx="3444737" cy="2347702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0697F617-98D9-4DB5-9D0F-42137DB9DA3B}"/>
                  </a:ext>
                </a:extLst>
              </p:cNvPr>
              <p:cNvGrpSpPr/>
              <p:nvPr/>
            </p:nvGrpSpPr>
            <p:grpSpPr>
              <a:xfrm>
                <a:off x="1785258" y="2260813"/>
                <a:ext cx="3357416" cy="2347702"/>
                <a:chOff x="1785258" y="2260813"/>
                <a:chExt cx="3357416" cy="2347702"/>
              </a:xfrm>
            </p:grpSpPr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4BDA6C0B-149F-4B96-B248-0BBC7F18699E}"/>
                    </a:ext>
                  </a:extLst>
                </p:cNvPr>
                <p:cNvGrpSpPr/>
                <p:nvPr/>
              </p:nvGrpSpPr>
              <p:grpSpPr>
                <a:xfrm>
                  <a:off x="1785258" y="2808515"/>
                  <a:ext cx="2572551" cy="1800000"/>
                  <a:chOff x="6145481" y="2808515"/>
                  <a:chExt cx="2572551" cy="1800000"/>
                </a:xfrm>
              </p:grpSpPr>
              <p:cxnSp>
                <p:nvCxnSpPr>
                  <p:cNvPr id="25" name="直線コネクタ 24">
                    <a:extLst>
                      <a:ext uri="{FF2B5EF4-FFF2-40B4-BE49-F238E27FC236}">
                        <a16:creationId xmlns:a16="http://schemas.microsoft.com/office/drawing/2014/main" id="{3F0E5907-D3CA-42DE-A5D6-42CDE1D288E7}"/>
                      </a:ext>
                    </a:extLst>
                  </p:cNvPr>
                  <p:cNvCxnSpPr>
                    <a:cxnSpLocks/>
                    <a:endCxn id="26" idx="1"/>
                  </p:cNvCxnSpPr>
                  <p:nvPr/>
                </p:nvCxnSpPr>
                <p:spPr>
                  <a:xfrm flipV="1">
                    <a:off x="6145481" y="3708515"/>
                    <a:ext cx="1852551" cy="2524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1DB003EE-98A0-46E1-8C3A-4E0522A3FD44}"/>
                      </a:ext>
                    </a:extLst>
                  </p:cNvPr>
                  <p:cNvSpPr/>
                  <p:nvPr/>
                </p:nvSpPr>
                <p:spPr>
                  <a:xfrm>
                    <a:off x="7998032" y="2808515"/>
                    <a:ext cx="720000" cy="18000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544A1FB0-8C5F-402D-9244-B9B1E53C34BB}"/>
                    </a:ext>
                  </a:extLst>
                </p:cNvPr>
                <p:cNvSpPr/>
                <p:nvPr/>
              </p:nvSpPr>
              <p:spPr>
                <a:xfrm>
                  <a:off x="3997809" y="2260813"/>
                  <a:ext cx="114486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200" b="1" dirty="0"/>
                    <a:t>D</a:t>
                  </a:r>
                  <a:r>
                    <a:rPr lang="ja-JP" altLang="en-US" sz="1200" b="1" dirty="0"/>
                    <a:t>riving force</a:t>
                  </a:r>
                </a:p>
              </p:txBody>
            </p:sp>
            <p:sp>
              <p:nvSpPr>
                <p:cNvPr id="40" name="矢印: 下カーブ 39">
                  <a:extLst>
                    <a:ext uri="{FF2B5EF4-FFF2-40B4-BE49-F238E27FC236}">
                      <a16:creationId xmlns:a16="http://schemas.microsoft.com/office/drawing/2014/main" id="{1F5D518E-887B-4A77-9EC7-8B133043B927}"/>
                    </a:ext>
                  </a:extLst>
                </p:cNvPr>
                <p:cNvSpPr/>
                <p:nvPr/>
              </p:nvSpPr>
              <p:spPr>
                <a:xfrm flipV="1">
                  <a:off x="3036183" y="3219897"/>
                  <a:ext cx="560113" cy="977229"/>
                </a:xfrm>
                <a:prstGeom prst="curved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225A83D3-5A37-4AE5-9B80-6509AD935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6056" y="3708470"/>
                  <a:ext cx="450183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803E8F21-6F34-4AA7-8CA8-C0998EBAD934}"/>
                    </a:ext>
                  </a:extLst>
                </p:cNvPr>
                <p:cNvSpPr txBox="1"/>
                <p:nvPr/>
              </p:nvSpPr>
              <p:spPr>
                <a:xfrm>
                  <a:off x="3707427" y="4012418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/>
                    <a:t>Tire</a:t>
                  </a:r>
                  <a:endParaRPr kumimoji="1" lang="ja-JP" altLang="en-US" b="1" dirty="0"/>
                </a:p>
              </p:txBody>
            </p:sp>
          </p:grp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510950AF-5772-4461-A09C-A64E0304D6F3}"/>
                  </a:ext>
                </a:extLst>
              </p:cNvPr>
              <p:cNvSpPr/>
              <p:nvPr/>
            </p:nvSpPr>
            <p:spPr>
              <a:xfrm>
                <a:off x="1697937" y="3062162"/>
                <a:ext cx="8282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ja-JP" dirty="0"/>
              </a:p>
              <a:p>
                <a:r>
                  <a:rPr lang="en-US" altLang="ja-JP" b="1" dirty="0"/>
                  <a:t>Shaft</a:t>
                </a:r>
                <a:endParaRPr lang="ja-JP" altLang="en-US" b="1" dirty="0"/>
              </a:p>
            </p:txBody>
          </p: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8177414B-71D9-4695-893F-67C94C9EA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809" y="1653188"/>
              <a:ext cx="0" cy="2055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DA50BC-1EC8-4BEB-AEAF-9AD91888EA99}"/>
              </a:ext>
            </a:extLst>
          </p:cNvPr>
          <p:cNvSpPr txBox="1"/>
          <p:nvPr/>
        </p:nvSpPr>
        <p:spPr>
          <a:xfrm>
            <a:off x="0" y="0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土居先生にアドバイスをいただいた</a:t>
            </a:r>
            <a:r>
              <a:rPr kumimoji="1" lang="en-US" altLang="ja-JP" dirty="0" err="1"/>
              <a:t>ver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30EAF1A-8B25-4329-8EDA-59748D41EB84}"/>
              </a:ext>
            </a:extLst>
          </p:cNvPr>
          <p:cNvGrpSpPr/>
          <p:nvPr/>
        </p:nvGrpSpPr>
        <p:grpSpPr>
          <a:xfrm>
            <a:off x="6241052" y="1965162"/>
            <a:ext cx="3406766" cy="2643353"/>
            <a:chOff x="6241052" y="1965162"/>
            <a:chExt cx="3406766" cy="2643353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92F1B2EC-B15C-49C9-9C1D-F288457CAD96}"/>
                </a:ext>
              </a:extLst>
            </p:cNvPr>
            <p:cNvGrpSpPr/>
            <p:nvPr/>
          </p:nvGrpSpPr>
          <p:grpSpPr>
            <a:xfrm>
              <a:off x="6317674" y="2808515"/>
              <a:ext cx="2572551" cy="1800000"/>
              <a:chOff x="6145481" y="2808515"/>
              <a:chExt cx="2572551" cy="1800000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0FA89E7-4BCE-4352-ACD2-C9085FF201A3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6145481" y="3708515"/>
                <a:ext cx="1852551" cy="25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4E66E0-B460-4E66-A377-ACD4A8C62507}"/>
                  </a:ext>
                </a:extLst>
              </p:cNvPr>
              <p:cNvSpPr/>
              <p:nvPr/>
            </p:nvSpPr>
            <p:spPr>
              <a:xfrm>
                <a:off x="7998032" y="2808515"/>
                <a:ext cx="720000" cy="1800000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C494D0FF-A266-4238-A219-A21C96D743F6}"/>
                </a:ext>
              </a:extLst>
            </p:cNvPr>
            <p:cNvSpPr/>
            <p:nvPr/>
          </p:nvSpPr>
          <p:spPr>
            <a:xfrm rot="10800000">
              <a:off x="7930522" y="2153772"/>
              <a:ext cx="599702" cy="28729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3FA6B10-DE4B-4577-91A2-C69C60F43A77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7930522" y="2297421"/>
              <a:ext cx="599703" cy="1411091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46FCBA6-0EDE-486E-B7A4-636C1B2628CA}"/>
                </a:ext>
              </a:extLst>
            </p:cNvPr>
            <p:cNvSpPr/>
            <p:nvPr/>
          </p:nvSpPr>
          <p:spPr>
            <a:xfrm>
              <a:off x="8502953" y="2483137"/>
              <a:ext cx="1144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D</a:t>
              </a:r>
              <a:r>
                <a:rPr lang="ja-JP" altLang="en-US" sz="1200" b="1" dirty="0"/>
                <a:t>riving force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8D5DC61-9DB9-4523-8D32-A412301146DC}"/>
                </a:ext>
              </a:extLst>
            </p:cNvPr>
            <p:cNvSpPr/>
            <p:nvPr/>
          </p:nvSpPr>
          <p:spPr>
            <a:xfrm>
              <a:off x="7802828" y="267973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F</a:t>
              </a:r>
              <a:r>
                <a:rPr lang="en-US" altLang="ja-JP" sz="800" b="1" dirty="0"/>
                <a:t>1</a:t>
              </a:r>
              <a:endParaRPr lang="ja-JP" altLang="en-US" sz="1200" b="1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C83111B-2170-4EF6-87EA-4A73D4695701}"/>
                </a:ext>
              </a:extLst>
            </p:cNvPr>
            <p:cNvSpPr/>
            <p:nvPr/>
          </p:nvSpPr>
          <p:spPr>
            <a:xfrm>
              <a:off x="8123137" y="19651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F</a:t>
              </a:r>
              <a:r>
                <a:rPr lang="en-US" altLang="ja-JP" sz="800" b="1" dirty="0"/>
                <a:t>2</a:t>
              </a:r>
              <a:endParaRPr lang="ja-JP" altLang="en-US" sz="1200" b="1" dirty="0"/>
            </a:p>
          </p:txBody>
        </p:sp>
        <p:sp>
          <p:nvSpPr>
            <p:cNvPr id="43" name="矢印: 下カーブ 42">
              <a:extLst>
                <a:ext uri="{FF2B5EF4-FFF2-40B4-BE49-F238E27FC236}">
                  <a16:creationId xmlns:a16="http://schemas.microsoft.com/office/drawing/2014/main" id="{67AD8B83-C022-4D5F-94F1-776C3AF313E7}"/>
                </a:ext>
              </a:extLst>
            </p:cNvPr>
            <p:cNvSpPr/>
            <p:nvPr/>
          </p:nvSpPr>
          <p:spPr>
            <a:xfrm flipV="1">
              <a:off x="7532011" y="3219855"/>
              <a:ext cx="560113" cy="977229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8984F925-F67C-4DFA-87BA-022039D6FE36}"/>
                </a:ext>
              </a:extLst>
            </p:cNvPr>
            <p:cNvCxnSpPr>
              <a:cxnSpLocks/>
            </p:cNvCxnSpPr>
            <p:nvPr/>
          </p:nvCxnSpPr>
          <p:spPr>
            <a:xfrm>
              <a:off x="7361884" y="3708428"/>
              <a:ext cx="4501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DF1DEBF-C7B6-4BCD-B512-B3E4366918B9}"/>
                </a:ext>
              </a:extLst>
            </p:cNvPr>
            <p:cNvSpPr txBox="1"/>
            <p:nvPr/>
          </p:nvSpPr>
          <p:spPr>
            <a:xfrm>
              <a:off x="8223500" y="4012418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Tire</a:t>
              </a:r>
              <a:endParaRPr kumimoji="1" lang="ja-JP" altLang="en-US" b="1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F81E21F-901A-4D87-B412-97441481A439}"/>
                </a:ext>
              </a:extLst>
            </p:cNvPr>
            <p:cNvSpPr/>
            <p:nvPr/>
          </p:nvSpPr>
          <p:spPr>
            <a:xfrm>
              <a:off x="6241052" y="3062097"/>
              <a:ext cx="8282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ja-JP" dirty="0"/>
            </a:p>
            <a:p>
              <a:r>
                <a:rPr lang="en-US" altLang="ja-JP" b="1" dirty="0"/>
                <a:t>Shaft</a:t>
              </a:r>
              <a:endParaRPr lang="ja-JP" altLang="en-US" b="1" dirty="0"/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8BDF9E0-BC84-45CB-B6A9-A6BFB1C46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649" y="2205038"/>
              <a:ext cx="2788" cy="150339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91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31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KaedeYamazaki</dc:creator>
  <cp:lastModifiedBy>KaedeYamazaki</cp:lastModifiedBy>
  <cp:revision>6</cp:revision>
  <dcterms:created xsi:type="dcterms:W3CDTF">2023-12-18T06:34:54Z</dcterms:created>
  <dcterms:modified xsi:type="dcterms:W3CDTF">2023-12-19T01:36:43Z</dcterms:modified>
</cp:coreProperties>
</file>