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7D3"/>
    <a:srgbClr val="34E6ED"/>
    <a:srgbClr val="336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65" d="100"/>
          <a:sy n="65" d="100"/>
        </p:scale>
        <p:origin x="1040" y="1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77A88-1D74-4845-8B5D-A8D8CBB93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9FC392-B9A8-40A8-A5EC-82172A6D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1AFAB-F063-48D7-8C99-F4EACF8A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0D0FD6-65FA-4F3C-ADC9-9477030B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5E528F-0AAF-4C02-BE7E-F46FFB50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92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79DA9-FF8C-4F98-8ED8-2C806A40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CA3F33-CE4E-49A8-9CD3-6DA564290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F858C6-DE55-4BED-BD51-20FE09B1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6C0C8-8127-487D-8D1C-9E573616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8A2846-FDDF-442D-A832-4B5CDB40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1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CC2DFD-965C-48BE-9E4B-6C6856A3A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19C4A3-26C3-4D1B-BBBB-474DD6C08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4A3E65-0CC7-4E51-A327-84452E4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4200D-B094-44B3-85D2-864D73A7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17244-4933-4D08-A103-E2A45B82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8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26A-7639-492C-8053-4ADB0514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B3457B-259E-44FB-B89E-9F4D10E2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D9BA9-4A7D-4A27-9CE7-3245D105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FDA886-ECC8-4640-9401-9079F8BD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7CE587-E591-4290-BF80-4988B030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7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9AA9B-27C0-4013-B6CB-88015EAA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0045F1-9D05-4F00-83BA-14DA6A38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114C64-93ED-4A4A-AB13-63A4EC20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9D09F-612B-4A27-AF55-3D39FB34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B07DB-CE25-4561-B361-91210C45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48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DCA26-A3D2-408B-9273-CF2A7F0D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A9D1E-60D7-4629-BE05-507902C65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96967B-BCD5-4055-BBEA-098F3FFD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C3FC3F-34EE-4B54-BDC1-0B678D03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75FAA-FB1E-46CB-9C0A-44BB6630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09786-CBF9-4A7C-9FFF-75C94ED2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11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AB3D0-E06D-4B3D-945D-2D76D34C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3DBBBD-D9D8-4429-B6A6-A8D94B25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056F2A-5AAA-42F4-A087-676FF60C5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FC430-22B4-4966-9492-57D5EA919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2DB6D0-454D-405D-BCA4-9DD5CC726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D3E5F3-913F-4FDE-9688-3FCBFCD6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895B09-8EFD-42A3-84A6-5F5AB430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EEDFC2-C186-41B7-A857-F098DB85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9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9998-9A47-4775-ADA6-CE38B7BC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5C42D1-0954-4E59-8727-55C450E1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9F6F1B-295B-4097-9F1A-4A782AD2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17EFCE-6678-4E92-9AC4-5A4D082A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72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8DB0FA-C72A-4DFD-9A9A-E2EFAE47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76BC0A-03E6-4E71-A9CD-1C75C0C6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659945-1623-4E30-99C9-B602E01F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92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99DAE-5243-46F3-B034-A8C1ABB5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81F57-B9CA-4E0C-8EAD-CFAB5A45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89E110-5DFF-4017-B973-9F7A9FDAD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4BB1D1-73C6-4D7D-A837-79B0DD7A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192FC-B489-493B-B334-75D511BC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EDF9D4-7342-4CB6-AD70-6BBB1270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63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1DCD2-F41E-4E22-AD07-C82222C7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BFECA0-FBB4-42F2-A829-DE82D7ED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00D2BA-0B5D-446E-8232-235B41AF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07FFAE-5E26-4601-8EAF-B065FD1F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42B40E-790B-4B58-8FD4-BB15E57C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7D18A1-C1D1-4409-B709-6D74FA85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0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2B9A03-9B4A-4B2E-9351-CEAC1A5E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59A07B-327F-4504-A1FB-7512EF51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CD610-763B-464C-B44C-B96E5910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FC57-8CAE-4870-8063-945EF28CBB45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92CBA-2B8D-4F9F-BA04-0EA5BE20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5F433-1D5B-4717-BD34-75425F20D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96CD-6B78-404D-979F-10A06617C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3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5BBB384-4428-42EE-8B8B-F73ED347FEC1}"/>
              </a:ext>
            </a:extLst>
          </p:cNvPr>
          <p:cNvGrpSpPr/>
          <p:nvPr/>
        </p:nvGrpSpPr>
        <p:grpSpPr>
          <a:xfrm>
            <a:off x="2095500" y="428625"/>
            <a:ext cx="8001000" cy="6000750"/>
            <a:chOff x="2095500" y="428625"/>
            <a:chExt cx="8001000" cy="6000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C27459D-1F58-4319-B496-00B0DBC19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0" y="428625"/>
              <a:ext cx="8001000" cy="600075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FDE22D-11F9-4E8A-B8A5-3AD5B0AC4C97}"/>
                </a:ext>
              </a:extLst>
            </p:cNvPr>
            <p:cNvSpPr/>
            <p:nvPr/>
          </p:nvSpPr>
          <p:spPr>
            <a:xfrm>
              <a:off x="6441831" y="1160585"/>
              <a:ext cx="1717431" cy="7831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EEE8E0C-0A07-47D7-891E-D69122B7E487}"/>
                </a:ext>
              </a:extLst>
            </p:cNvPr>
            <p:cNvSpPr/>
            <p:nvPr/>
          </p:nvSpPr>
          <p:spPr>
            <a:xfrm>
              <a:off x="6543634" y="1358950"/>
              <a:ext cx="775151" cy="45719"/>
            </a:xfrm>
            <a:prstGeom prst="rect">
              <a:avLst/>
            </a:prstGeom>
            <a:gradFill>
              <a:gsLst>
                <a:gs pos="0">
                  <a:srgbClr val="34E6ED"/>
                </a:gs>
                <a:gs pos="51400">
                  <a:srgbClr val="847CE0"/>
                </a:gs>
                <a:gs pos="100000">
                  <a:srgbClr val="CF17D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550AF9D-2BDF-4F9F-A4FA-C42B2B8209F6}"/>
                </a:ext>
              </a:extLst>
            </p:cNvPr>
            <p:cNvSpPr/>
            <p:nvPr/>
          </p:nvSpPr>
          <p:spPr>
            <a:xfrm>
              <a:off x="6543633" y="1714036"/>
              <a:ext cx="775151" cy="45719"/>
            </a:xfrm>
            <a:prstGeom prst="rect">
              <a:avLst/>
            </a:prstGeom>
            <a:solidFill>
              <a:srgbClr val="336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07F69E3-41C1-45F0-BCB0-02327933ECC8}"/>
                </a:ext>
              </a:extLst>
            </p:cNvPr>
            <p:cNvSpPr txBox="1"/>
            <p:nvPr/>
          </p:nvSpPr>
          <p:spPr>
            <a:xfrm>
              <a:off x="7318784" y="1583006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True </a:t>
              </a:r>
              <a:r>
                <a:rPr kumimoji="1" lang="en-US" altLang="ja-JP" sz="1400" dirty="0" err="1"/>
                <a:t>val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0DC0237-6693-42C9-AC17-C41954558D2D}"/>
                </a:ext>
              </a:extLst>
            </p:cNvPr>
            <p:cNvSpPr txBox="1"/>
            <p:nvPr/>
          </p:nvSpPr>
          <p:spPr>
            <a:xfrm>
              <a:off x="7306760" y="1253092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Odometry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76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KaedeYamazaki</dc:creator>
  <cp:lastModifiedBy>KaedeYamazaki</cp:lastModifiedBy>
  <cp:revision>3</cp:revision>
  <dcterms:created xsi:type="dcterms:W3CDTF">2023-12-11T10:18:24Z</dcterms:created>
  <dcterms:modified xsi:type="dcterms:W3CDTF">2023-12-11T10:39:38Z</dcterms:modified>
</cp:coreProperties>
</file>