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74" r:id="rId15"/>
    <p:sldId id="275" r:id="rId16"/>
    <p:sldId id="265" r:id="rId17"/>
    <p:sldId id="266" r:id="rId18"/>
    <p:sldId id="267" r:id="rId19"/>
    <p:sldId id="268" r:id="rId20"/>
    <p:sldId id="269" r:id="rId21"/>
  </p:sldIdLst>
  <p:sldSz cx="9144000" cy="514508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5516">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rh8RBa0bt7RX3eP0j6YYrgzdcj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400" y="64"/>
      </p:cViewPr>
      <p:guideLst>
        <p:guide orient="horz" pos="1620"/>
        <p:guide pos="551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785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931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8746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3420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09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789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7: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3d4367d818_0_28: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3d4367d818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33d4367d818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3d4367d818_0_3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3d4367d818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33d4367d818_0_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d4367d818_0_0:notes"/>
          <p:cNvSpPr>
            <a:spLocks noGrp="1" noRot="1" noChangeAspect="1"/>
          </p:cNvSpPr>
          <p:nvPr>
            <p:ph type="sldImg" idx="2"/>
          </p:nvPr>
        </p:nvSpPr>
        <p:spPr>
          <a:xfrm>
            <a:off x="687388" y="1143000"/>
            <a:ext cx="54831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3d4367d818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a:t>As computer scientists, we tried to find a topic that utilized our strengts and reduced the deep quantum knowledge, that for instance physics have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marL="457200" lvl="0" indent="-317500" algn="l" rtl="0">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marL="457200" lvl="0" indent="-317500" algn="l" rtl="0">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lang="de-DE" b="1"/>
              <a:t>each </a:t>
            </a:r>
            <a:r>
              <a:rPr lang="de-DE"/>
              <a:t>of the circuits instead of relying on hardcoded preset configurations which qiskit offers. </a:t>
            </a:r>
            <a:endParaRPr/>
          </a:p>
          <a:p>
            <a:pPr marL="457200" lvl="0" indent="-317500" algn="l" rtl="0">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11" name="Google Shape;111;g33d4367d818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3d4367d818_0_4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3d4367d818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33d4367d818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de-DE"/>
              <a:t>20</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3d4367d818_0_10:notes"/>
          <p:cNvSpPr>
            <a:spLocks noGrp="1" noRot="1" noChangeAspect="1"/>
          </p:cNvSpPr>
          <p:nvPr>
            <p:ph type="sldImg" idx="2"/>
          </p:nvPr>
        </p:nvSpPr>
        <p:spPr>
          <a:xfrm>
            <a:off x="687388" y="1143000"/>
            <a:ext cx="54831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3d4367d818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a:t>As computer scientists, we tried to find a topic that utilized our strengts and reduced the deep quantum knowledge, that for instance physics have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marL="457200" lvl="0" indent="-317500" algn="l" rtl="0">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marL="457200" lvl="0" indent="-317500" algn="l" rtl="0">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lang="de-DE" b="1"/>
              <a:t>each </a:t>
            </a:r>
            <a:r>
              <a:rPr lang="de-DE"/>
              <a:t>of the circuits instead of relying on hardcoded preset configurations which qiskit offers. </a:t>
            </a:r>
            <a:endParaRPr/>
          </a:p>
          <a:p>
            <a:pPr marL="457200" lvl="0" indent="-317500" algn="l" rtl="0">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19" name="Google Shape;119;g33d4367d818_0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3d4367d818_0_19:notes"/>
          <p:cNvSpPr>
            <a:spLocks noGrp="1" noRot="1" noChangeAspect="1"/>
          </p:cNvSpPr>
          <p:nvPr>
            <p:ph type="sldImg" idx="2"/>
          </p:nvPr>
        </p:nvSpPr>
        <p:spPr>
          <a:xfrm>
            <a:off x="687388" y="1143000"/>
            <a:ext cx="54831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3d4367d81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a:t>As computer scientists, we tried to find a topic that utilized our strengts and reduced the deep quantum knowledge, that for instance physics have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marL="457200" lvl="0" indent="-317500" algn="l" rtl="0">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marL="457200" lvl="0" indent="-317500" algn="l" rtl="0">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lang="de-DE" b="1"/>
              <a:t>each </a:t>
            </a:r>
            <a:r>
              <a:rPr lang="de-DE"/>
              <a:t>of the circuits instead of relying on hardcoded preset configurations which qiskit offers. </a:t>
            </a:r>
            <a:endParaRPr/>
          </a:p>
          <a:p>
            <a:pPr marL="457200" lvl="0" indent="-317500" algn="l" rtl="0">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28" name="Google Shape;128;g33d4367d81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de-DE"/>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3: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5: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687388" y="1143000"/>
            <a:ext cx="54832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elfolie">
  <p:cSld name="Titelfolie">
    <p:spTree>
      <p:nvGrpSpPr>
        <p:cNvPr id="1" name="Shape 17"/>
        <p:cNvGrpSpPr/>
        <p:nvPr/>
      </p:nvGrpSpPr>
      <p:grpSpPr>
        <a:xfrm>
          <a:off x="0" y="0"/>
          <a:ext cx="0" cy="0"/>
          <a:chOff x="0" y="0"/>
          <a:chExt cx="0" cy="0"/>
        </a:xfrm>
      </p:grpSpPr>
      <p:pic>
        <p:nvPicPr>
          <p:cNvPr id="18" name="Google Shape;18;p10"/>
          <p:cNvPicPr preferRelativeResize="0">
            <a:picLocks noGrp="1"/>
          </p:cNvPicPr>
          <p:nvPr>
            <p:ph type="pic" idx="2"/>
          </p:nvPr>
        </p:nvPicPr>
        <p:blipFill/>
        <p:spPr>
          <a:xfrm>
            <a:off x="117231" y="2714625"/>
            <a:ext cx="8928344" cy="2031205"/>
          </a:xfrm>
          <a:prstGeom prst="round2DiagRect">
            <a:avLst>
              <a:gd name="adj1" fmla="val 0"/>
              <a:gd name="adj2" fmla="val 8317"/>
            </a:avLst>
          </a:prstGeom>
          <a:blipFill rotWithShape="1">
            <a:blip r:embed="rId2">
              <a:alphaModFix/>
            </a:blip>
            <a:stretch>
              <a:fillRect/>
            </a:stretch>
          </a:blipFill>
          <a:ln w="12700" cap="flat" cmpd="sng">
            <a:solidFill>
              <a:schemeClr val="lt2"/>
            </a:solidFill>
            <a:prstDash val="solid"/>
            <a:round/>
            <a:headEnd type="none" w="sm" len="sm"/>
            <a:tailEnd type="none" w="sm" len="sm"/>
          </a:ln>
        </p:spPr>
      </p:pic>
      <p:sp>
        <p:nvSpPr>
          <p:cNvPr id="19" name="Google Shape;19;p10"/>
          <p:cNvSpPr txBox="1"/>
          <p:nvPr/>
        </p:nvSpPr>
        <p:spPr>
          <a:xfrm>
            <a:off x="7318375" y="4826105"/>
            <a:ext cx="1727200" cy="246221"/>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de-DE" sz="1600" b="1" i="0" u="none" strike="noStrike" cap="none">
                <a:solidFill>
                  <a:schemeClr val="dk1"/>
                </a:solidFill>
                <a:latin typeface="Arial"/>
                <a:ea typeface="Arial"/>
                <a:cs typeface="Arial"/>
                <a:sym typeface="Arial"/>
              </a:rPr>
              <a:t>www.kit.edu</a:t>
            </a:r>
            <a:endParaRPr/>
          </a:p>
        </p:txBody>
      </p:sp>
      <p:sp>
        <p:nvSpPr>
          <p:cNvPr id="20" name="Google Shape;20;p10"/>
          <p:cNvSpPr txBox="1"/>
          <p:nvPr/>
        </p:nvSpPr>
        <p:spPr>
          <a:xfrm>
            <a:off x="119746" y="4895776"/>
            <a:ext cx="3606670" cy="12695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de-DE" sz="825" b="0" i="0" u="none" strike="noStrike" cap="none">
                <a:solidFill>
                  <a:schemeClr val="dk1"/>
                </a:solidFill>
                <a:latin typeface="Arial"/>
                <a:ea typeface="Arial"/>
                <a:cs typeface="Arial"/>
                <a:sym typeface="Arial"/>
              </a:rPr>
              <a:t>KIT – Die Forschungsuniversität in der Helmholtz-Gemeinschaft</a:t>
            </a:r>
            <a:endParaRPr sz="825">
              <a:solidFill>
                <a:schemeClr val="dk1"/>
              </a:solidFill>
              <a:latin typeface="Arial"/>
              <a:ea typeface="Arial"/>
              <a:cs typeface="Arial"/>
              <a:sym typeface="Arial"/>
            </a:endParaRPr>
          </a:p>
        </p:txBody>
      </p:sp>
      <p:pic>
        <p:nvPicPr>
          <p:cNvPr id="21" name="Google Shape;21;p10"/>
          <p:cNvPicPr preferRelativeResize="0"/>
          <p:nvPr/>
        </p:nvPicPr>
        <p:blipFill rotWithShape="1">
          <a:blip r:embed="rId3">
            <a:alphaModFix/>
          </a:blip>
          <a:srcRect/>
          <a:stretch/>
        </p:blipFill>
        <p:spPr>
          <a:xfrm>
            <a:off x="396000" y="360000"/>
            <a:ext cx="1633427" cy="752400"/>
          </a:xfrm>
          <a:prstGeom prst="rect">
            <a:avLst/>
          </a:prstGeom>
          <a:noFill/>
          <a:ln>
            <a:noFill/>
          </a:ln>
        </p:spPr>
      </p:pic>
      <p:sp>
        <p:nvSpPr>
          <p:cNvPr id="22" name="Google Shape;22;p10"/>
          <p:cNvSpPr txBox="1">
            <a:spLocks noGrp="1"/>
          </p:cNvSpPr>
          <p:nvPr>
            <p:ph type="body" idx="1"/>
          </p:nvPr>
        </p:nvSpPr>
        <p:spPr>
          <a:xfrm>
            <a:off x="365443" y="1445896"/>
            <a:ext cx="8524557" cy="28511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360"/>
              </a:spcBef>
              <a:spcAft>
                <a:spcPts val="0"/>
              </a:spcAft>
              <a:buClr>
                <a:schemeClr val="dk1"/>
              </a:buClr>
              <a:buSzPts val="2288"/>
              <a:buFont typeface="Arial"/>
              <a:buNone/>
              <a:defRPr sz="2600" b="1"/>
            </a:lvl1pPr>
            <a:lvl2pPr marL="914400" lvl="1" indent="-228600" algn="l">
              <a:lnSpc>
                <a:spcPct val="90000"/>
              </a:lnSpc>
              <a:spcBef>
                <a:spcPts val="360"/>
              </a:spcBef>
              <a:spcAft>
                <a:spcPts val="0"/>
              </a:spcAft>
              <a:buClr>
                <a:schemeClr val="dk1"/>
              </a:buClr>
              <a:buSzPts val="2288"/>
              <a:buFont typeface="Arial"/>
              <a:buNone/>
              <a:defRPr sz="2600" b="1"/>
            </a:lvl2pPr>
            <a:lvl3pPr marL="1371600" lvl="2" indent="-228600" algn="l">
              <a:lnSpc>
                <a:spcPct val="90000"/>
              </a:lnSpc>
              <a:spcBef>
                <a:spcPts val="360"/>
              </a:spcBef>
              <a:spcAft>
                <a:spcPts val="0"/>
              </a:spcAft>
              <a:buClr>
                <a:schemeClr val="dk1"/>
              </a:buClr>
              <a:buSzPts val="2288"/>
              <a:buFont typeface="Arial"/>
              <a:buNone/>
              <a:defRPr sz="2600" b="1"/>
            </a:lvl3pPr>
            <a:lvl4pPr marL="1828800" lvl="3" indent="-228600" algn="l">
              <a:lnSpc>
                <a:spcPct val="90000"/>
              </a:lnSpc>
              <a:spcBef>
                <a:spcPts val="360"/>
              </a:spcBef>
              <a:spcAft>
                <a:spcPts val="0"/>
              </a:spcAft>
              <a:buClr>
                <a:schemeClr val="dk1"/>
              </a:buClr>
              <a:buSzPts val="2288"/>
              <a:buFont typeface="Arial"/>
              <a:buNone/>
              <a:defRPr sz="2600" b="1"/>
            </a:lvl4pPr>
            <a:lvl5pPr marL="2286000" lvl="4" indent="-228600" algn="l">
              <a:lnSpc>
                <a:spcPct val="90000"/>
              </a:lnSpc>
              <a:spcBef>
                <a:spcPts val="360"/>
              </a:spcBef>
              <a:spcAft>
                <a:spcPts val="0"/>
              </a:spcAft>
              <a:buClr>
                <a:schemeClr val="dk1"/>
              </a:buClr>
              <a:buSzPts val="2288"/>
              <a:buFont typeface="Arial"/>
              <a:buNone/>
              <a:defRPr sz="2600" b="1"/>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 name="Google Shape;23;p10"/>
          <p:cNvSpPr txBox="1">
            <a:spLocks noGrp="1"/>
          </p:cNvSpPr>
          <p:nvPr>
            <p:ph type="body" idx="3"/>
          </p:nvPr>
        </p:nvSpPr>
        <p:spPr>
          <a:xfrm>
            <a:off x="380675" y="1979930"/>
            <a:ext cx="8515675" cy="509905"/>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360"/>
              </a:spcBef>
              <a:spcAft>
                <a:spcPts val="0"/>
              </a:spcAft>
              <a:buClr>
                <a:schemeClr val="dk1"/>
              </a:buClr>
              <a:buSzPts val="1584"/>
              <a:buFont typeface="Arial"/>
              <a:buNone/>
              <a:defRPr sz="1800" b="1" i="0"/>
            </a:lvl1pPr>
            <a:lvl2pPr marL="914400" lvl="1" indent="-228600" algn="l">
              <a:lnSpc>
                <a:spcPct val="90000"/>
              </a:lnSpc>
              <a:spcBef>
                <a:spcPts val="360"/>
              </a:spcBef>
              <a:spcAft>
                <a:spcPts val="0"/>
              </a:spcAft>
              <a:buClr>
                <a:schemeClr val="dk1"/>
              </a:buClr>
              <a:buSzPts val="1584"/>
              <a:buFont typeface="Arial"/>
              <a:buNone/>
              <a:defRPr sz="1800" b="1" i="0"/>
            </a:lvl2pPr>
            <a:lvl3pPr marL="1371600" lvl="2" indent="-228600" algn="l">
              <a:lnSpc>
                <a:spcPct val="90000"/>
              </a:lnSpc>
              <a:spcBef>
                <a:spcPts val="360"/>
              </a:spcBef>
              <a:spcAft>
                <a:spcPts val="0"/>
              </a:spcAft>
              <a:buClr>
                <a:schemeClr val="dk1"/>
              </a:buClr>
              <a:buSzPts val="1584"/>
              <a:buFont typeface="Arial"/>
              <a:buNone/>
              <a:defRPr sz="1800" b="1" i="0"/>
            </a:lvl3pPr>
            <a:lvl4pPr marL="1828800" lvl="3" indent="-228600" algn="l">
              <a:lnSpc>
                <a:spcPct val="90000"/>
              </a:lnSpc>
              <a:spcBef>
                <a:spcPts val="360"/>
              </a:spcBef>
              <a:spcAft>
                <a:spcPts val="0"/>
              </a:spcAft>
              <a:buClr>
                <a:schemeClr val="dk1"/>
              </a:buClr>
              <a:buSzPts val="1584"/>
              <a:buFont typeface="Arial"/>
              <a:buNone/>
              <a:defRPr sz="1800" b="1" i="0"/>
            </a:lvl4pPr>
            <a:lvl5pPr marL="2286000" lvl="4" indent="-228600" algn="l">
              <a:lnSpc>
                <a:spcPct val="90000"/>
              </a:lnSpc>
              <a:spcBef>
                <a:spcPts val="360"/>
              </a:spcBef>
              <a:spcAft>
                <a:spcPts val="0"/>
              </a:spcAft>
              <a:buClr>
                <a:schemeClr val="dk1"/>
              </a:buClr>
              <a:buSzPts val="1584"/>
              <a:buFont typeface="Arial"/>
              <a:buNone/>
              <a:defRPr sz="1800" b="1" i="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eer" type="blank">
  <p:cSld name="BLANK">
    <p:spTree>
      <p:nvGrpSpPr>
        <p:cNvPr id="1" name="Shape 76"/>
        <p:cNvGrpSpPr/>
        <p:nvPr/>
      </p:nvGrpSpPr>
      <p:grpSpPr>
        <a:xfrm>
          <a:off x="0" y="0"/>
          <a:ext cx="0" cy="0"/>
          <a:chOff x="0" y="0"/>
          <a:chExt cx="0" cy="0"/>
        </a:xfrm>
      </p:grpSpPr>
      <p:sp>
        <p:nvSpPr>
          <p:cNvPr id="77" name="Google Shape;77;p19"/>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nhalt mit Überschrift">
  <p:cSld name="Inhalt mit Überschrift">
    <p:spTree>
      <p:nvGrpSpPr>
        <p:cNvPr id="1" name="Shape 79"/>
        <p:cNvGrpSpPr/>
        <p:nvPr/>
      </p:nvGrpSpPr>
      <p:grpSpPr>
        <a:xfrm>
          <a:off x="0" y="0"/>
          <a:ext cx="0" cy="0"/>
          <a:chOff x="0" y="0"/>
          <a:chExt cx="0" cy="0"/>
        </a:xfrm>
      </p:grpSpPr>
      <p:sp>
        <p:nvSpPr>
          <p:cNvPr id="80" name="Google Shape;80;p20"/>
          <p:cNvSpPr txBox="1">
            <a:spLocks noGrp="1"/>
          </p:cNvSpPr>
          <p:nvPr>
            <p:ph type="body" idx="1"/>
          </p:nvPr>
        </p:nvSpPr>
        <p:spPr>
          <a:xfrm>
            <a:off x="3861640" y="1188000"/>
            <a:ext cx="4882310" cy="3209146"/>
          </a:xfrm>
          <a:prstGeom prst="rect">
            <a:avLst/>
          </a:prstGeom>
          <a:noFill/>
          <a:ln>
            <a:noFill/>
          </a:ln>
        </p:spPr>
        <p:txBody>
          <a:bodyPr spcFirstLastPara="1" wrap="square" lIns="0" tIns="0" rIns="0" bIns="0" anchor="t" anchorCtr="0">
            <a:normAutofit/>
          </a:bodyPr>
          <a:lstStyle>
            <a:lvl1pPr marL="457200" lvl="0" indent="-312420" algn="l">
              <a:lnSpc>
                <a:spcPct val="90000"/>
              </a:lnSpc>
              <a:spcBef>
                <a:spcPts val="360"/>
              </a:spcBef>
              <a:spcAft>
                <a:spcPts val="0"/>
              </a:spcAft>
              <a:buClr>
                <a:schemeClr val="dk1"/>
              </a:buClr>
              <a:buSzPts val="1320"/>
              <a:buFont typeface="Arial"/>
              <a:buChar char="•"/>
              <a:defRPr sz="1500"/>
            </a:lvl1pPr>
            <a:lvl2pPr marL="914400" lvl="1" indent="-304037" algn="l">
              <a:lnSpc>
                <a:spcPct val="90000"/>
              </a:lnSpc>
              <a:spcBef>
                <a:spcPts val="360"/>
              </a:spcBef>
              <a:spcAft>
                <a:spcPts val="0"/>
              </a:spcAft>
              <a:buClr>
                <a:schemeClr val="dk1"/>
              </a:buClr>
              <a:buSzPts val="1188"/>
              <a:buFont typeface="Arial"/>
              <a:buChar char="•"/>
              <a:defRPr sz="1350"/>
            </a:lvl2pPr>
            <a:lvl3pPr marL="1371600" lvl="2" indent="-295656" algn="l">
              <a:lnSpc>
                <a:spcPct val="90000"/>
              </a:lnSpc>
              <a:spcBef>
                <a:spcPts val="360"/>
              </a:spcBef>
              <a:spcAft>
                <a:spcPts val="0"/>
              </a:spcAft>
              <a:buClr>
                <a:schemeClr val="dk1"/>
              </a:buClr>
              <a:buSzPts val="1056"/>
              <a:buFont typeface="Arial"/>
              <a:buChar char="•"/>
              <a:defRPr sz="1200"/>
            </a:lvl3pPr>
            <a:lvl4pPr marL="1828800" lvl="3" indent="-295656" algn="l">
              <a:lnSpc>
                <a:spcPct val="90000"/>
              </a:lnSpc>
              <a:spcBef>
                <a:spcPts val="360"/>
              </a:spcBef>
              <a:spcAft>
                <a:spcPts val="0"/>
              </a:spcAft>
              <a:buClr>
                <a:schemeClr val="dk1"/>
              </a:buClr>
              <a:buSzPts val="1056"/>
              <a:buFont typeface="Arial"/>
              <a:buChar char="•"/>
              <a:defRPr sz="1200"/>
            </a:lvl4pPr>
            <a:lvl5pPr marL="2286000" lvl="4" indent="-228600" algn="l">
              <a:lnSpc>
                <a:spcPct val="90000"/>
              </a:lnSpc>
              <a:spcBef>
                <a:spcPts val="360"/>
              </a:spcBef>
              <a:spcAft>
                <a:spcPts val="0"/>
              </a:spcAft>
              <a:buClr>
                <a:schemeClr val="dk1"/>
              </a:buClr>
              <a:buSzPts val="1056"/>
              <a:buFont typeface="Arial"/>
              <a:buNone/>
              <a:defRPr sz="12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81" name="Google Shape;81;p20"/>
          <p:cNvSpPr txBox="1">
            <a:spLocks noGrp="1"/>
          </p:cNvSpPr>
          <p:nvPr>
            <p:ph type="body" idx="2"/>
          </p:nvPr>
        </p:nvSpPr>
        <p:spPr>
          <a:xfrm>
            <a:off x="400051" y="1188001"/>
            <a:ext cx="3178969" cy="320914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360"/>
              </a:spcBef>
              <a:spcAft>
                <a:spcPts val="0"/>
              </a:spcAft>
              <a:buClr>
                <a:schemeClr val="dk1"/>
              </a:buClr>
              <a:buSzPts val="1056"/>
              <a:buFont typeface="Arial"/>
              <a:buNone/>
              <a:defRPr sz="1200"/>
            </a:lvl1pPr>
            <a:lvl2pPr marL="914400" lvl="1" indent="-228600" algn="l">
              <a:lnSpc>
                <a:spcPct val="90000"/>
              </a:lnSpc>
              <a:spcBef>
                <a:spcPts val="360"/>
              </a:spcBef>
              <a:spcAft>
                <a:spcPts val="0"/>
              </a:spcAft>
              <a:buClr>
                <a:schemeClr val="dk1"/>
              </a:buClr>
              <a:buSzPts val="924"/>
              <a:buFont typeface="Arial"/>
              <a:buNone/>
              <a:defRPr sz="1050"/>
            </a:lvl2pPr>
            <a:lvl3pPr marL="1371600" lvl="2" indent="-228600" algn="l">
              <a:lnSpc>
                <a:spcPct val="90000"/>
              </a:lnSpc>
              <a:spcBef>
                <a:spcPts val="360"/>
              </a:spcBef>
              <a:spcAft>
                <a:spcPts val="0"/>
              </a:spcAft>
              <a:buClr>
                <a:schemeClr val="dk1"/>
              </a:buClr>
              <a:buSzPts val="792"/>
              <a:buFont typeface="Arial"/>
              <a:buNone/>
              <a:defRPr sz="900"/>
            </a:lvl3pPr>
            <a:lvl4pPr marL="1828800" lvl="3" indent="-228600" algn="l">
              <a:lnSpc>
                <a:spcPct val="90000"/>
              </a:lnSpc>
              <a:spcBef>
                <a:spcPts val="360"/>
              </a:spcBef>
              <a:spcAft>
                <a:spcPts val="0"/>
              </a:spcAft>
              <a:buClr>
                <a:schemeClr val="dk1"/>
              </a:buClr>
              <a:buSzPts val="660"/>
              <a:buFont typeface="Arial"/>
              <a:buNone/>
              <a:defRPr sz="750"/>
            </a:lvl4pPr>
            <a:lvl5pPr marL="2286000" lvl="4" indent="-228600" algn="l">
              <a:lnSpc>
                <a:spcPct val="90000"/>
              </a:lnSpc>
              <a:spcBef>
                <a:spcPts val="360"/>
              </a:spcBef>
              <a:spcAft>
                <a:spcPts val="0"/>
              </a:spcAft>
              <a:buClr>
                <a:schemeClr val="dk1"/>
              </a:buClr>
              <a:buSzPts val="660"/>
              <a:buFont typeface="Arial"/>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82" name="Google Shape;82;p20"/>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84" name="Google Shape;84;p20"/>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ld mit Überschrift">
  <p:cSld name="Bild mit Überschrift">
    <p:spTree>
      <p:nvGrpSpPr>
        <p:cNvPr id="1" name="Shape 85"/>
        <p:cNvGrpSpPr/>
        <p:nvPr/>
      </p:nvGrpSpPr>
      <p:grpSpPr>
        <a:xfrm>
          <a:off x="0" y="0"/>
          <a:ext cx="0" cy="0"/>
          <a:chOff x="0" y="0"/>
          <a:chExt cx="0" cy="0"/>
        </a:xfrm>
      </p:grpSpPr>
      <p:sp>
        <p:nvSpPr>
          <p:cNvPr id="86" name="Google Shape;86;p21"/>
          <p:cNvSpPr>
            <a:spLocks noGrp="1"/>
          </p:cNvSpPr>
          <p:nvPr>
            <p:ph type="pic" idx="2"/>
          </p:nvPr>
        </p:nvSpPr>
        <p:spPr>
          <a:xfrm>
            <a:off x="1843915" y="468662"/>
            <a:ext cx="5471285" cy="3112861"/>
          </a:xfrm>
          <a:prstGeom prst="rect">
            <a:avLst/>
          </a:prstGeom>
          <a:noFill/>
          <a:ln>
            <a:noFill/>
          </a:ln>
        </p:spPr>
      </p:sp>
      <p:sp>
        <p:nvSpPr>
          <p:cNvPr id="87" name="Google Shape;87;p21"/>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1"/>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89" name="Google Shape;89;p21"/>
          <p:cNvSpPr txBox="1">
            <a:spLocks noGrp="1"/>
          </p:cNvSpPr>
          <p:nvPr>
            <p:ph type="title"/>
          </p:nvPr>
        </p:nvSpPr>
        <p:spPr>
          <a:xfrm>
            <a:off x="1843914" y="3628492"/>
            <a:ext cx="5468677" cy="425214"/>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1500"/>
              <a:buFont typeface="Arial"/>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1"/>
          <p:cNvSpPr txBox="1">
            <a:spLocks noGrp="1"/>
          </p:cNvSpPr>
          <p:nvPr>
            <p:ph type="body" idx="1"/>
          </p:nvPr>
        </p:nvSpPr>
        <p:spPr>
          <a:xfrm>
            <a:off x="1846522" y="4099062"/>
            <a:ext cx="5468677" cy="577364"/>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360"/>
              </a:spcBef>
              <a:spcAft>
                <a:spcPts val="0"/>
              </a:spcAft>
              <a:buClr>
                <a:schemeClr val="dk1"/>
              </a:buClr>
              <a:buSzPts val="924"/>
              <a:buFont typeface="Arial"/>
              <a:buNone/>
              <a:defRPr sz="1050"/>
            </a:lvl1pPr>
            <a:lvl2pPr marL="914400" lvl="1" indent="-228600" algn="l">
              <a:lnSpc>
                <a:spcPct val="90000"/>
              </a:lnSpc>
              <a:spcBef>
                <a:spcPts val="360"/>
              </a:spcBef>
              <a:spcAft>
                <a:spcPts val="0"/>
              </a:spcAft>
              <a:buClr>
                <a:schemeClr val="dk1"/>
              </a:buClr>
              <a:buSzPts val="924"/>
              <a:buFont typeface="Arial"/>
              <a:buNone/>
              <a:defRPr sz="1050"/>
            </a:lvl2pPr>
            <a:lvl3pPr marL="1371600" lvl="2" indent="-228600" algn="l">
              <a:lnSpc>
                <a:spcPct val="90000"/>
              </a:lnSpc>
              <a:spcBef>
                <a:spcPts val="360"/>
              </a:spcBef>
              <a:spcAft>
                <a:spcPts val="0"/>
              </a:spcAft>
              <a:buClr>
                <a:schemeClr val="dk1"/>
              </a:buClr>
              <a:buSzPts val="792"/>
              <a:buFont typeface="Arial"/>
              <a:buNone/>
              <a:defRPr sz="900"/>
            </a:lvl3pPr>
            <a:lvl4pPr marL="1828800" lvl="3" indent="-228600" algn="l">
              <a:lnSpc>
                <a:spcPct val="90000"/>
              </a:lnSpc>
              <a:spcBef>
                <a:spcPts val="360"/>
              </a:spcBef>
              <a:spcAft>
                <a:spcPts val="0"/>
              </a:spcAft>
              <a:buClr>
                <a:schemeClr val="dk1"/>
              </a:buClr>
              <a:buSzPts val="660"/>
              <a:buFont typeface="Arial"/>
              <a:buNone/>
              <a:defRPr sz="750"/>
            </a:lvl4pPr>
            <a:lvl5pPr marL="2286000" lvl="4" indent="-228600" algn="l">
              <a:lnSpc>
                <a:spcPct val="90000"/>
              </a:lnSpc>
              <a:spcBef>
                <a:spcPts val="360"/>
              </a:spcBef>
              <a:spcAft>
                <a:spcPts val="0"/>
              </a:spcAft>
              <a:buClr>
                <a:schemeClr val="dk1"/>
              </a:buClr>
              <a:buSzPts val="660"/>
              <a:buFont typeface="Arial"/>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el und vertikaler Text">
  <p:cSld name="Titel und vertikaler Text">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rot="5400000">
            <a:off x="2815669" y="-1347311"/>
            <a:ext cx="3512663" cy="8343900"/>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3" name="Google Shape;93;p22"/>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95" name="Google Shape;95;p22"/>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kaler Titel und Text" type="vertTitleAndTx">
  <p:cSld name="VERTICAL_TITLE_AND_VERTICAL_TEXT">
    <p:spTree>
      <p:nvGrpSpPr>
        <p:cNvPr id="1" name="Shape 96"/>
        <p:cNvGrpSpPr/>
        <p:nvPr/>
      </p:nvGrpSpPr>
      <p:grpSpPr>
        <a:xfrm>
          <a:off x="0" y="0"/>
          <a:ext cx="0" cy="0"/>
          <a:chOff x="0" y="0"/>
          <a:chExt cx="0" cy="0"/>
        </a:xfrm>
      </p:grpSpPr>
      <p:sp>
        <p:nvSpPr>
          <p:cNvPr id="97" name="Google Shape;97;p23"/>
          <p:cNvSpPr txBox="1">
            <a:spLocks noGrp="1"/>
          </p:cNvSpPr>
          <p:nvPr>
            <p:ph type="title"/>
          </p:nvPr>
        </p:nvSpPr>
        <p:spPr>
          <a:xfrm rot="5400000">
            <a:off x="5576113" y="1468202"/>
            <a:ext cx="4360224" cy="1971675"/>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3"/>
          <p:cNvSpPr txBox="1">
            <a:spLocks noGrp="1"/>
          </p:cNvSpPr>
          <p:nvPr>
            <p:ph type="body" idx="1"/>
          </p:nvPr>
        </p:nvSpPr>
        <p:spPr>
          <a:xfrm rot="5400000">
            <a:off x="1334614" y="-658746"/>
            <a:ext cx="4360224" cy="6225572"/>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9" name="Google Shape;99;p23"/>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24"/>
        <p:cNvGrpSpPr/>
        <p:nvPr/>
      </p:nvGrpSpPr>
      <p:grpSpPr>
        <a:xfrm>
          <a:off x="0" y="0"/>
          <a:ext cx="0" cy="0"/>
          <a:chOff x="0" y="0"/>
          <a:chExt cx="0" cy="0"/>
        </a:xfrm>
      </p:grpSpPr>
      <p:sp>
        <p:nvSpPr>
          <p:cNvPr id="25" name="Google Shape;25;p11"/>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318007" algn="l">
              <a:lnSpc>
                <a:spcPct val="90000"/>
              </a:lnSpc>
              <a:spcBef>
                <a:spcPts val="360"/>
              </a:spcBef>
              <a:spcAft>
                <a:spcPts val="0"/>
              </a:spcAft>
              <a:buClr>
                <a:schemeClr val="dk1"/>
              </a:buClr>
              <a:buSzPts val="1408"/>
              <a:buFont typeface="Arial"/>
              <a:buChar char="•"/>
              <a:defRPr sz="1600"/>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 name="Google Shape;26;p11"/>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sz="900" b="1">
                <a:solidFill>
                  <a:schemeClr val="dk1"/>
                </a:solidFill>
                <a:latin typeface="Arial"/>
                <a:ea typeface="Arial"/>
                <a:cs typeface="Arial"/>
                <a:sym typeface="Arial"/>
              </a:defRPr>
            </a:lvl1pPr>
            <a:lvl2pPr marL="0" lvl="1" indent="0" algn="l">
              <a:spcBef>
                <a:spcPts val="0"/>
              </a:spcBef>
              <a:buNone/>
              <a:defRPr sz="900" b="1">
                <a:solidFill>
                  <a:schemeClr val="dk1"/>
                </a:solidFill>
                <a:latin typeface="Arial"/>
                <a:ea typeface="Arial"/>
                <a:cs typeface="Arial"/>
                <a:sym typeface="Arial"/>
              </a:defRPr>
            </a:lvl2pPr>
            <a:lvl3pPr marL="0" lvl="2" indent="0" algn="l">
              <a:spcBef>
                <a:spcPts val="0"/>
              </a:spcBef>
              <a:buNone/>
              <a:defRPr sz="900" b="1">
                <a:solidFill>
                  <a:schemeClr val="dk1"/>
                </a:solidFill>
                <a:latin typeface="Arial"/>
                <a:ea typeface="Arial"/>
                <a:cs typeface="Arial"/>
                <a:sym typeface="Arial"/>
              </a:defRPr>
            </a:lvl3pPr>
            <a:lvl4pPr marL="0" lvl="3" indent="0" algn="l">
              <a:spcBef>
                <a:spcPts val="0"/>
              </a:spcBef>
              <a:buNone/>
              <a:defRPr sz="900" b="1">
                <a:solidFill>
                  <a:schemeClr val="dk1"/>
                </a:solidFill>
                <a:latin typeface="Arial"/>
                <a:ea typeface="Arial"/>
                <a:cs typeface="Arial"/>
                <a:sym typeface="Arial"/>
              </a:defRPr>
            </a:lvl4pPr>
            <a:lvl5pPr marL="0" lvl="4" indent="0" algn="l">
              <a:spcBef>
                <a:spcPts val="0"/>
              </a:spcBef>
              <a:buNone/>
              <a:defRPr sz="900" b="1">
                <a:solidFill>
                  <a:schemeClr val="dk1"/>
                </a:solidFill>
                <a:latin typeface="Arial"/>
                <a:ea typeface="Arial"/>
                <a:cs typeface="Arial"/>
                <a:sym typeface="Arial"/>
              </a:defRPr>
            </a:lvl5pPr>
            <a:lvl6pPr marL="0" lvl="5" indent="0" algn="l">
              <a:spcBef>
                <a:spcPts val="0"/>
              </a:spcBef>
              <a:buNone/>
              <a:defRPr sz="900" b="1">
                <a:solidFill>
                  <a:schemeClr val="dk1"/>
                </a:solidFill>
                <a:latin typeface="Arial"/>
                <a:ea typeface="Arial"/>
                <a:cs typeface="Arial"/>
                <a:sym typeface="Arial"/>
              </a:defRPr>
            </a:lvl6pPr>
            <a:lvl7pPr marL="0" lvl="6" indent="0" algn="l">
              <a:spcBef>
                <a:spcPts val="0"/>
              </a:spcBef>
              <a:buNone/>
              <a:defRPr sz="900" b="1">
                <a:solidFill>
                  <a:schemeClr val="dk1"/>
                </a:solidFill>
                <a:latin typeface="Arial"/>
                <a:ea typeface="Arial"/>
                <a:cs typeface="Arial"/>
                <a:sym typeface="Arial"/>
              </a:defRPr>
            </a:lvl7pPr>
            <a:lvl8pPr marL="0" lvl="7" indent="0" algn="l">
              <a:spcBef>
                <a:spcPts val="0"/>
              </a:spcBef>
              <a:buNone/>
              <a:defRPr sz="900" b="1">
                <a:solidFill>
                  <a:schemeClr val="dk1"/>
                </a:solidFill>
                <a:latin typeface="Arial"/>
                <a:ea typeface="Arial"/>
                <a:cs typeface="Arial"/>
                <a:sym typeface="Arial"/>
              </a:defRPr>
            </a:lvl8pPr>
            <a:lvl9pPr marL="0" lvl="8" indent="0" algn="l">
              <a:spcBef>
                <a:spcPts val="0"/>
              </a:spcBef>
              <a:buNone/>
              <a:defRPr sz="900" b="1">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de-DE"/>
              <a:t>‹#›</a:t>
            </a:fld>
            <a:endParaRPr/>
          </a:p>
        </p:txBody>
      </p:sp>
      <p:sp>
        <p:nvSpPr>
          <p:cNvPr id="28" name="Google Shape;28;p11"/>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29"/>
        <p:cNvGrpSpPr/>
        <p:nvPr/>
      </p:nvGrpSpPr>
      <p:grpSpPr>
        <a:xfrm>
          <a:off x="0" y="0"/>
          <a:ext cx="0" cy="0"/>
          <a:chOff x="0" y="0"/>
          <a:chExt cx="0" cy="0"/>
        </a:xfrm>
      </p:grpSpPr>
      <p:sp>
        <p:nvSpPr>
          <p:cNvPr id="30" name="Google Shape;30;p12"/>
          <p:cNvSpPr txBox="1">
            <a:spLocks noGrp="1"/>
          </p:cNvSpPr>
          <p:nvPr>
            <p:ph type="body" idx="1"/>
          </p:nvPr>
        </p:nvSpPr>
        <p:spPr>
          <a:xfrm>
            <a:off x="400050" y="1188000"/>
            <a:ext cx="4114800" cy="3446153"/>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12"/>
          <p:cNvSpPr txBox="1">
            <a:spLocks noGrp="1"/>
          </p:cNvSpPr>
          <p:nvPr>
            <p:ph type="body" idx="2"/>
          </p:nvPr>
        </p:nvSpPr>
        <p:spPr>
          <a:xfrm>
            <a:off x="4629150" y="1188000"/>
            <a:ext cx="4114799" cy="3446153"/>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12"/>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34" name="Google Shape;34;p12"/>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Zwei Inhalte">
  <p:cSld name="1_Zwei Inhalte">
    <p:spTree>
      <p:nvGrpSpPr>
        <p:cNvPr id="1" name="Shape 35"/>
        <p:cNvGrpSpPr/>
        <p:nvPr/>
      </p:nvGrpSpPr>
      <p:grpSpPr>
        <a:xfrm>
          <a:off x="0" y="0"/>
          <a:ext cx="0" cy="0"/>
          <a:chOff x="0" y="0"/>
          <a:chExt cx="0" cy="0"/>
        </a:xfrm>
      </p:grpSpPr>
      <p:pic>
        <p:nvPicPr>
          <p:cNvPr id="36" name="Google Shape;36;p13"/>
          <p:cNvPicPr preferRelativeResize="0">
            <a:picLocks noGrp="1"/>
          </p:cNvPicPr>
          <p:nvPr>
            <p:ph type="pic" idx="2"/>
          </p:nvPr>
        </p:nvPicPr>
        <p:blipFill/>
        <p:spPr>
          <a:xfrm>
            <a:off x="4655819" y="1188720"/>
            <a:ext cx="4100831" cy="3459481"/>
          </a:xfrm>
          <a:prstGeom prst="round2DiagRect">
            <a:avLst>
              <a:gd name="adj1" fmla="val 0"/>
              <a:gd name="adj2" fmla="val 8317"/>
            </a:avLst>
          </a:prstGeom>
          <a:blipFill rotWithShape="1">
            <a:blip r:embed="rId2">
              <a:alphaModFix/>
            </a:blip>
            <a:stretch>
              <a:fillRect/>
            </a:stretch>
          </a:blipFill>
          <a:ln w="12700" cap="flat" cmpd="sng">
            <a:solidFill>
              <a:schemeClr val="lt2"/>
            </a:solidFill>
            <a:prstDash val="solid"/>
            <a:round/>
            <a:headEnd type="none" w="sm" len="sm"/>
            <a:tailEnd type="none" w="sm" len="sm"/>
          </a:ln>
        </p:spPr>
      </p:pic>
      <p:sp>
        <p:nvSpPr>
          <p:cNvPr id="37" name="Google Shape;37;p13"/>
          <p:cNvSpPr txBox="1">
            <a:spLocks noGrp="1"/>
          </p:cNvSpPr>
          <p:nvPr>
            <p:ph type="body" idx="1"/>
          </p:nvPr>
        </p:nvSpPr>
        <p:spPr>
          <a:xfrm>
            <a:off x="400050" y="1188000"/>
            <a:ext cx="4114800" cy="3446153"/>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8" name="Google Shape;38;p13"/>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40" name="Google Shape;40;p13"/>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leich">
  <p:cSld name="Vergleich">
    <p:spTree>
      <p:nvGrpSpPr>
        <p:cNvPr id="1" name="Shape 41"/>
        <p:cNvGrpSpPr/>
        <p:nvPr/>
      </p:nvGrpSpPr>
      <p:grpSpPr>
        <a:xfrm>
          <a:off x="0" y="0"/>
          <a:ext cx="0" cy="0"/>
          <a:chOff x="0" y="0"/>
          <a:chExt cx="0" cy="0"/>
        </a:xfrm>
      </p:grpSpPr>
      <p:sp>
        <p:nvSpPr>
          <p:cNvPr id="42" name="Google Shape;42;p14"/>
          <p:cNvSpPr txBox="1">
            <a:spLocks noGrp="1"/>
          </p:cNvSpPr>
          <p:nvPr>
            <p:ph type="body" idx="1"/>
          </p:nvPr>
        </p:nvSpPr>
        <p:spPr>
          <a:xfrm>
            <a:off x="400050" y="1188000"/>
            <a:ext cx="4098132" cy="618125"/>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360"/>
              </a:spcBef>
              <a:spcAft>
                <a:spcPts val="0"/>
              </a:spcAft>
              <a:buClr>
                <a:schemeClr val="dk1"/>
              </a:buClr>
              <a:buSzPts val="1760"/>
              <a:buFont typeface="Arial"/>
              <a:buNone/>
              <a:defRPr sz="2000" b="1"/>
            </a:lvl1pPr>
            <a:lvl2pPr marL="914400" lvl="1" indent="-228600" algn="l">
              <a:lnSpc>
                <a:spcPct val="90000"/>
              </a:lnSpc>
              <a:spcBef>
                <a:spcPts val="360"/>
              </a:spcBef>
              <a:spcAft>
                <a:spcPts val="0"/>
              </a:spcAft>
              <a:buClr>
                <a:schemeClr val="dk1"/>
              </a:buClr>
              <a:buSzPts val="1320"/>
              <a:buFont typeface="Arial"/>
              <a:buNone/>
              <a:defRPr sz="1500" b="1"/>
            </a:lvl2pPr>
            <a:lvl3pPr marL="1371600" lvl="2" indent="-228600" algn="l">
              <a:lnSpc>
                <a:spcPct val="90000"/>
              </a:lnSpc>
              <a:spcBef>
                <a:spcPts val="360"/>
              </a:spcBef>
              <a:spcAft>
                <a:spcPts val="0"/>
              </a:spcAft>
              <a:buClr>
                <a:schemeClr val="dk1"/>
              </a:buClr>
              <a:buSzPts val="1188"/>
              <a:buFont typeface="Arial"/>
              <a:buNone/>
              <a:defRPr sz="1350" b="1"/>
            </a:lvl3pPr>
            <a:lvl4pPr marL="1828800" lvl="3" indent="-228600" algn="l">
              <a:lnSpc>
                <a:spcPct val="90000"/>
              </a:lnSpc>
              <a:spcBef>
                <a:spcPts val="360"/>
              </a:spcBef>
              <a:spcAft>
                <a:spcPts val="0"/>
              </a:spcAft>
              <a:buClr>
                <a:schemeClr val="dk1"/>
              </a:buClr>
              <a:buSzPts val="1056"/>
              <a:buFont typeface="Arial"/>
              <a:buNone/>
              <a:defRPr sz="1200" b="1"/>
            </a:lvl4pPr>
            <a:lvl5pPr marL="2286000" lvl="4" indent="-228600" algn="l">
              <a:lnSpc>
                <a:spcPct val="90000"/>
              </a:lnSpc>
              <a:spcBef>
                <a:spcPts val="360"/>
              </a:spcBef>
              <a:spcAft>
                <a:spcPts val="0"/>
              </a:spcAft>
              <a:buClr>
                <a:schemeClr val="dk1"/>
              </a:buClr>
              <a:buSzPts val="1056"/>
              <a:buFont typeface="Arial"/>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14"/>
          <p:cNvSpPr txBox="1">
            <a:spLocks noGrp="1"/>
          </p:cNvSpPr>
          <p:nvPr>
            <p:ph type="body" idx="2"/>
          </p:nvPr>
        </p:nvSpPr>
        <p:spPr>
          <a:xfrm>
            <a:off x="400050" y="1937441"/>
            <a:ext cx="4098132" cy="2706239"/>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14"/>
          <p:cNvSpPr txBox="1">
            <a:spLocks noGrp="1"/>
          </p:cNvSpPr>
          <p:nvPr>
            <p:ph type="body" idx="3"/>
          </p:nvPr>
        </p:nvSpPr>
        <p:spPr>
          <a:xfrm>
            <a:off x="4645818" y="1188000"/>
            <a:ext cx="4098132" cy="618125"/>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360"/>
              </a:spcBef>
              <a:spcAft>
                <a:spcPts val="0"/>
              </a:spcAft>
              <a:buClr>
                <a:schemeClr val="dk1"/>
              </a:buClr>
              <a:buSzPts val="1760"/>
              <a:buFont typeface="Arial"/>
              <a:buNone/>
              <a:defRPr sz="2000" b="1"/>
            </a:lvl1pPr>
            <a:lvl2pPr marL="914400" lvl="1" indent="-228600" algn="l">
              <a:lnSpc>
                <a:spcPct val="90000"/>
              </a:lnSpc>
              <a:spcBef>
                <a:spcPts val="360"/>
              </a:spcBef>
              <a:spcAft>
                <a:spcPts val="0"/>
              </a:spcAft>
              <a:buClr>
                <a:schemeClr val="dk1"/>
              </a:buClr>
              <a:buSzPts val="1320"/>
              <a:buFont typeface="Arial"/>
              <a:buNone/>
              <a:defRPr sz="1500" b="1"/>
            </a:lvl2pPr>
            <a:lvl3pPr marL="1371600" lvl="2" indent="-228600" algn="l">
              <a:lnSpc>
                <a:spcPct val="90000"/>
              </a:lnSpc>
              <a:spcBef>
                <a:spcPts val="360"/>
              </a:spcBef>
              <a:spcAft>
                <a:spcPts val="0"/>
              </a:spcAft>
              <a:buClr>
                <a:schemeClr val="dk1"/>
              </a:buClr>
              <a:buSzPts val="1188"/>
              <a:buFont typeface="Arial"/>
              <a:buNone/>
              <a:defRPr sz="1350" b="1"/>
            </a:lvl3pPr>
            <a:lvl4pPr marL="1828800" lvl="3" indent="-228600" algn="l">
              <a:lnSpc>
                <a:spcPct val="90000"/>
              </a:lnSpc>
              <a:spcBef>
                <a:spcPts val="360"/>
              </a:spcBef>
              <a:spcAft>
                <a:spcPts val="0"/>
              </a:spcAft>
              <a:buClr>
                <a:schemeClr val="dk1"/>
              </a:buClr>
              <a:buSzPts val="1056"/>
              <a:buFont typeface="Arial"/>
              <a:buNone/>
              <a:defRPr sz="1200" b="1"/>
            </a:lvl4pPr>
            <a:lvl5pPr marL="2286000" lvl="4" indent="-228600" algn="l">
              <a:lnSpc>
                <a:spcPct val="90000"/>
              </a:lnSpc>
              <a:spcBef>
                <a:spcPts val="360"/>
              </a:spcBef>
              <a:spcAft>
                <a:spcPts val="0"/>
              </a:spcAft>
              <a:buClr>
                <a:schemeClr val="dk1"/>
              </a:buClr>
              <a:buSzPts val="1056"/>
              <a:buFont typeface="Arial"/>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14"/>
          <p:cNvSpPr txBox="1">
            <a:spLocks noGrp="1"/>
          </p:cNvSpPr>
          <p:nvPr>
            <p:ph type="body" idx="4"/>
          </p:nvPr>
        </p:nvSpPr>
        <p:spPr>
          <a:xfrm>
            <a:off x="4645818" y="1937441"/>
            <a:ext cx="4098132" cy="2706240"/>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14"/>
          <p:cNvSpPr txBox="1">
            <a:spLocks noGrp="1"/>
          </p:cNvSpPr>
          <p:nvPr>
            <p:ph type="dt" idx="10"/>
          </p:nvPr>
        </p:nvSpPr>
        <p:spPr>
          <a:xfrm>
            <a:off x="627234" y="4748824"/>
            <a:ext cx="1027755"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48" name="Google Shape;48;p14"/>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Vergleich">
  <p:cSld name="1_Vergleich">
    <p:spTree>
      <p:nvGrpSpPr>
        <p:cNvPr id="1" name="Shape 49"/>
        <p:cNvGrpSpPr/>
        <p:nvPr/>
      </p:nvGrpSpPr>
      <p:grpSpPr>
        <a:xfrm>
          <a:off x="0" y="0"/>
          <a:ext cx="0" cy="0"/>
          <a:chOff x="0" y="0"/>
          <a:chExt cx="0" cy="0"/>
        </a:xfrm>
      </p:grpSpPr>
      <p:pic>
        <p:nvPicPr>
          <p:cNvPr id="50" name="Google Shape;50;p15"/>
          <p:cNvPicPr preferRelativeResize="0">
            <a:picLocks noGrp="1"/>
          </p:cNvPicPr>
          <p:nvPr>
            <p:ph type="pic" idx="2"/>
          </p:nvPr>
        </p:nvPicPr>
        <p:blipFill/>
        <p:spPr>
          <a:xfrm>
            <a:off x="4655819" y="1943101"/>
            <a:ext cx="4100831" cy="2705099"/>
          </a:xfrm>
          <a:prstGeom prst="round2DiagRect">
            <a:avLst>
              <a:gd name="adj1" fmla="val 0"/>
              <a:gd name="adj2" fmla="val 8317"/>
            </a:avLst>
          </a:prstGeom>
          <a:blipFill rotWithShape="1">
            <a:blip r:embed="rId2">
              <a:alphaModFix/>
            </a:blip>
            <a:stretch>
              <a:fillRect/>
            </a:stretch>
          </a:blipFill>
          <a:ln w="12700" cap="flat" cmpd="sng">
            <a:solidFill>
              <a:schemeClr val="lt2"/>
            </a:solidFill>
            <a:prstDash val="solid"/>
            <a:round/>
            <a:headEnd type="none" w="sm" len="sm"/>
            <a:tailEnd type="none" w="sm" len="sm"/>
          </a:ln>
        </p:spPr>
      </p:pic>
      <p:sp>
        <p:nvSpPr>
          <p:cNvPr id="51" name="Google Shape;51;p15"/>
          <p:cNvSpPr txBox="1">
            <a:spLocks noGrp="1"/>
          </p:cNvSpPr>
          <p:nvPr>
            <p:ph type="body" idx="1"/>
          </p:nvPr>
        </p:nvSpPr>
        <p:spPr>
          <a:xfrm>
            <a:off x="400050" y="1188000"/>
            <a:ext cx="4098132" cy="618125"/>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360"/>
              </a:spcBef>
              <a:spcAft>
                <a:spcPts val="0"/>
              </a:spcAft>
              <a:buClr>
                <a:schemeClr val="dk1"/>
              </a:buClr>
              <a:buSzPts val="1760"/>
              <a:buFont typeface="Arial"/>
              <a:buNone/>
              <a:defRPr sz="2000" b="1"/>
            </a:lvl1pPr>
            <a:lvl2pPr marL="914400" lvl="1" indent="-228600" algn="l">
              <a:lnSpc>
                <a:spcPct val="90000"/>
              </a:lnSpc>
              <a:spcBef>
                <a:spcPts val="360"/>
              </a:spcBef>
              <a:spcAft>
                <a:spcPts val="0"/>
              </a:spcAft>
              <a:buClr>
                <a:schemeClr val="dk1"/>
              </a:buClr>
              <a:buSzPts val="1320"/>
              <a:buFont typeface="Arial"/>
              <a:buNone/>
              <a:defRPr sz="1500" b="1"/>
            </a:lvl2pPr>
            <a:lvl3pPr marL="1371600" lvl="2" indent="-228600" algn="l">
              <a:lnSpc>
                <a:spcPct val="90000"/>
              </a:lnSpc>
              <a:spcBef>
                <a:spcPts val="360"/>
              </a:spcBef>
              <a:spcAft>
                <a:spcPts val="0"/>
              </a:spcAft>
              <a:buClr>
                <a:schemeClr val="dk1"/>
              </a:buClr>
              <a:buSzPts val="1188"/>
              <a:buFont typeface="Arial"/>
              <a:buNone/>
              <a:defRPr sz="1350" b="1"/>
            </a:lvl3pPr>
            <a:lvl4pPr marL="1828800" lvl="3" indent="-228600" algn="l">
              <a:lnSpc>
                <a:spcPct val="90000"/>
              </a:lnSpc>
              <a:spcBef>
                <a:spcPts val="360"/>
              </a:spcBef>
              <a:spcAft>
                <a:spcPts val="0"/>
              </a:spcAft>
              <a:buClr>
                <a:schemeClr val="dk1"/>
              </a:buClr>
              <a:buSzPts val="1056"/>
              <a:buFont typeface="Arial"/>
              <a:buNone/>
              <a:defRPr sz="1200" b="1"/>
            </a:lvl4pPr>
            <a:lvl5pPr marL="2286000" lvl="4" indent="-228600" algn="l">
              <a:lnSpc>
                <a:spcPct val="90000"/>
              </a:lnSpc>
              <a:spcBef>
                <a:spcPts val="360"/>
              </a:spcBef>
              <a:spcAft>
                <a:spcPts val="0"/>
              </a:spcAft>
              <a:buClr>
                <a:schemeClr val="dk1"/>
              </a:buClr>
              <a:buSzPts val="1056"/>
              <a:buFont typeface="Arial"/>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2" name="Google Shape;52;p15"/>
          <p:cNvSpPr txBox="1">
            <a:spLocks noGrp="1"/>
          </p:cNvSpPr>
          <p:nvPr>
            <p:ph type="body" idx="3"/>
          </p:nvPr>
        </p:nvSpPr>
        <p:spPr>
          <a:xfrm>
            <a:off x="400050" y="1937441"/>
            <a:ext cx="4098132" cy="2706239"/>
          </a:xfrm>
          <a:prstGeom prst="rect">
            <a:avLst/>
          </a:prstGeom>
          <a:noFill/>
          <a:ln>
            <a:noFill/>
          </a:ln>
        </p:spPr>
        <p:txBody>
          <a:bodyPr spcFirstLastPara="1" wrap="square" lIns="0" tIns="0" rIns="0" bIns="0" anchor="t" anchorCtr="0">
            <a:normAutofit/>
          </a:bodyPr>
          <a:lstStyle>
            <a:lvl1pPr marL="457200" lvl="0" indent="-340360" algn="l">
              <a:lnSpc>
                <a:spcPct val="90000"/>
              </a:lnSpc>
              <a:spcBef>
                <a:spcPts val="360"/>
              </a:spcBef>
              <a:spcAft>
                <a:spcPts val="0"/>
              </a:spcAft>
              <a:buClr>
                <a:schemeClr val="dk1"/>
              </a:buClr>
              <a:buSzPts val="1760"/>
              <a:buFont typeface="Arial"/>
              <a:buChar char="•"/>
              <a:defRPr/>
            </a:lvl1pPr>
            <a:lvl2pPr marL="914400" lvl="1" indent="-329183" algn="l">
              <a:lnSpc>
                <a:spcPct val="90000"/>
              </a:lnSpc>
              <a:spcBef>
                <a:spcPts val="360"/>
              </a:spcBef>
              <a:spcAft>
                <a:spcPts val="0"/>
              </a:spcAft>
              <a:buClr>
                <a:schemeClr val="dk1"/>
              </a:buClr>
              <a:buSzPts val="1584"/>
              <a:buFont typeface="Arial"/>
              <a:buChar char="•"/>
              <a:defRPr/>
            </a:lvl2pPr>
            <a:lvl3pPr marL="1371600" lvl="2" indent="-318008" algn="l">
              <a:lnSpc>
                <a:spcPct val="90000"/>
              </a:lnSpc>
              <a:spcBef>
                <a:spcPts val="360"/>
              </a:spcBef>
              <a:spcAft>
                <a:spcPts val="0"/>
              </a:spcAft>
              <a:buClr>
                <a:schemeClr val="dk1"/>
              </a:buClr>
              <a:buSzPts val="1408"/>
              <a:buFont typeface="Arial"/>
              <a:buChar char="•"/>
              <a:defRPr/>
            </a:lvl3pPr>
            <a:lvl4pPr marL="1828800" lvl="3" indent="-318008" algn="l">
              <a:lnSpc>
                <a:spcPct val="90000"/>
              </a:lnSpc>
              <a:spcBef>
                <a:spcPts val="360"/>
              </a:spcBef>
              <a:spcAft>
                <a:spcPts val="0"/>
              </a:spcAft>
              <a:buClr>
                <a:schemeClr val="dk1"/>
              </a:buClr>
              <a:buSzPts val="1408"/>
              <a:buFont typeface="Arial"/>
              <a:buChar char="•"/>
              <a:defRPr/>
            </a:lvl4pPr>
            <a:lvl5pPr marL="2286000" lvl="4" indent="-295656" algn="l">
              <a:lnSpc>
                <a:spcPct val="90000"/>
              </a:lnSpc>
              <a:spcBef>
                <a:spcPts val="360"/>
              </a:spcBef>
              <a:spcAft>
                <a:spcPts val="0"/>
              </a:spcAft>
              <a:buClr>
                <a:schemeClr val="dk1"/>
              </a:buClr>
              <a:buSzPts val="1056"/>
              <a:buFont typeface="Arial"/>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15"/>
          <p:cNvSpPr txBox="1">
            <a:spLocks noGrp="1"/>
          </p:cNvSpPr>
          <p:nvPr>
            <p:ph type="body" idx="4"/>
          </p:nvPr>
        </p:nvSpPr>
        <p:spPr>
          <a:xfrm>
            <a:off x="4645818" y="1188000"/>
            <a:ext cx="4098132" cy="618125"/>
          </a:xfrm>
          <a:prstGeom prst="rect">
            <a:avLst/>
          </a:prstGeom>
          <a:noFill/>
          <a:ln>
            <a:noFill/>
          </a:ln>
        </p:spPr>
        <p:txBody>
          <a:bodyPr spcFirstLastPara="1" wrap="square" lIns="0" tIns="0" rIns="0" bIns="0" anchor="b" anchorCtr="0">
            <a:normAutofit/>
          </a:bodyPr>
          <a:lstStyle>
            <a:lvl1pPr marL="457200" lvl="0" indent="-228600" algn="l">
              <a:lnSpc>
                <a:spcPct val="90000"/>
              </a:lnSpc>
              <a:spcBef>
                <a:spcPts val="360"/>
              </a:spcBef>
              <a:spcAft>
                <a:spcPts val="0"/>
              </a:spcAft>
              <a:buClr>
                <a:schemeClr val="dk1"/>
              </a:buClr>
              <a:buSzPts val="1760"/>
              <a:buFont typeface="Arial"/>
              <a:buNone/>
              <a:defRPr sz="2000" b="1"/>
            </a:lvl1pPr>
            <a:lvl2pPr marL="914400" lvl="1" indent="-228600" algn="l">
              <a:lnSpc>
                <a:spcPct val="90000"/>
              </a:lnSpc>
              <a:spcBef>
                <a:spcPts val="360"/>
              </a:spcBef>
              <a:spcAft>
                <a:spcPts val="0"/>
              </a:spcAft>
              <a:buClr>
                <a:schemeClr val="dk1"/>
              </a:buClr>
              <a:buSzPts val="1320"/>
              <a:buFont typeface="Arial"/>
              <a:buNone/>
              <a:defRPr sz="1500" b="1"/>
            </a:lvl2pPr>
            <a:lvl3pPr marL="1371600" lvl="2" indent="-228600" algn="l">
              <a:lnSpc>
                <a:spcPct val="90000"/>
              </a:lnSpc>
              <a:spcBef>
                <a:spcPts val="360"/>
              </a:spcBef>
              <a:spcAft>
                <a:spcPts val="0"/>
              </a:spcAft>
              <a:buClr>
                <a:schemeClr val="dk1"/>
              </a:buClr>
              <a:buSzPts val="1188"/>
              <a:buFont typeface="Arial"/>
              <a:buNone/>
              <a:defRPr sz="1350" b="1"/>
            </a:lvl3pPr>
            <a:lvl4pPr marL="1828800" lvl="3" indent="-228600" algn="l">
              <a:lnSpc>
                <a:spcPct val="90000"/>
              </a:lnSpc>
              <a:spcBef>
                <a:spcPts val="360"/>
              </a:spcBef>
              <a:spcAft>
                <a:spcPts val="0"/>
              </a:spcAft>
              <a:buClr>
                <a:schemeClr val="dk1"/>
              </a:buClr>
              <a:buSzPts val="1056"/>
              <a:buFont typeface="Arial"/>
              <a:buNone/>
              <a:defRPr sz="1200" b="1"/>
            </a:lvl4pPr>
            <a:lvl5pPr marL="2286000" lvl="4" indent="-228600" algn="l">
              <a:lnSpc>
                <a:spcPct val="90000"/>
              </a:lnSpc>
              <a:spcBef>
                <a:spcPts val="360"/>
              </a:spcBef>
              <a:spcAft>
                <a:spcPts val="0"/>
              </a:spcAft>
              <a:buClr>
                <a:schemeClr val="dk1"/>
              </a:buClr>
              <a:buSzPts val="1056"/>
              <a:buFont typeface="Arial"/>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4" name="Google Shape;54;p15"/>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56" name="Google Shape;56;p15"/>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57"/>
        <p:cNvGrpSpPr/>
        <p:nvPr/>
      </p:nvGrpSpPr>
      <p:grpSpPr>
        <a:xfrm>
          <a:off x="0" y="0"/>
          <a:ext cx="0" cy="0"/>
          <a:chOff x="0" y="0"/>
          <a:chExt cx="0" cy="0"/>
        </a:xfrm>
      </p:grpSpPr>
      <p:sp>
        <p:nvSpPr>
          <p:cNvPr id="58" name="Google Shape;58;p1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60" name="Google Shape;60;p1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Nur Titel">
  <p:cSld name="1_Nur Titel">
    <p:spTree>
      <p:nvGrpSpPr>
        <p:cNvPr id="1" name="Shape 61"/>
        <p:cNvGrpSpPr/>
        <p:nvPr/>
      </p:nvGrpSpPr>
      <p:grpSpPr>
        <a:xfrm>
          <a:off x="0" y="0"/>
          <a:ext cx="0" cy="0"/>
          <a:chOff x="0" y="0"/>
          <a:chExt cx="0" cy="0"/>
        </a:xfrm>
      </p:grpSpPr>
      <p:sp>
        <p:nvSpPr>
          <p:cNvPr id="62" name="Google Shape;62;p17"/>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64" name="Google Shape;64;p17"/>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7"/>
          <p:cNvSpPr>
            <a:spLocks noGrp="1"/>
          </p:cNvSpPr>
          <p:nvPr>
            <p:ph type="pic" idx="2"/>
          </p:nvPr>
        </p:nvSpPr>
        <p:spPr>
          <a:xfrm>
            <a:off x="0" y="1328420"/>
            <a:ext cx="9144000" cy="3304540"/>
          </a:xfrm>
          <a:prstGeom prst="rect">
            <a:avLst/>
          </a:prstGeom>
          <a:solidFill>
            <a:srgbClr val="FF99FF"/>
          </a:solidFill>
          <a:ln>
            <a:noFill/>
          </a:ln>
        </p:spPr>
      </p:sp>
      <p:pic>
        <p:nvPicPr>
          <p:cNvPr id="66" name="Google Shape;66;p17"/>
          <p:cNvPicPr preferRelativeResize="0"/>
          <p:nvPr/>
        </p:nvPicPr>
        <p:blipFill rotWithShape="1">
          <a:blip r:embed="rId2">
            <a:alphaModFix/>
          </a:blip>
          <a:srcRect t="451" b="452"/>
          <a:stretch/>
        </p:blipFill>
        <p:spPr>
          <a:xfrm>
            <a:off x="0" y="1328420"/>
            <a:ext cx="9144000" cy="3304540"/>
          </a:xfrm>
          <a:prstGeom prst="rect">
            <a:avLst/>
          </a:prstGeom>
          <a:noFill/>
          <a:ln>
            <a:noFill/>
          </a:ln>
        </p:spPr>
      </p:pic>
      <p:pic>
        <p:nvPicPr>
          <p:cNvPr id="67" name="Google Shape;67;p17"/>
          <p:cNvPicPr preferRelativeResize="0"/>
          <p:nvPr/>
        </p:nvPicPr>
        <p:blipFill rotWithShape="1">
          <a:blip r:embed="rId3">
            <a:alphaModFix/>
          </a:blip>
          <a:srcRect t="451" b="452"/>
          <a:stretch/>
        </p:blipFill>
        <p:spPr>
          <a:xfrm>
            <a:off x="0" y="1328420"/>
            <a:ext cx="9144000" cy="33045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Nur Titel">
  <p:cSld name="2_Nur Titel">
    <p:spTree>
      <p:nvGrpSpPr>
        <p:cNvPr id="1" name="Shape 68"/>
        <p:cNvGrpSpPr/>
        <p:nvPr/>
      </p:nvGrpSpPr>
      <p:grpSpPr>
        <a:xfrm>
          <a:off x="0" y="0"/>
          <a:ext cx="0" cy="0"/>
          <a:chOff x="0" y="0"/>
          <a:chExt cx="0" cy="0"/>
        </a:xfrm>
      </p:grpSpPr>
      <p:sp>
        <p:nvSpPr>
          <p:cNvPr id="69" name="Google Shape;69;p18"/>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de-DE"/>
              <a:t>‹#›</a:t>
            </a:fld>
            <a:endParaRPr/>
          </a:p>
        </p:txBody>
      </p:sp>
      <p:sp>
        <p:nvSpPr>
          <p:cNvPr id="71" name="Google Shape;71;p18"/>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p:nvPr/>
        </p:nvSpPr>
        <p:spPr>
          <a:xfrm>
            <a:off x="0" y="4652492"/>
            <a:ext cx="9144000" cy="1828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3" name="Google Shape;73;p18"/>
          <p:cNvSpPr>
            <a:spLocks noGrp="1"/>
          </p:cNvSpPr>
          <p:nvPr>
            <p:ph type="pic" idx="2"/>
          </p:nvPr>
        </p:nvSpPr>
        <p:spPr>
          <a:xfrm>
            <a:off x="0" y="1328419"/>
            <a:ext cx="9144000" cy="3419793"/>
          </a:xfrm>
          <a:prstGeom prst="rect">
            <a:avLst/>
          </a:prstGeom>
          <a:solidFill>
            <a:srgbClr val="FF99FF"/>
          </a:solidFill>
          <a:ln>
            <a:noFill/>
          </a:ln>
        </p:spPr>
      </p:sp>
      <p:pic>
        <p:nvPicPr>
          <p:cNvPr id="74" name="Google Shape;74;p18"/>
          <p:cNvPicPr preferRelativeResize="0"/>
          <p:nvPr/>
        </p:nvPicPr>
        <p:blipFill rotWithShape="1">
          <a:blip r:embed="rId2">
            <a:alphaModFix/>
          </a:blip>
          <a:srcRect l="1252" r="1253"/>
          <a:stretch/>
        </p:blipFill>
        <p:spPr>
          <a:xfrm>
            <a:off x="0" y="1328418"/>
            <a:ext cx="9144000" cy="3419793"/>
          </a:xfrm>
          <a:prstGeom prst="rect">
            <a:avLst/>
          </a:prstGeom>
          <a:noFill/>
          <a:ln>
            <a:noFill/>
          </a:ln>
        </p:spPr>
      </p:pic>
      <p:pic>
        <p:nvPicPr>
          <p:cNvPr id="75" name="Google Shape;75;p18"/>
          <p:cNvPicPr preferRelativeResize="0"/>
          <p:nvPr/>
        </p:nvPicPr>
        <p:blipFill rotWithShape="1">
          <a:blip r:embed="rId3">
            <a:alphaModFix/>
          </a:blip>
          <a:srcRect l="1252" r="1253"/>
          <a:stretch/>
        </p:blipFill>
        <p:spPr>
          <a:xfrm>
            <a:off x="0" y="1328417"/>
            <a:ext cx="9144000" cy="341979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lvl1pPr marR="0" lvl="0" algn="l" rtl="0">
              <a:lnSpc>
                <a:spcPct val="90000"/>
              </a:lnSpc>
              <a:spcBef>
                <a:spcPts val="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396000" y="1187341"/>
            <a:ext cx="8351999" cy="3393631"/>
          </a:xfrm>
          <a:prstGeom prst="rect">
            <a:avLst/>
          </a:prstGeom>
          <a:noFill/>
          <a:ln>
            <a:noFill/>
          </a:ln>
        </p:spPr>
        <p:txBody>
          <a:bodyPr spcFirstLastPara="1" wrap="square" lIns="0" tIns="0" rIns="0" bIns="0" anchor="t" anchorCtr="0">
            <a:normAutofit/>
          </a:bodyPr>
          <a:lstStyle>
            <a:lvl1pPr marL="457200" marR="0" lvl="0" indent="-340360" algn="l" rtl="0">
              <a:lnSpc>
                <a:spcPct val="90000"/>
              </a:lnSpc>
              <a:spcBef>
                <a:spcPts val="360"/>
              </a:spcBef>
              <a:spcAft>
                <a:spcPts val="0"/>
              </a:spcAft>
              <a:buClr>
                <a:schemeClr val="dk1"/>
              </a:buClr>
              <a:buSzPts val="1760"/>
              <a:buFont typeface="Arial"/>
              <a:buChar char="•"/>
              <a:defRPr sz="2000" b="0" i="0" u="none" strike="noStrike" cap="none">
                <a:solidFill>
                  <a:schemeClr val="dk1"/>
                </a:solidFill>
                <a:latin typeface="Arial"/>
                <a:ea typeface="Arial"/>
                <a:cs typeface="Arial"/>
                <a:sym typeface="Arial"/>
              </a:defRPr>
            </a:lvl1pPr>
            <a:lvl2pPr marL="914400" marR="0" lvl="1" indent="-329183" algn="l" rtl="0">
              <a:lnSpc>
                <a:spcPct val="90000"/>
              </a:lnSpc>
              <a:spcBef>
                <a:spcPts val="360"/>
              </a:spcBef>
              <a:spcAft>
                <a:spcPts val="0"/>
              </a:spcAft>
              <a:buClr>
                <a:schemeClr val="dk1"/>
              </a:buClr>
              <a:buSzPts val="1584"/>
              <a:buFont typeface="Arial"/>
              <a:buChar char="•"/>
              <a:defRPr sz="1800" b="0" i="0" u="none" strike="noStrike" cap="none">
                <a:solidFill>
                  <a:schemeClr val="dk1"/>
                </a:solidFill>
                <a:latin typeface="Arial"/>
                <a:ea typeface="Arial"/>
                <a:cs typeface="Arial"/>
                <a:sym typeface="Arial"/>
              </a:defRPr>
            </a:lvl2pPr>
            <a:lvl3pPr marL="1371600" marR="0" lvl="2" indent="-318008" algn="l" rtl="0">
              <a:lnSpc>
                <a:spcPct val="90000"/>
              </a:lnSpc>
              <a:spcBef>
                <a:spcPts val="360"/>
              </a:spcBef>
              <a:spcAft>
                <a:spcPts val="0"/>
              </a:spcAft>
              <a:buClr>
                <a:schemeClr val="dk1"/>
              </a:buClr>
              <a:buSzPts val="1408"/>
              <a:buFont typeface="Arial"/>
              <a:buChar char="•"/>
              <a:defRPr sz="1600" b="0" i="0" u="none" strike="noStrike" cap="none">
                <a:solidFill>
                  <a:schemeClr val="dk1"/>
                </a:solidFill>
                <a:latin typeface="Arial"/>
                <a:ea typeface="Arial"/>
                <a:cs typeface="Arial"/>
                <a:sym typeface="Arial"/>
              </a:defRPr>
            </a:lvl3pPr>
            <a:lvl4pPr marL="1828800" marR="0" lvl="3" indent="-318008" algn="l" rtl="0">
              <a:lnSpc>
                <a:spcPct val="90000"/>
              </a:lnSpc>
              <a:spcBef>
                <a:spcPts val="360"/>
              </a:spcBef>
              <a:spcAft>
                <a:spcPts val="0"/>
              </a:spcAft>
              <a:buClr>
                <a:schemeClr val="dk1"/>
              </a:buClr>
              <a:buSzPts val="1408"/>
              <a:buFont typeface="Arial"/>
              <a:buChar char="•"/>
              <a:defRPr sz="1600" b="0" i="0" u="none" strike="noStrike" cap="none">
                <a:solidFill>
                  <a:schemeClr val="dk1"/>
                </a:solidFill>
                <a:latin typeface="Arial"/>
                <a:ea typeface="Arial"/>
                <a:cs typeface="Arial"/>
                <a:sym typeface="Arial"/>
              </a:defRPr>
            </a:lvl4pPr>
            <a:lvl5pPr marL="2286000" marR="0" lvl="4" indent="-295656" algn="l" rtl="0">
              <a:lnSpc>
                <a:spcPct val="90000"/>
              </a:lnSpc>
              <a:spcBef>
                <a:spcPts val="360"/>
              </a:spcBef>
              <a:spcAft>
                <a:spcPts val="0"/>
              </a:spcAft>
              <a:buClr>
                <a:schemeClr val="dk1"/>
              </a:buClr>
              <a:buSzPts val="1056"/>
              <a:buFont typeface="Arial"/>
              <a:buChar char="•"/>
              <a:defRPr sz="120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2" name="Google Shape;12;p9"/>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9"/>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900" b="1" i="0" u="none" strike="noStrike" cap="none">
                <a:solidFill>
                  <a:schemeClr val="dk1"/>
                </a:solidFill>
                <a:latin typeface="Arial"/>
                <a:ea typeface="Arial"/>
                <a:cs typeface="Arial"/>
                <a:sym typeface="Arial"/>
              </a:defRPr>
            </a:lvl1pPr>
            <a:lvl2pPr marL="0" marR="0" lvl="1" indent="0" algn="l" rtl="0">
              <a:spcBef>
                <a:spcPts val="0"/>
              </a:spcBef>
              <a:buNone/>
              <a:defRPr sz="900" b="1" i="0" u="none" strike="noStrike" cap="none">
                <a:solidFill>
                  <a:schemeClr val="dk1"/>
                </a:solidFill>
                <a:latin typeface="Arial"/>
                <a:ea typeface="Arial"/>
                <a:cs typeface="Arial"/>
                <a:sym typeface="Arial"/>
              </a:defRPr>
            </a:lvl2pPr>
            <a:lvl3pPr marL="0" marR="0" lvl="2" indent="0" algn="l" rtl="0">
              <a:spcBef>
                <a:spcPts val="0"/>
              </a:spcBef>
              <a:buNone/>
              <a:defRPr sz="900" b="1" i="0" u="none" strike="noStrike" cap="none">
                <a:solidFill>
                  <a:schemeClr val="dk1"/>
                </a:solidFill>
                <a:latin typeface="Arial"/>
                <a:ea typeface="Arial"/>
                <a:cs typeface="Arial"/>
                <a:sym typeface="Arial"/>
              </a:defRPr>
            </a:lvl3pPr>
            <a:lvl4pPr marL="0" marR="0" lvl="3" indent="0" algn="l" rtl="0">
              <a:spcBef>
                <a:spcPts val="0"/>
              </a:spcBef>
              <a:buNone/>
              <a:defRPr sz="900" b="1" i="0" u="none" strike="noStrike" cap="none">
                <a:solidFill>
                  <a:schemeClr val="dk1"/>
                </a:solidFill>
                <a:latin typeface="Arial"/>
                <a:ea typeface="Arial"/>
                <a:cs typeface="Arial"/>
                <a:sym typeface="Arial"/>
              </a:defRPr>
            </a:lvl4pPr>
            <a:lvl5pPr marL="0" marR="0" lvl="4" indent="0" algn="l" rtl="0">
              <a:spcBef>
                <a:spcPts val="0"/>
              </a:spcBef>
              <a:buNone/>
              <a:defRPr sz="900" b="1" i="0" u="none" strike="noStrike" cap="none">
                <a:solidFill>
                  <a:schemeClr val="dk1"/>
                </a:solidFill>
                <a:latin typeface="Arial"/>
                <a:ea typeface="Arial"/>
                <a:cs typeface="Arial"/>
                <a:sym typeface="Arial"/>
              </a:defRPr>
            </a:lvl5pPr>
            <a:lvl6pPr marL="0" marR="0" lvl="5" indent="0" algn="l" rtl="0">
              <a:spcBef>
                <a:spcPts val="0"/>
              </a:spcBef>
              <a:buNone/>
              <a:defRPr sz="900" b="1" i="0" u="none" strike="noStrike" cap="none">
                <a:solidFill>
                  <a:schemeClr val="dk1"/>
                </a:solidFill>
                <a:latin typeface="Arial"/>
                <a:ea typeface="Arial"/>
                <a:cs typeface="Arial"/>
                <a:sym typeface="Arial"/>
              </a:defRPr>
            </a:lvl6pPr>
            <a:lvl7pPr marL="0" marR="0" lvl="6" indent="0" algn="l" rtl="0">
              <a:spcBef>
                <a:spcPts val="0"/>
              </a:spcBef>
              <a:buNone/>
              <a:defRPr sz="900" b="1" i="0" u="none" strike="noStrike" cap="none">
                <a:solidFill>
                  <a:schemeClr val="dk1"/>
                </a:solidFill>
                <a:latin typeface="Arial"/>
                <a:ea typeface="Arial"/>
                <a:cs typeface="Arial"/>
                <a:sym typeface="Arial"/>
              </a:defRPr>
            </a:lvl7pPr>
            <a:lvl8pPr marL="0" marR="0" lvl="7" indent="0" algn="l" rtl="0">
              <a:spcBef>
                <a:spcPts val="0"/>
              </a:spcBef>
              <a:buNone/>
              <a:defRPr sz="900" b="1" i="0" u="none" strike="noStrike" cap="none">
                <a:solidFill>
                  <a:schemeClr val="dk1"/>
                </a:solidFill>
                <a:latin typeface="Arial"/>
                <a:ea typeface="Arial"/>
                <a:cs typeface="Arial"/>
                <a:sym typeface="Arial"/>
              </a:defRPr>
            </a:lvl8pPr>
            <a:lvl9pPr marL="0" marR="0" lvl="8" indent="0" algn="l" rtl="0">
              <a:spcBef>
                <a:spcPts val="0"/>
              </a:spcBef>
              <a:buNone/>
              <a:defRPr sz="9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de-DE"/>
              <a:t>‹#›</a:t>
            </a:fld>
            <a:endParaRPr/>
          </a:p>
        </p:txBody>
      </p:sp>
      <p:sp>
        <p:nvSpPr>
          <p:cNvPr id="14" name="Google Shape;14;p9"/>
          <p:cNvSpPr txBox="1"/>
          <p:nvPr/>
        </p:nvSpPr>
        <p:spPr>
          <a:xfrm>
            <a:off x="3470715" y="4745099"/>
            <a:ext cx="3794463" cy="403714"/>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de-DE" sz="900" b="0" i="0" u="none" strike="noStrike" cap="none">
                <a:solidFill>
                  <a:schemeClr val="dk1"/>
                </a:solidFill>
                <a:latin typeface="Arial"/>
                <a:ea typeface="Arial"/>
                <a:cs typeface="Arial"/>
                <a:sym typeface="Arial"/>
              </a:rPr>
              <a:t>Forschungsgruppe für Test, Validierung und Analyse (TVA)</a:t>
            </a:r>
            <a:endParaRPr sz="900" b="0" i="0" u="none" strike="noStrike" cap="none">
              <a:solidFill>
                <a:schemeClr val="dk1"/>
              </a:solidFill>
              <a:latin typeface="Arial"/>
              <a:ea typeface="Arial"/>
              <a:cs typeface="Arial"/>
              <a:sym typeface="Arial"/>
            </a:endParaRPr>
          </a:p>
        </p:txBody>
      </p:sp>
      <p:pic>
        <p:nvPicPr>
          <p:cNvPr id="15" name="Google Shape;15;p9"/>
          <p:cNvPicPr preferRelativeResize="0"/>
          <p:nvPr/>
        </p:nvPicPr>
        <p:blipFill rotWithShape="1">
          <a:blip r:embed="rId16">
            <a:alphaModFix/>
          </a:blip>
          <a:srcRect/>
          <a:stretch/>
        </p:blipFill>
        <p:spPr>
          <a:xfrm>
            <a:off x="8170460" y="4813941"/>
            <a:ext cx="577539" cy="266030"/>
          </a:xfrm>
          <a:prstGeom prst="rect">
            <a:avLst/>
          </a:prstGeom>
          <a:noFill/>
          <a:ln>
            <a:noFill/>
          </a:ln>
        </p:spPr>
      </p:pic>
      <p:cxnSp>
        <p:nvCxnSpPr>
          <p:cNvPr id="16" name="Google Shape;16;p9"/>
          <p:cNvCxnSpPr/>
          <p:nvPr/>
        </p:nvCxnSpPr>
        <p:spPr>
          <a:xfrm>
            <a:off x="107947" y="4741374"/>
            <a:ext cx="8928107" cy="7450"/>
          </a:xfrm>
          <a:prstGeom prst="straightConnector1">
            <a:avLst/>
          </a:prstGeom>
          <a:noFill/>
          <a:ln w="12700" cap="flat" cmpd="sng">
            <a:solidFill>
              <a:schemeClr val="lt2"/>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27">
          <p15:clr>
            <a:srgbClr val="F26B43"/>
          </p15:clr>
        </p15:guide>
        <p15:guide id="2" orient="horz" pos="464">
          <p15:clr>
            <a:srgbClr val="F26B43"/>
          </p15:clr>
        </p15:guide>
        <p15:guide id="3"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body" idx="1"/>
          </p:nvPr>
        </p:nvSpPr>
        <p:spPr>
          <a:xfrm>
            <a:off x="365443" y="1445896"/>
            <a:ext cx="8524557" cy="285114"/>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2288"/>
              <a:buFont typeface="Arial"/>
              <a:buNone/>
            </a:pPr>
            <a:r>
              <a:rPr lang="de-DE"/>
              <a:t>Qiskit Hackathon@World of Quantum</a:t>
            </a:r>
            <a:endParaRPr/>
          </a:p>
        </p:txBody>
      </p:sp>
      <p:sp>
        <p:nvSpPr>
          <p:cNvPr id="106" name="Google Shape;106;p1"/>
          <p:cNvSpPr txBox="1">
            <a:spLocks noGrp="1"/>
          </p:cNvSpPr>
          <p:nvPr>
            <p:ph type="body" idx="3"/>
          </p:nvPr>
        </p:nvSpPr>
        <p:spPr>
          <a:xfrm>
            <a:off x="380676" y="1980114"/>
            <a:ext cx="8515675" cy="734115"/>
          </a:xfrm>
          <a:prstGeom prst="rect">
            <a:avLst/>
          </a:prstGeom>
          <a:noFill/>
          <a:ln>
            <a:noFill/>
          </a:ln>
        </p:spPr>
        <p:txBody>
          <a:bodyPr spcFirstLastPara="1" wrap="square" lIns="0" tIns="0" rIns="0" bIns="0" anchor="t" anchorCtr="0">
            <a:normAutofit fontScale="70000" lnSpcReduction="20000"/>
          </a:bodyPr>
          <a:lstStyle/>
          <a:p>
            <a:pPr marL="0" lvl="0" indent="0" algn="l" rtl="0">
              <a:lnSpc>
                <a:spcPct val="90000"/>
              </a:lnSpc>
              <a:spcBef>
                <a:spcPts val="0"/>
              </a:spcBef>
              <a:spcAft>
                <a:spcPts val="0"/>
              </a:spcAft>
              <a:buClr>
                <a:schemeClr val="dk1"/>
              </a:buClr>
              <a:buSzPct val="88000"/>
              <a:buFont typeface="Arial"/>
              <a:buNone/>
            </a:pPr>
            <a:r>
              <a:rPr lang="de-DE" dirty="0"/>
              <a:t>Domenik Eichhorn</a:t>
            </a:r>
            <a:endParaRPr dirty="0"/>
          </a:p>
          <a:p>
            <a:pPr marL="0" lvl="0" indent="0" algn="l" rtl="0">
              <a:lnSpc>
                <a:spcPct val="90000"/>
              </a:lnSpc>
              <a:spcBef>
                <a:spcPts val="360"/>
              </a:spcBef>
              <a:spcAft>
                <a:spcPts val="0"/>
              </a:spcAft>
              <a:buClr>
                <a:schemeClr val="dk1"/>
              </a:buClr>
              <a:buSzPct val="88000"/>
              <a:buFont typeface="Arial"/>
              <a:buNone/>
            </a:pPr>
            <a:r>
              <a:rPr lang="de-DE" dirty="0"/>
              <a:t>Joshua Ammermann</a:t>
            </a:r>
            <a:endParaRPr dirty="0"/>
          </a:p>
          <a:p>
            <a:pPr marL="0" lvl="0" indent="0" algn="l" rtl="0">
              <a:lnSpc>
                <a:spcPct val="90000"/>
              </a:lnSpc>
              <a:spcBef>
                <a:spcPts val="360"/>
              </a:spcBef>
              <a:spcAft>
                <a:spcPts val="0"/>
              </a:spcAft>
              <a:buClr>
                <a:schemeClr val="dk1"/>
              </a:buClr>
              <a:buSzPct val="88000"/>
              <a:buFont typeface="Arial"/>
              <a:buNone/>
            </a:pPr>
            <a:r>
              <a:rPr lang="de-DE" dirty="0"/>
              <a:t>Rinor Kelmendi</a:t>
            </a:r>
            <a:endParaRPr dirty="0"/>
          </a:p>
          <a:p>
            <a:pPr marL="0" lvl="0" indent="0" algn="l" rtl="0">
              <a:lnSpc>
                <a:spcPct val="90000"/>
              </a:lnSpc>
              <a:spcBef>
                <a:spcPts val="360"/>
              </a:spcBef>
              <a:spcAft>
                <a:spcPts val="0"/>
              </a:spcAft>
              <a:buClr>
                <a:schemeClr val="dk1"/>
              </a:buClr>
              <a:buSzPct val="88000"/>
              <a:buFont typeface="Arial"/>
              <a:buNone/>
            </a:pPr>
            <a:r>
              <a:rPr lang="de-DE" dirty="0"/>
              <a:t>…</a:t>
            </a:r>
            <a:endParaRPr dirty="0"/>
          </a:p>
        </p:txBody>
      </p:sp>
      <p:pic>
        <p:nvPicPr>
          <p:cNvPr id="107" name="Google Shape;107;p1"/>
          <p:cNvPicPr preferRelativeResize="0">
            <a:picLocks noGrp="1"/>
          </p:cNvPicPr>
          <p:nvPr>
            <p:ph type="pic" idx="2"/>
          </p:nvPr>
        </p:nvPicPr>
        <p:blipFill rotWithShape="1">
          <a:blip r:embed="rId3">
            <a:alphaModFix/>
          </a:blip>
          <a:srcRect t="18800" b="18799"/>
          <a:stretch/>
        </p:blipFill>
        <p:spPr>
          <a:xfrm>
            <a:off x="116682" y="2714229"/>
            <a:ext cx="8928497" cy="2031206"/>
          </a:xfrm>
          <a:prstGeom prst="round2DiagRect">
            <a:avLst>
              <a:gd name="adj1" fmla="val 0"/>
              <a:gd name="adj2" fmla="val 8317"/>
            </a:avLst>
          </a:prstGeom>
          <a:blipFill rotWithShape="1">
            <a:blip r:embed="rId4">
              <a:alphaModFix/>
            </a:blip>
            <a:stretch>
              <a:fillRect/>
            </a:stretch>
          </a:blipFill>
          <a:ln w="12700" cap="flat" cmpd="sng">
            <a:solidFill>
              <a:schemeClr val="lt2"/>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10</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
        <p:nvSpPr>
          <p:cNvPr id="6" name="Rectangle 5">
            <a:extLst>
              <a:ext uri="{FF2B5EF4-FFF2-40B4-BE49-F238E27FC236}">
                <a16:creationId xmlns:a16="http://schemas.microsoft.com/office/drawing/2014/main" id="{C21CDFE8-5300-4B3A-B291-8A1240A0A39B}"/>
              </a:ext>
            </a:extLst>
          </p:cNvPr>
          <p:cNvSpPr/>
          <p:nvPr/>
        </p:nvSpPr>
        <p:spPr>
          <a:xfrm>
            <a:off x="1062414" y="2355073"/>
            <a:ext cx="7019171" cy="2198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30EF69-A997-4877-B637-B3DFA00F21FB}"/>
              </a:ext>
            </a:extLst>
          </p:cNvPr>
          <p:cNvSpPr/>
          <p:nvPr/>
        </p:nvSpPr>
        <p:spPr>
          <a:xfrm>
            <a:off x="2629174" y="1582616"/>
            <a:ext cx="5452411" cy="2327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6376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11</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
        <p:nvSpPr>
          <p:cNvPr id="6" name="Rectangle 5">
            <a:extLst>
              <a:ext uri="{FF2B5EF4-FFF2-40B4-BE49-F238E27FC236}">
                <a16:creationId xmlns:a16="http://schemas.microsoft.com/office/drawing/2014/main" id="{C21CDFE8-5300-4B3A-B291-8A1240A0A39B}"/>
              </a:ext>
            </a:extLst>
          </p:cNvPr>
          <p:cNvSpPr/>
          <p:nvPr/>
        </p:nvSpPr>
        <p:spPr>
          <a:xfrm>
            <a:off x="1062415" y="2374809"/>
            <a:ext cx="3858242" cy="21790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C7EB08-174A-4E73-BF0A-D18102A76E69}"/>
              </a:ext>
            </a:extLst>
          </p:cNvPr>
          <p:cNvSpPr/>
          <p:nvPr/>
        </p:nvSpPr>
        <p:spPr>
          <a:xfrm>
            <a:off x="4572000" y="2572544"/>
            <a:ext cx="3858242" cy="2078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8243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12</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
        <p:nvSpPr>
          <p:cNvPr id="6" name="Rectangle 5">
            <a:extLst>
              <a:ext uri="{FF2B5EF4-FFF2-40B4-BE49-F238E27FC236}">
                <a16:creationId xmlns:a16="http://schemas.microsoft.com/office/drawing/2014/main" id="{C21CDFE8-5300-4B3A-B291-8A1240A0A39B}"/>
              </a:ext>
            </a:extLst>
          </p:cNvPr>
          <p:cNvSpPr/>
          <p:nvPr/>
        </p:nvSpPr>
        <p:spPr>
          <a:xfrm>
            <a:off x="1062415" y="3105013"/>
            <a:ext cx="3858242" cy="14488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C7EB08-174A-4E73-BF0A-D18102A76E69}"/>
              </a:ext>
            </a:extLst>
          </p:cNvPr>
          <p:cNvSpPr/>
          <p:nvPr/>
        </p:nvSpPr>
        <p:spPr>
          <a:xfrm>
            <a:off x="4572000" y="2572544"/>
            <a:ext cx="3858242" cy="2078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455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13</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
        <p:nvSpPr>
          <p:cNvPr id="9" name="Rectangle 8">
            <a:extLst>
              <a:ext uri="{FF2B5EF4-FFF2-40B4-BE49-F238E27FC236}">
                <a16:creationId xmlns:a16="http://schemas.microsoft.com/office/drawing/2014/main" id="{75C7EB08-174A-4E73-BF0A-D18102A76E69}"/>
              </a:ext>
            </a:extLst>
          </p:cNvPr>
          <p:cNvSpPr/>
          <p:nvPr/>
        </p:nvSpPr>
        <p:spPr>
          <a:xfrm>
            <a:off x="5039068" y="2572544"/>
            <a:ext cx="3391174" cy="2078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2596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14</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Tree>
    <p:extLst>
      <p:ext uri="{BB962C8B-B14F-4D97-AF65-F5344CB8AC3E}">
        <p14:creationId xmlns:p14="http://schemas.microsoft.com/office/powerpoint/2010/main" val="119093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spcBef>
                <a:spcPts val="0"/>
              </a:spcBef>
              <a:buSzPts val="1518"/>
              <a:buNone/>
            </a:pPr>
            <a:r>
              <a:rPr lang="en-US" sz="1725" dirty="0"/>
              <a:t>Optimization: Create identity gates with lowest error basis gate for each qubit</a:t>
            </a:r>
            <a:endParaRPr lang="en-US" sz="1800"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15</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pic>
        <p:nvPicPr>
          <p:cNvPr id="2" name="Picture 1">
            <a:extLst>
              <a:ext uri="{FF2B5EF4-FFF2-40B4-BE49-F238E27FC236}">
                <a16:creationId xmlns:a16="http://schemas.microsoft.com/office/drawing/2014/main" id="{022A0C58-B6A0-4CE6-9D65-4BE99C9D779F}"/>
              </a:ext>
            </a:extLst>
          </p:cNvPr>
          <p:cNvPicPr>
            <a:picLocks noChangeAspect="1"/>
          </p:cNvPicPr>
          <p:nvPr/>
        </p:nvPicPr>
        <p:blipFill>
          <a:blip r:embed="rId4"/>
          <a:stretch>
            <a:fillRect/>
          </a:stretch>
        </p:blipFill>
        <p:spPr>
          <a:xfrm>
            <a:off x="5001271" y="3349114"/>
            <a:ext cx="2958614" cy="1123855"/>
          </a:xfrm>
          <a:prstGeom prst="rect">
            <a:avLst/>
          </a:prstGeom>
        </p:spPr>
      </p:pic>
    </p:spTree>
    <p:extLst>
      <p:ext uri="{BB962C8B-B14F-4D97-AF65-F5344CB8AC3E}">
        <p14:creationId xmlns:p14="http://schemas.microsoft.com/office/powerpoint/2010/main" val="182970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203652" lvl="0" indent="-203652" algn="l" rtl="0">
              <a:lnSpc>
                <a:spcPct val="90000"/>
              </a:lnSpc>
              <a:spcBef>
                <a:spcPts val="0"/>
              </a:spcBef>
              <a:spcAft>
                <a:spcPts val="0"/>
              </a:spcAft>
              <a:buClr>
                <a:schemeClr val="dk1"/>
              </a:buClr>
              <a:buSzPts val="1518"/>
              <a:buFont typeface="Arial"/>
              <a:buChar char="•"/>
            </a:pPr>
            <a:r>
              <a:rPr lang="de-DE" sz="1725"/>
              <a:t>We are able to optimize dynamic decoupling for arbitrary backend</a:t>
            </a:r>
            <a:endParaRPr/>
          </a:p>
          <a:p>
            <a:pPr marL="203652" lvl="0" indent="-107259" algn="l" rtl="0">
              <a:lnSpc>
                <a:spcPct val="90000"/>
              </a:lnSpc>
              <a:spcBef>
                <a:spcPts val="360"/>
              </a:spcBef>
              <a:spcAft>
                <a:spcPts val="0"/>
              </a:spcAft>
              <a:buClr>
                <a:schemeClr val="dk1"/>
              </a:buClr>
              <a:buSzPts val="1518"/>
              <a:buFont typeface="Arial"/>
              <a:buNone/>
            </a:pPr>
            <a:endParaRPr sz="1725"/>
          </a:p>
          <a:p>
            <a:pPr marL="203652" lvl="0" indent="-107259" algn="l" rtl="0">
              <a:lnSpc>
                <a:spcPct val="90000"/>
              </a:lnSpc>
              <a:spcBef>
                <a:spcPts val="360"/>
              </a:spcBef>
              <a:spcAft>
                <a:spcPts val="0"/>
              </a:spcAft>
              <a:buClr>
                <a:schemeClr val="dk1"/>
              </a:buClr>
              <a:buSzPts val="1518"/>
              <a:buFont typeface="Arial"/>
              <a:buNone/>
            </a:pPr>
            <a:endParaRPr sz="1725"/>
          </a:p>
        </p:txBody>
      </p:sp>
      <p:sp>
        <p:nvSpPr>
          <p:cNvPr id="183" name="Google Shape;183;p7"/>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84" name="Google Shape;184;p7"/>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16</a:t>
            </a:fld>
            <a:endParaRPr/>
          </a:p>
        </p:txBody>
      </p:sp>
      <p:sp>
        <p:nvSpPr>
          <p:cNvPr id="185" name="Google Shape;185;p7"/>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8"/>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rmAutofit/>
          </a:bodyPr>
          <a:lstStyle/>
          <a:p>
            <a:pPr marL="203652" lvl="0" indent="-91892" algn="l" rtl="0">
              <a:lnSpc>
                <a:spcPct val="90000"/>
              </a:lnSpc>
              <a:spcBef>
                <a:spcPts val="0"/>
              </a:spcBef>
              <a:spcAft>
                <a:spcPts val="0"/>
              </a:spcAft>
              <a:buClr>
                <a:schemeClr val="dk1"/>
              </a:buClr>
              <a:buSzPts val="1760"/>
              <a:buFont typeface="Arial"/>
              <a:buNone/>
            </a:pPr>
            <a:endParaRPr/>
          </a:p>
        </p:txBody>
      </p:sp>
      <p:sp>
        <p:nvSpPr>
          <p:cNvPr id="191" name="Google Shape;191;p8"/>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92" name="Google Shape;192;p8"/>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17</a:t>
            </a:fld>
            <a:endParaRPr/>
          </a:p>
        </p:txBody>
      </p:sp>
      <p:sp>
        <p:nvSpPr>
          <p:cNvPr id="193" name="Google Shape;193;p8"/>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Summary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33d4367d818_0_28"/>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de-DE"/>
              <a:t>18</a:t>
            </a:fld>
            <a:endParaRPr/>
          </a:p>
        </p:txBody>
      </p:sp>
      <p:sp>
        <p:nvSpPr>
          <p:cNvPr id="200" name="Google Shape;200;g33d4367d818_0_28"/>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Optimization Configurator</a:t>
            </a:r>
            <a:endParaRPr/>
          </a:p>
        </p:txBody>
      </p:sp>
      <p:pic>
        <p:nvPicPr>
          <p:cNvPr id="201" name="Google Shape;201;g33d4367d818_0_28" title="graph.png"/>
          <p:cNvPicPr preferRelativeResize="0"/>
          <p:nvPr/>
        </p:nvPicPr>
        <p:blipFill>
          <a:blip r:embed="rId3">
            <a:alphaModFix/>
          </a:blip>
          <a:stretch>
            <a:fillRect/>
          </a:stretch>
        </p:blipFill>
        <p:spPr>
          <a:xfrm>
            <a:off x="1908074" y="1007375"/>
            <a:ext cx="5327849" cy="36507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33d4367d818_0_36"/>
          <p:cNvSpPr txBox="1">
            <a:spLocks noGrp="1"/>
          </p:cNvSpPr>
          <p:nvPr>
            <p:ph type="body" idx="1"/>
          </p:nvPr>
        </p:nvSpPr>
        <p:spPr>
          <a:xfrm>
            <a:off x="400050" y="1188000"/>
            <a:ext cx="8343900" cy="3366000"/>
          </a:xfrm>
          <a:prstGeom prst="rect">
            <a:avLst/>
          </a:prstGeom>
        </p:spPr>
        <p:txBody>
          <a:bodyPr spcFirstLastPara="1" wrap="square" lIns="0" tIns="0" rIns="0" bIns="0" anchor="t" anchorCtr="0">
            <a:normAutofit/>
          </a:bodyPr>
          <a:lstStyle/>
          <a:p>
            <a:pPr marL="0" lvl="0" indent="0" algn="l" rtl="0">
              <a:spcBef>
                <a:spcPts val="360"/>
              </a:spcBef>
              <a:spcAft>
                <a:spcPts val="0"/>
              </a:spcAft>
              <a:buNone/>
            </a:pPr>
            <a:endParaRPr/>
          </a:p>
        </p:txBody>
      </p:sp>
      <p:sp>
        <p:nvSpPr>
          <p:cNvPr id="208" name="Google Shape;208;g33d4367d818_0_36"/>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de-DE"/>
              <a:t>19</a:t>
            </a:fld>
            <a:endParaRPr/>
          </a:p>
        </p:txBody>
      </p:sp>
      <p:sp>
        <p:nvSpPr>
          <p:cNvPr id="209" name="Google Shape;209;g33d4367d818_0_36"/>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Evaluation &amp; Learnings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33d4367d818_0_0"/>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de-DE"/>
              <a:t>2</a:t>
            </a:fld>
            <a:endParaRPr/>
          </a:p>
        </p:txBody>
      </p:sp>
      <p:sp>
        <p:nvSpPr>
          <p:cNvPr id="114" name="Google Shape;114;g33d4367d818_0_0"/>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Ideen</a:t>
            </a:r>
            <a:endParaRPr/>
          </a:p>
        </p:txBody>
      </p:sp>
      <p:pic>
        <p:nvPicPr>
          <p:cNvPr id="115" name="Google Shape;115;g33d4367d818_0_0"/>
          <p:cNvPicPr preferRelativeResize="0"/>
          <p:nvPr/>
        </p:nvPicPr>
        <p:blipFill>
          <a:blip r:embed="rId3">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33d4367d818_0_43"/>
          <p:cNvSpPr txBox="1">
            <a:spLocks noGrp="1"/>
          </p:cNvSpPr>
          <p:nvPr>
            <p:ph type="body" idx="1"/>
          </p:nvPr>
        </p:nvSpPr>
        <p:spPr>
          <a:xfrm>
            <a:off x="400050" y="1188000"/>
            <a:ext cx="8343900" cy="3366000"/>
          </a:xfrm>
          <a:prstGeom prst="rect">
            <a:avLst/>
          </a:prstGeom>
        </p:spPr>
        <p:txBody>
          <a:bodyPr spcFirstLastPara="1" wrap="square" lIns="0" tIns="0" rIns="0" bIns="0" anchor="t" anchorCtr="0">
            <a:normAutofit/>
          </a:bodyPr>
          <a:lstStyle/>
          <a:p>
            <a:pPr marL="0" lvl="0" indent="0" algn="l" rtl="0">
              <a:spcBef>
                <a:spcPts val="360"/>
              </a:spcBef>
              <a:spcAft>
                <a:spcPts val="0"/>
              </a:spcAft>
              <a:buNone/>
            </a:pPr>
            <a:endParaRPr/>
          </a:p>
        </p:txBody>
      </p:sp>
      <p:sp>
        <p:nvSpPr>
          <p:cNvPr id="216" name="Google Shape;216;g33d4367d818_0_43"/>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Clr>
                <a:srgbClr val="000000"/>
              </a:buClr>
              <a:buFont typeface="Arial"/>
              <a:buNone/>
            </a:pPr>
            <a:fld id="{00000000-1234-1234-1234-123412341234}" type="slidenum">
              <a:rPr lang="de-DE"/>
              <a:t>20</a:t>
            </a:fld>
            <a:endParaRPr/>
          </a:p>
        </p:txBody>
      </p:sp>
      <p:sp>
        <p:nvSpPr>
          <p:cNvPr id="217" name="Google Shape;217;g33d4367d818_0_43"/>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Jupyter Notebooks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33d4367d818_0_10"/>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3</a:t>
            </a:fld>
            <a:endParaRPr/>
          </a:p>
        </p:txBody>
      </p:sp>
      <p:sp>
        <p:nvSpPr>
          <p:cNvPr id="122" name="Google Shape;122;g33d4367d818_0_10"/>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Ideen</a:t>
            </a:r>
            <a:endParaRPr/>
          </a:p>
        </p:txBody>
      </p:sp>
      <p:pic>
        <p:nvPicPr>
          <p:cNvPr id="123" name="Google Shape;123;g33d4367d818_0_10"/>
          <p:cNvPicPr preferRelativeResize="0"/>
          <p:nvPr/>
        </p:nvPicPr>
        <p:blipFill>
          <a:blip r:embed="rId3">
            <a:alphaModFix/>
          </a:blip>
          <a:stretch>
            <a:fillRect/>
          </a:stretch>
        </p:blipFill>
        <p:spPr>
          <a:xfrm>
            <a:off x="3395888" y="1976011"/>
            <a:ext cx="1176125" cy="1191475"/>
          </a:xfrm>
          <a:prstGeom prst="rect">
            <a:avLst/>
          </a:prstGeom>
          <a:noFill/>
          <a:ln>
            <a:noFill/>
          </a:ln>
        </p:spPr>
      </p:pic>
      <p:pic>
        <p:nvPicPr>
          <p:cNvPr id="124" name="Google Shape;124;g33d4367d818_0_10"/>
          <p:cNvPicPr preferRelativeResize="0"/>
          <p:nvPr/>
        </p:nvPicPr>
        <p:blipFill>
          <a:blip r:embed="rId4">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33d4367d818_0_19"/>
          <p:cNvSpPr txBox="1">
            <a:spLocks noGrp="1"/>
          </p:cNvSpPr>
          <p:nvPr>
            <p:ph type="sldNum" idx="12"/>
          </p:nvPr>
        </p:nvSpPr>
        <p:spPr>
          <a:xfrm>
            <a:off x="216000" y="4748824"/>
            <a:ext cx="3264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4</a:t>
            </a:fld>
            <a:endParaRPr/>
          </a:p>
        </p:txBody>
      </p:sp>
      <p:sp>
        <p:nvSpPr>
          <p:cNvPr id="131" name="Google Shape;131;g33d4367d818_0_19"/>
          <p:cNvSpPr txBox="1">
            <a:spLocks noGrp="1"/>
          </p:cNvSpPr>
          <p:nvPr>
            <p:ph type="title"/>
          </p:nvPr>
        </p:nvSpPr>
        <p:spPr>
          <a:xfrm>
            <a:off x="396000" y="296244"/>
            <a:ext cx="6869100" cy="576000"/>
          </a:xfrm>
          <a:prstGeom prst="rect">
            <a:avLst/>
          </a:prstGeom>
        </p:spPr>
        <p:txBody>
          <a:bodyPr spcFirstLastPara="1" wrap="square" lIns="0" tIns="0" rIns="0" bIns="0" anchor="b" anchorCtr="0">
            <a:normAutofit/>
          </a:bodyPr>
          <a:lstStyle/>
          <a:p>
            <a:pPr marL="0" lvl="0" indent="0" algn="l" rtl="0">
              <a:spcBef>
                <a:spcPts val="0"/>
              </a:spcBef>
              <a:spcAft>
                <a:spcPts val="0"/>
              </a:spcAft>
              <a:buNone/>
            </a:pPr>
            <a:r>
              <a:rPr lang="de-DE"/>
              <a:t>Ideen</a:t>
            </a:r>
            <a:endParaRPr/>
          </a:p>
        </p:txBody>
      </p:sp>
      <p:pic>
        <p:nvPicPr>
          <p:cNvPr id="132" name="Google Shape;132;g33d4367d818_0_19"/>
          <p:cNvPicPr preferRelativeResize="0"/>
          <p:nvPr/>
        </p:nvPicPr>
        <p:blipFill>
          <a:blip r:embed="rId3">
            <a:alphaModFix/>
          </a:blip>
          <a:stretch>
            <a:fillRect/>
          </a:stretch>
        </p:blipFill>
        <p:spPr>
          <a:xfrm>
            <a:off x="3395888" y="1976011"/>
            <a:ext cx="1176125" cy="1191475"/>
          </a:xfrm>
          <a:prstGeom prst="rect">
            <a:avLst/>
          </a:prstGeom>
          <a:noFill/>
          <a:ln>
            <a:noFill/>
          </a:ln>
        </p:spPr>
      </p:pic>
      <p:pic>
        <p:nvPicPr>
          <p:cNvPr id="133" name="Google Shape;133;g33d4367d818_0_19"/>
          <p:cNvPicPr preferRelativeResize="0"/>
          <p:nvPr/>
        </p:nvPicPr>
        <p:blipFill>
          <a:blip r:embed="rId4">
            <a:alphaModFix/>
          </a:blip>
          <a:stretch>
            <a:fillRect/>
          </a:stretch>
        </p:blipFill>
        <p:spPr>
          <a:xfrm>
            <a:off x="5540067" y="1924273"/>
            <a:ext cx="1725038" cy="1296525"/>
          </a:xfrm>
          <a:prstGeom prst="rect">
            <a:avLst/>
          </a:prstGeom>
          <a:noFill/>
          <a:ln>
            <a:noFill/>
          </a:ln>
        </p:spPr>
      </p:pic>
      <p:pic>
        <p:nvPicPr>
          <p:cNvPr id="134" name="Google Shape;134;g33d4367d818_0_19"/>
          <p:cNvPicPr preferRelativeResize="0"/>
          <p:nvPr/>
        </p:nvPicPr>
        <p:blipFill>
          <a:blip r:embed="rId5">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203652" lvl="0" indent="-107259" algn="l" rtl="0">
              <a:lnSpc>
                <a:spcPct val="90000"/>
              </a:lnSpc>
              <a:spcBef>
                <a:spcPts val="0"/>
              </a:spcBef>
              <a:spcAft>
                <a:spcPts val="0"/>
              </a:spcAft>
              <a:buClr>
                <a:schemeClr val="dk1"/>
              </a:buClr>
              <a:buSzPts val="1518"/>
              <a:buFont typeface="Arial"/>
              <a:buNone/>
            </a:pPr>
            <a:endParaRPr sz="1725"/>
          </a:p>
          <a:p>
            <a:pPr marL="203652" lvl="0" indent="-203652" algn="l" rtl="0">
              <a:lnSpc>
                <a:spcPct val="90000"/>
              </a:lnSpc>
              <a:spcBef>
                <a:spcPts val="360"/>
              </a:spcBef>
              <a:spcAft>
                <a:spcPts val="0"/>
              </a:spcAft>
              <a:buClr>
                <a:schemeClr val="dk1"/>
              </a:buClr>
              <a:buSzPts val="1518"/>
              <a:buFont typeface="Arial"/>
              <a:buChar char="•"/>
            </a:pPr>
            <a:r>
              <a:rPr lang="de-DE" sz="1725"/>
              <a:t>Optimize …</a:t>
            </a:r>
            <a:endParaRPr/>
          </a:p>
        </p:txBody>
      </p:sp>
      <p:sp>
        <p:nvSpPr>
          <p:cNvPr id="140" name="Google Shape;140;p2"/>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41" name="Google Shape;141;p2"/>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5</a:t>
            </a:fld>
            <a:endParaRPr/>
          </a:p>
        </p:txBody>
      </p:sp>
      <p:sp>
        <p:nvSpPr>
          <p:cNvPr id="142" name="Google Shape;142;p2"/>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Challenge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203652" lvl="0" indent="-107259" algn="l" rtl="0">
              <a:lnSpc>
                <a:spcPct val="90000"/>
              </a:lnSpc>
              <a:spcBef>
                <a:spcPts val="0"/>
              </a:spcBef>
              <a:spcAft>
                <a:spcPts val="0"/>
              </a:spcAft>
              <a:buClr>
                <a:schemeClr val="dk1"/>
              </a:buClr>
              <a:buSzPts val="1518"/>
              <a:buFont typeface="Arial"/>
              <a:buNone/>
            </a:pPr>
            <a:endParaRPr sz="1725"/>
          </a:p>
          <a:p>
            <a:pPr marL="203652" lvl="0" indent="-203652" algn="l" rtl="0">
              <a:lnSpc>
                <a:spcPct val="90000"/>
              </a:lnSpc>
              <a:spcBef>
                <a:spcPts val="360"/>
              </a:spcBef>
              <a:spcAft>
                <a:spcPts val="0"/>
              </a:spcAft>
              <a:buClr>
                <a:schemeClr val="dk1"/>
              </a:buClr>
              <a:buSzPts val="1518"/>
              <a:buFont typeface="Arial"/>
              <a:buChar char="•"/>
            </a:pPr>
            <a:r>
              <a:rPr lang="de-DE" sz="1725"/>
              <a:t>Optimize …</a:t>
            </a:r>
            <a:endParaRPr/>
          </a:p>
        </p:txBody>
      </p:sp>
      <p:sp>
        <p:nvSpPr>
          <p:cNvPr id="148" name="Google Shape;148;p3"/>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49" name="Google Shape;149;p3"/>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6</a:t>
            </a:fld>
            <a:endParaRPr/>
          </a:p>
        </p:txBody>
      </p:sp>
      <p:sp>
        <p:nvSpPr>
          <p:cNvPr id="150" name="Google Shape;150;p3"/>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Optimization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518"/>
              <a:buNone/>
            </a:pPr>
            <a:r>
              <a:rPr lang="de-DE" sz="1725" dirty="0"/>
              <a:t>Problem: </a:t>
            </a:r>
            <a:r>
              <a:rPr lang="de-DE" sz="1725" dirty="0" err="1"/>
              <a:t>Idle</a:t>
            </a:r>
            <a:r>
              <a:rPr lang="de-DE" sz="1725" dirty="0"/>
              <a:t> </a:t>
            </a:r>
            <a:r>
              <a:rPr lang="de-DE" sz="1725" dirty="0" err="1"/>
              <a:t>qubits</a:t>
            </a:r>
            <a:r>
              <a:rPr lang="de-DE" sz="1725" dirty="0"/>
              <a:t> </a:t>
            </a:r>
            <a:r>
              <a:rPr lang="de-DE" sz="1725" dirty="0" err="1"/>
              <a:t>tend</a:t>
            </a:r>
            <a:r>
              <a:rPr lang="de-DE" sz="1725" dirty="0"/>
              <a:t> </a:t>
            </a:r>
            <a:r>
              <a:rPr lang="de-DE" sz="1725" dirty="0" err="1"/>
              <a:t>to</a:t>
            </a:r>
            <a:r>
              <a:rPr lang="de-DE" sz="1725" dirty="0"/>
              <a:t> </a:t>
            </a:r>
            <a:r>
              <a:rPr lang="de-DE" sz="1725" dirty="0" err="1"/>
              <a:t>disturb</a:t>
            </a:r>
            <a:r>
              <a:rPr lang="de-DE" sz="1725" dirty="0"/>
              <a:t> </a:t>
            </a:r>
            <a:r>
              <a:rPr lang="de-DE" sz="1725" dirty="0" err="1"/>
              <a:t>nearby</a:t>
            </a:r>
            <a:r>
              <a:rPr lang="de-DE" sz="1725" dirty="0"/>
              <a:t> </a:t>
            </a:r>
            <a:r>
              <a:rPr lang="de-DE" sz="1725" dirty="0" err="1"/>
              <a:t>qubits</a:t>
            </a:r>
            <a:r>
              <a:rPr lang="de-DE" sz="1725" dirty="0"/>
              <a:t>. (Cross-Talking)</a:t>
            </a:r>
            <a:endParaRPr sz="1725" dirty="0"/>
          </a:p>
        </p:txBody>
      </p:sp>
      <p:sp>
        <p:nvSpPr>
          <p:cNvPr id="156" name="Google Shape;156;p4"/>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57" name="Google Shape;157;p4"/>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7</a:t>
            </a:fld>
            <a:endParaRPr/>
          </a:p>
        </p:txBody>
      </p:sp>
      <p:sp>
        <p:nvSpPr>
          <p:cNvPr id="158" name="Google Shape;158;p4"/>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Optimization 2: Error Supression</a:t>
            </a:r>
            <a:endParaRPr/>
          </a:p>
        </p:txBody>
      </p:sp>
      <p:pic>
        <p:nvPicPr>
          <p:cNvPr id="159" name="Google Shape;159;p4"/>
          <p:cNvPicPr preferRelativeResize="0"/>
          <p:nvPr/>
        </p:nvPicPr>
        <p:blipFill rotWithShape="1">
          <a:blip r:embed="rId3">
            <a:alphaModFix/>
          </a:blip>
          <a:srcRect/>
          <a:stretch/>
        </p:blipFill>
        <p:spPr>
          <a:xfrm>
            <a:off x="216000" y="1716612"/>
            <a:ext cx="6115904" cy="2648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5"/>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518"/>
              <a:buNone/>
            </a:pPr>
            <a:r>
              <a:rPr lang="de-DE" sz="1725" dirty="0"/>
              <a:t>Solution: </a:t>
            </a:r>
            <a:r>
              <a:rPr lang="de-DE" sz="1800" dirty="0"/>
              <a:t>Dynamic </a:t>
            </a:r>
            <a:r>
              <a:rPr lang="de-DE" sz="1800" dirty="0" err="1"/>
              <a:t>Decoupling</a:t>
            </a:r>
            <a:endParaRPr sz="1800" dirty="0"/>
          </a:p>
          <a:p>
            <a:pPr marL="0" lvl="0" indent="0" algn="l" rtl="0">
              <a:lnSpc>
                <a:spcPct val="90000"/>
              </a:lnSpc>
              <a:spcBef>
                <a:spcPts val="360"/>
              </a:spcBef>
              <a:spcAft>
                <a:spcPts val="0"/>
              </a:spcAft>
              <a:buClr>
                <a:schemeClr val="dk1"/>
              </a:buClr>
              <a:buSzPts val="1584"/>
              <a:buNone/>
            </a:pPr>
            <a:r>
              <a:rPr lang="de-DE" sz="1800" dirty="0"/>
              <a:t>	Use </a:t>
            </a:r>
            <a:r>
              <a:rPr lang="de-DE" sz="1725" dirty="0" err="1"/>
              <a:t>identity</a:t>
            </a:r>
            <a:r>
              <a:rPr lang="de-DE" sz="1725" dirty="0"/>
              <a:t> </a:t>
            </a:r>
            <a:r>
              <a:rPr lang="de-DE" sz="1725" dirty="0" err="1"/>
              <a:t>gates</a:t>
            </a:r>
            <a:r>
              <a:rPr lang="de-DE" sz="1725" dirty="0"/>
              <a:t> </a:t>
            </a:r>
            <a:r>
              <a:rPr lang="de-DE" sz="1725" dirty="0" err="1"/>
              <a:t>to</a:t>
            </a:r>
            <a:r>
              <a:rPr lang="de-DE" sz="1725" dirty="0"/>
              <a:t> </a:t>
            </a:r>
            <a:r>
              <a:rPr lang="de-DE" sz="1725" dirty="0" err="1"/>
              <a:t>keep</a:t>
            </a:r>
            <a:r>
              <a:rPr lang="de-DE" sz="1725" dirty="0"/>
              <a:t> </a:t>
            </a:r>
            <a:r>
              <a:rPr lang="de-DE" sz="1725" dirty="0" err="1"/>
              <a:t>idle</a:t>
            </a:r>
            <a:r>
              <a:rPr lang="de-DE" sz="1725" dirty="0"/>
              <a:t> </a:t>
            </a:r>
            <a:r>
              <a:rPr lang="de-DE" sz="1725" dirty="0" err="1"/>
              <a:t>qubits</a:t>
            </a:r>
            <a:r>
              <a:rPr lang="de-DE" sz="1725" dirty="0"/>
              <a:t> </a:t>
            </a:r>
            <a:r>
              <a:rPr lang="de-DE" sz="1725" dirty="0" err="1"/>
              <a:t>busy</a:t>
            </a:r>
            <a:endParaRPr sz="1725" dirty="0"/>
          </a:p>
        </p:txBody>
      </p:sp>
      <p:sp>
        <p:nvSpPr>
          <p:cNvPr id="165" name="Google Shape;165;p5"/>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66" name="Google Shape;166;p5"/>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8</a:t>
            </a:fld>
            <a:endParaRPr/>
          </a:p>
        </p:txBody>
      </p:sp>
      <p:sp>
        <p:nvSpPr>
          <p:cNvPr id="167" name="Google Shape;167;p5"/>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a:t>
            </a:r>
            <a:endParaRPr/>
          </a:p>
        </p:txBody>
      </p:sp>
      <p:pic>
        <p:nvPicPr>
          <p:cNvPr id="168" name="Google Shape;168;p5"/>
          <p:cNvPicPr preferRelativeResize="0"/>
          <p:nvPr/>
        </p:nvPicPr>
        <p:blipFill rotWithShape="1">
          <a:blip r:embed="rId3">
            <a:alphaModFix/>
          </a:blip>
          <a:srcRect/>
          <a:stretch/>
        </p:blipFill>
        <p:spPr>
          <a:xfrm>
            <a:off x="379184" y="1860611"/>
            <a:ext cx="6115904" cy="2305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a:spLocks noGrp="1"/>
          </p:cNvSpPr>
          <p:nvPr>
            <p:ph type="body" idx="1"/>
          </p:nvPr>
        </p:nvSpPr>
        <p:spPr>
          <a:xfrm>
            <a:off x="400050" y="1188000"/>
            <a:ext cx="8343900" cy="3365893"/>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1518"/>
              <a:buNone/>
            </a:pPr>
            <a:r>
              <a:rPr lang="de-DE" sz="1725" dirty="0" err="1"/>
              <a:t>Optimization</a:t>
            </a:r>
            <a:r>
              <a:rPr lang="de-DE" sz="1725" dirty="0"/>
              <a:t>: Create </a:t>
            </a:r>
            <a:r>
              <a:rPr lang="de-DE" sz="1725" dirty="0" err="1"/>
              <a:t>identity</a:t>
            </a:r>
            <a:r>
              <a:rPr lang="de-DE" sz="1725" dirty="0"/>
              <a:t> </a:t>
            </a:r>
            <a:r>
              <a:rPr lang="de-DE" sz="1725" dirty="0" err="1"/>
              <a:t>gates</a:t>
            </a:r>
            <a:r>
              <a:rPr lang="de-DE" sz="1725" dirty="0"/>
              <a:t> </a:t>
            </a:r>
            <a:r>
              <a:rPr lang="de-DE" sz="1725" dirty="0" err="1"/>
              <a:t>with</a:t>
            </a:r>
            <a:r>
              <a:rPr lang="de-DE" sz="1725" dirty="0"/>
              <a:t> </a:t>
            </a:r>
            <a:r>
              <a:rPr lang="de-DE" sz="1725" dirty="0" err="1"/>
              <a:t>lowest</a:t>
            </a:r>
            <a:r>
              <a:rPr lang="de-DE" sz="1725" dirty="0"/>
              <a:t> </a:t>
            </a:r>
            <a:r>
              <a:rPr lang="de-DE" sz="1725" dirty="0" err="1"/>
              <a:t>error</a:t>
            </a:r>
            <a:r>
              <a:rPr lang="de-DE" sz="1725" dirty="0"/>
              <a:t> </a:t>
            </a:r>
            <a:r>
              <a:rPr lang="de-DE" sz="1725" dirty="0" err="1"/>
              <a:t>basis</a:t>
            </a:r>
            <a:r>
              <a:rPr lang="de-DE" sz="1725" dirty="0"/>
              <a:t> </a:t>
            </a:r>
            <a:r>
              <a:rPr lang="de-DE" sz="1725" dirty="0" err="1"/>
              <a:t>gate</a:t>
            </a:r>
            <a:r>
              <a:rPr lang="de-DE" sz="1725" dirty="0"/>
              <a:t> </a:t>
            </a:r>
            <a:r>
              <a:rPr lang="de-DE" sz="1725" dirty="0" err="1"/>
              <a:t>for</a:t>
            </a:r>
            <a:r>
              <a:rPr lang="de-DE" sz="1725" dirty="0"/>
              <a:t> </a:t>
            </a:r>
            <a:r>
              <a:rPr lang="de-DE" sz="1725" dirty="0" err="1"/>
              <a:t>each</a:t>
            </a:r>
            <a:r>
              <a:rPr lang="de-DE" sz="1725" dirty="0"/>
              <a:t> </a:t>
            </a:r>
            <a:r>
              <a:rPr lang="de-DE" sz="1725" dirty="0" err="1"/>
              <a:t>qubit</a:t>
            </a:r>
            <a:endParaRPr dirty="0"/>
          </a:p>
          <a:p>
            <a:pPr marL="203652" lvl="0" indent="-107259" algn="l" rtl="0">
              <a:lnSpc>
                <a:spcPct val="90000"/>
              </a:lnSpc>
              <a:spcBef>
                <a:spcPts val="360"/>
              </a:spcBef>
              <a:spcAft>
                <a:spcPts val="0"/>
              </a:spcAft>
              <a:buClr>
                <a:schemeClr val="dk1"/>
              </a:buClr>
              <a:buSzPts val="1518"/>
              <a:buFont typeface="Arial"/>
              <a:buNone/>
            </a:pPr>
            <a:endParaRPr sz="1725" dirty="0"/>
          </a:p>
          <a:p>
            <a:pPr marL="203652" lvl="0" indent="-107259" algn="l" rtl="0">
              <a:lnSpc>
                <a:spcPct val="90000"/>
              </a:lnSpc>
              <a:spcBef>
                <a:spcPts val="360"/>
              </a:spcBef>
              <a:spcAft>
                <a:spcPts val="0"/>
              </a:spcAft>
              <a:buClr>
                <a:schemeClr val="dk1"/>
              </a:buClr>
              <a:buSzPts val="1518"/>
              <a:buFont typeface="Arial"/>
              <a:buNone/>
            </a:pPr>
            <a:endParaRPr sz="1725" dirty="0"/>
          </a:p>
        </p:txBody>
      </p:sp>
      <p:sp>
        <p:nvSpPr>
          <p:cNvPr id="174" name="Google Shape;174;p6"/>
          <p:cNvSpPr txBox="1">
            <a:spLocks noGrp="1"/>
          </p:cNvSpPr>
          <p:nvPr>
            <p:ph type="dt" idx="10"/>
          </p:nvPr>
        </p:nvSpPr>
        <p:spPr>
          <a:xfrm>
            <a:off x="627234" y="4748824"/>
            <a:ext cx="161012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de-DE"/>
              <a:t>June 24, 2025</a:t>
            </a:r>
            <a:endParaRPr/>
          </a:p>
        </p:txBody>
      </p:sp>
      <p:sp>
        <p:nvSpPr>
          <p:cNvPr id="175" name="Google Shape;175;p6"/>
          <p:cNvSpPr txBox="1">
            <a:spLocks noGrp="1"/>
          </p:cNvSpPr>
          <p:nvPr>
            <p:ph type="sldNum" idx="12"/>
          </p:nvPr>
        </p:nvSpPr>
        <p:spPr>
          <a:xfrm>
            <a:off x="216000" y="4748824"/>
            <a:ext cx="326368" cy="396264"/>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fld id="{00000000-1234-1234-1234-123412341234}" type="slidenum">
              <a:rPr lang="de-DE"/>
              <a:t>9</a:t>
            </a:fld>
            <a:endParaRPr/>
          </a:p>
        </p:txBody>
      </p:sp>
      <p:sp>
        <p:nvSpPr>
          <p:cNvPr id="176" name="Google Shape;176;p6"/>
          <p:cNvSpPr txBox="1">
            <a:spLocks noGrp="1"/>
          </p:cNvSpPr>
          <p:nvPr>
            <p:ph type="title"/>
          </p:nvPr>
        </p:nvSpPr>
        <p:spPr>
          <a:xfrm>
            <a:off x="396000" y="296244"/>
            <a:ext cx="6869178" cy="575989"/>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5" name="Picture 4">
            <a:extLst>
              <a:ext uri="{FF2B5EF4-FFF2-40B4-BE49-F238E27FC236}">
                <a16:creationId xmlns:a16="http://schemas.microsoft.com/office/drawing/2014/main" id="{BCD36060-1807-4399-9EAD-54B1F8BF5D4D}"/>
              </a:ext>
            </a:extLst>
          </p:cNvPr>
          <p:cNvPicPr>
            <a:picLocks noChangeAspect="1"/>
          </p:cNvPicPr>
          <p:nvPr/>
        </p:nvPicPr>
        <p:blipFill>
          <a:blip r:embed="rId3"/>
          <a:stretch>
            <a:fillRect/>
          </a:stretch>
        </p:blipFill>
        <p:spPr>
          <a:xfrm>
            <a:off x="1184115" y="1582616"/>
            <a:ext cx="6775770" cy="2971277"/>
          </a:xfrm>
          <a:prstGeom prst="rect">
            <a:avLst/>
          </a:prstGeom>
        </p:spPr>
      </p:pic>
      <p:sp>
        <p:nvSpPr>
          <p:cNvPr id="6" name="Rectangle 5">
            <a:extLst>
              <a:ext uri="{FF2B5EF4-FFF2-40B4-BE49-F238E27FC236}">
                <a16:creationId xmlns:a16="http://schemas.microsoft.com/office/drawing/2014/main" id="{C21CDFE8-5300-4B3A-B291-8A1240A0A39B}"/>
              </a:ext>
            </a:extLst>
          </p:cNvPr>
          <p:cNvSpPr/>
          <p:nvPr/>
        </p:nvSpPr>
        <p:spPr>
          <a:xfrm>
            <a:off x="1013076" y="1582616"/>
            <a:ext cx="7190210" cy="29712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Design1">
  <a:themeElements>
    <a:clrScheme name="KIT">
      <a:dk1>
        <a:srgbClr val="000000"/>
      </a:dk1>
      <a:lt1>
        <a:srgbClr val="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822</Words>
  <Application>Microsoft Office PowerPoint</Application>
  <PresentationFormat>Custom</PresentationFormat>
  <Paragraphs>95</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Design1</vt:lpstr>
      <vt:lpstr>PowerPoint Presentation</vt:lpstr>
      <vt:lpstr>Ideen</vt:lpstr>
      <vt:lpstr>Ideen</vt:lpstr>
      <vt:lpstr>Ideen</vt:lpstr>
      <vt:lpstr>Challenge</vt:lpstr>
      <vt:lpstr>Optimization 1</vt:lpstr>
      <vt:lpstr>Optimization 2: Error Supression</vt:lpstr>
      <vt:lpstr>Dynamic Decoupling</vt:lpstr>
      <vt:lpstr>Dynamic Decoupling Optimization</vt:lpstr>
      <vt:lpstr>Dynamic Decoupling Optimization</vt:lpstr>
      <vt:lpstr>Dynamic Decoupling Optimization</vt:lpstr>
      <vt:lpstr>Dynamic Decoupling Optimization</vt:lpstr>
      <vt:lpstr>Dynamic Decoupling Optimization</vt:lpstr>
      <vt:lpstr>Dynamic Decoupling Optimization</vt:lpstr>
      <vt:lpstr>Dynamic Decoupling Optimization</vt:lpstr>
      <vt:lpstr>Results</vt:lpstr>
      <vt:lpstr>Summary</vt:lpstr>
      <vt:lpstr>Optimization Configurator</vt:lpstr>
      <vt:lpstr>Evaluation &amp; Learnings</vt:lpstr>
      <vt:lpstr>Jupyter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Franzi</dc:creator>
  <cp:lastModifiedBy>Rinor Kelmendi</cp:lastModifiedBy>
  <cp:revision>4</cp:revision>
  <dcterms:created xsi:type="dcterms:W3CDTF">2017-12-07T14:50:50Z</dcterms:created>
  <dcterms:modified xsi:type="dcterms:W3CDTF">2025-06-25T07:34:29Z</dcterms:modified>
</cp:coreProperties>
</file>