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5075"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5516">
          <p15:clr>
            <a:srgbClr val="A4A3A4"/>
          </p15:clr>
        </p15:guide>
      </p15:sldGuideLst>
    </p:ext>
    <p:ext uri="GoogleSlidesCustomDataVersion2">
      <go:slidesCustomData xmlns:go="http://customooxmlschemas.google.com/" r:id="rId20" roundtripDataSignature="AMtx7mgrh8RBa0bt7RX3eP0j6YYrgzdcj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5516"/>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7388" y="1143000"/>
            <a:ext cx="548322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9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de-D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1:notes"/>
          <p:cNvSpPr/>
          <p:nvPr>
            <p:ph idx="2" type="sldImg"/>
          </p:nvPr>
        </p:nvSpPr>
        <p:spPr>
          <a:xfrm>
            <a:off x="687388" y="1143000"/>
            <a:ext cx="54832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7:notes"/>
          <p:cNvSpPr/>
          <p:nvPr>
            <p:ph idx="2" type="sldImg"/>
          </p:nvPr>
        </p:nvSpPr>
        <p:spPr>
          <a:xfrm>
            <a:off x="687388" y="1143000"/>
            <a:ext cx="54832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8:notes"/>
          <p:cNvSpPr/>
          <p:nvPr>
            <p:ph idx="2" type="sldImg"/>
          </p:nvPr>
        </p:nvSpPr>
        <p:spPr>
          <a:xfrm>
            <a:off x="687388" y="1143000"/>
            <a:ext cx="54832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3d4367d818_0_28: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3d4367d818_0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g33d4367d818_0_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3d4367d818_0_36: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3d4367d818_0_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g33d4367d818_0_3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3d4367d818_0_43: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3d4367d818_0_4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g33d4367d818_0_4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3d4367d818_0_0: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3d4367d818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de-DE"/>
              <a:t>As computer scientists, we tried to find a topic that utilized our strengts and reduced the deep quantum knowledge, that for instance physics have</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de-DE"/>
              <a:t>At first we thought of looking into optimization of connectivity graphs through optimization methods. This is part of layout and routing transpiler stage</a:t>
            </a:r>
            <a:endParaRPr/>
          </a:p>
          <a:p>
            <a:pPr indent="-317500" lvl="0" marL="457200" rtl="0" algn="l">
              <a:spcBef>
                <a:spcPts val="0"/>
              </a:spcBef>
              <a:spcAft>
                <a:spcPts val="0"/>
              </a:spcAft>
              <a:buSzPts val="1400"/>
              <a:buChar char="●"/>
            </a:pPr>
            <a:r>
              <a:rPr lang="de-DE"/>
              <a:t>We then brainstormed which stage could be easiest to play with - meaning which Pass Manager has most passes to play with, with least mandatory dependencies to allow us to experiment easily.</a:t>
            </a:r>
            <a:endParaRPr/>
          </a:p>
          <a:p>
            <a:pPr indent="-317500" lvl="0" marL="457200" rtl="0" algn="l">
              <a:spcBef>
                <a:spcPts val="0"/>
              </a:spcBef>
              <a:spcAft>
                <a:spcPts val="0"/>
              </a:spcAft>
              <a:buSzPts val="1400"/>
              <a:buChar char="●"/>
            </a:pPr>
            <a:r>
              <a:rPr lang="de-DE"/>
              <a:t>The answer was the optimization layer.  Seeing that IBM has already implemented reinforcement learning for a few of the passes in this stage, we thought we could move one abstraction layer up, and create machine learning model which learns the best passes configurations for </a:t>
            </a:r>
            <a:r>
              <a:rPr b="1" lang="de-DE"/>
              <a:t>each </a:t>
            </a:r>
            <a:r>
              <a:rPr lang="de-DE"/>
              <a:t>of the circuits instead of relying on hardcoded preset configurations which qiskit offers.</a:t>
            </a:r>
            <a:r>
              <a:rPr lang="de-DE"/>
              <a:t> </a:t>
            </a:r>
            <a:endParaRPr/>
          </a:p>
          <a:p>
            <a:pPr indent="-317500" lvl="0" marL="457200" rtl="0" algn="l">
              <a:spcBef>
                <a:spcPts val="0"/>
              </a:spcBef>
              <a:spcAft>
                <a:spcPts val="0"/>
              </a:spcAft>
              <a:buSzPts val="1400"/>
              <a:buChar char="●"/>
            </a:pPr>
            <a:r>
              <a:rPr lang="de-DE"/>
              <a:t>At the same time, not sure if our approach will yield results, we have split our time into two groups, one with Joshua and Rinor and the second one consisting of Domenik, Nick and me.</a:t>
            </a:r>
            <a:endParaRPr/>
          </a:p>
        </p:txBody>
      </p:sp>
      <p:sp>
        <p:nvSpPr>
          <p:cNvPr id="111" name="Google Shape;111;g33d4367d818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de-DE"/>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3d4367d818_0_10: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3d4367d818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de-DE"/>
              <a:t>As computer scientists, we tried to find a topic that utilized our strengts and reduced the deep quantum knowledge, that for instance physics have</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de-DE"/>
              <a:t>At first we thought of looking into optimization of connectivity graphs through optimization methods. This is part of layout and routing transpiler stage</a:t>
            </a:r>
            <a:endParaRPr/>
          </a:p>
          <a:p>
            <a:pPr indent="-317500" lvl="0" marL="457200" rtl="0" algn="l">
              <a:spcBef>
                <a:spcPts val="0"/>
              </a:spcBef>
              <a:spcAft>
                <a:spcPts val="0"/>
              </a:spcAft>
              <a:buSzPts val="1400"/>
              <a:buChar char="●"/>
            </a:pPr>
            <a:r>
              <a:rPr lang="de-DE"/>
              <a:t>We then brainstormed which stage could be easiest to play with - meaning which Pass Manager has most passes to play with, with least mandatory dependencies to allow us to experiment easily.</a:t>
            </a:r>
            <a:endParaRPr/>
          </a:p>
          <a:p>
            <a:pPr indent="-317500" lvl="0" marL="457200" rtl="0" algn="l">
              <a:spcBef>
                <a:spcPts val="0"/>
              </a:spcBef>
              <a:spcAft>
                <a:spcPts val="0"/>
              </a:spcAft>
              <a:buSzPts val="1400"/>
              <a:buChar char="●"/>
            </a:pPr>
            <a:r>
              <a:rPr lang="de-DE"/>
              <a:t>The answer was the optimization layer.  Seeing that IBM has already implemented reinforcement learning for a few of the passes in this stage, we thought we could move one abstraction layer up, and create machine learning model which learns the best passes configurations for </a:t>
            </a:r>
            <a:r>
              <a:rPr b="1" lang="de-DE"/>
              <a:t>each </a:t>
            </a:r>
            <a:r>
              <a:rPr lang="de-DE"/>
              <a:t>of the circuits instead of relying on hardcoded preset configurations which qiskit offers. </a:t>
            </a:r>
            <a:endParaRPr/>
          </a:p>
          <a:p>
            <a:pPr indent="-317500" lvl="0" marL="457200" rtl="0" algn="l">
              <a:spcBef>
                <a:spcPts val="0"/>
              </a:spcBef>
              <a:spcAft>
                <a:spcPts val="0"/>
              </a:spcAft>
              <a:buSzPts val="1400"/>
              <a:buChar char="●"/>
            </a:pPr>
            <a:r>
              <a:rPr lang="de-DE"/>
              <a:t>At the same time, not sure if our approach will yield results, we have split our time into two groups, one with Joshua and Rinor and the second one consisting of Domenik, Nick and me.</a:t>
            </a:r>
            <a:endParaRPr/>
          </a:p>
        </p:txBody>
      </p:sp>
      <p:sp>
        <p:nvSpPr>
          <p:cNvPr id="119" name="Google Shape;119;g33d4367d818_0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3d4367d818_0_19:notes"/>
          <p:cNvSpPr/>
          <p:nvPr>
            <p:ph idx="2" type="sldImg"/>
          </p:nvPr>
        </p:nvSpPr>
        <p:spPr>
          <a:xfrm>
            <a:off x="687388" y="1143000"/>
            <a:ext cx="5483100" cy="30861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3d4367d818_0_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de-DE"/>
              <a:t>As computer scientists, we tried to find a topic that utilized our strengts and reduced the deep quantum knowledge, that for instance physics have</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de-DE"/>
              <a:t>At first we thought of looking into optimization of connectivity graphs through optimization methods. This is part of layout and routing transpiler stage</a:t>
            </a:r>
            <a:endParaRPr/>
          </a:p>
          <a:p>
            <a:pPr indent="-317500" lvl="0" marL="457200" rtl="0" algn="l">
              <a:spcBef>
                <a:spcPts val="0"/>
              </a:spcBef>
              <a:spcAft>
                <a:spcPts val="0"/>
              </a:spcAft>
              <a:buSzPts val="1400"/>
              <a:buChar char="●"/>
            </a:pPr>
            <a:r>
              <a:rPr lang="de-DE"/>
              <a:t>We then brainstormed which stage could be easiest to play with - meaning which Pass Manager has most passes to play with, with least mandatory dependencies to allow us to experiment easily.</a:t>
            </a:r>
            <a:endParaRPr/>
          </a:p>
          <a:p>
            <a:pPr indent="-317500" lvl="0" marL="457200" rtl="0" algn="l">
              <a:spcBef>
                <a:spcPts val="0"/>
              </a:spcBef>
              <a:spcAft>
                <a:spcPts val="0"/>
              </a:spcAft>
              <a:buSzPts val="1400"/>
              <a:buChar char="●"/>
            </a:pPr>
            <a:r>
              <a:rPr lang="de-DE"/>
              <a:t>The answer was the optimization layer.  Seeing that IBM has already implemented reinforcement learning for a few of the passes in this stage, we thought we could move one abstraction layer up, and create machine learning model which learns the best passes configurations for </a:t>
            </a:r>
            <a:r>
              <a:rPr b="1" lang="de-DE"/>
              <a:t>each </a:t>
            </a:r>
            <a:r>
              <a:rPr lang="de-DE"/>
              <a:t>of the circuits instead of relying on hardcoded preset configurations which qiskit offers. </a:t>
            </a:r>
            <a:endParaRPr/>
          </a:p>
          <a:p>
            <a:pPr indent="-317500" lvl="0" marL="457200" rtl="0" algn="l">
              <a:spcBef>
                <a:spcPts val="0"/>
              </a:spcBef>
              <a:spcAft>
                <a:spcPts val="0"/>
              </a:spcAft>
              <a:buSzPts val="1400"/>
              <a:buChar char="●"/>
            </a:pPr>
            <a:r>
              <a:rPr lang="de-DE"/>
              <a:t>At the same time, not sure if our approach will yield results, we have split our time into two groups, one with Joshua and Rinor and the second one consisting of Domenik, Nick and me.</a:t>
            </a:r>
            <a:endParaRPr/>
          </a:p>
        </p:txBody>
      </p:sp>
      <p:sp>
        <p:nvSpPr>
          <p:cNvPr id="128" name="Google Shape;128;g33d4367d818_0_1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2:notes"/>
          <p:cNvSpPr/>
          <p:nvPr>
            <p:ph idx="2" type="sldImg"/>
          </p:nvPr>
        </p:nvSpPr>
        <p:spPr>
          <a:xfrm>
            <a:off x="687388" y="1143000"/>
            <a:ext cx="54832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3:notes"/>
          <p:cNvSpPr/>
          <p:nvPr>
            <p:ph idx="2" type="sldImg"/>
          </p:nvPr>
        </p:nvSpPr>
        <p:spPr>
          <a:xfrm>
            <a:off x="687388" y="1143000"/>
            <a:ext cx="54832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4:notes"/>
          <p:cNvSpPr/>
          <p:nvPr>
            <p:ph idx="2" type="sldImg"/>
          </p:nvPr>
        </p:nvSpPr>
        <p:spPr>
          <a:xfrm>
            <a:off x="687388" y="1143000"/>
            <a:ext cx="54832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5:notes"/>
          <p:cNvSpPr/>
          <p:nvPr>
            <p:ph idx="2" type="sldImg"/>
          </p:nvPr>
        </p:nvSpPr>
        <p:spPr>
          <a:xfrm>
            <a:off x="687388" y="1143000"/>
            <a:ext cx="54832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6:notes"/>
          <p:cNvSpPr/>
          <p:nvPr>
            <p:ph idx="2" type="sldImg"/>
          </p:nvPr>
        </p:nvSpPr>
        <p:spPr>
          <a:xfrm>
            <a:off x="687388" y="1143000"/>
            <a:ext cx="548322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7.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7.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showMasterSp="0">
  <p:cSld name="Titelfolie">
    <p:spTree>
      <p:nvGrpSpPr>
        <p:cNvPr id="17" name="Shape 17"/>
        <p:cNvGrpSpPr/>
        <p:nvPr/>
      </p:nvGrpSpPr>
      <p:grpSpPr>
        <a:xfrm>
          <a:off x="0" y="0"/>
          <a:ext cx="0" cy="0"/>
          <a:chOff x="0" y="0"/>
          <a:chExt cx="0" cy="0"/>
        </a:xfrm>
      </p:grpSpPr>
      <p:pic>
        <p:nvPicPr>
          <p:cNvPr id="18" name="Google Shape;18;p10"/>
          <p:cNvPicPr preferRelativeResize="0"/>
          <p:nvPr>
            <p:ph idx="2" type="pic"/>
          </p:nvPr>
        </p:nvPicPr>
        <p:blipFill/>
        <p:spPr>
          <a:xfrm>
            <a:off x="117231" y="2714625"/>
            <a:ext cx="8928344" cy="2031205"/>
          </a:xfrm>
          <a:prstGeom prst="round2DiagRect">
            <a:avLst>
              <a:gd fmla="val 0" name="adj1"/>
              <a:gd fmla="val 8317" name="adj2"/>
            </a:avLst>
          </a:prstGeom>
          <a:blipFill rotWithShape="1">
            <a:blip r:embed="rId2">
              <a:alphaModFix/>
            </a:blip>
            <a:stretch>
              <a:fillRect b="0" l="0" r="0" t="0"/>
            </a:stretch>
          </a:blipFill>
          <a:ln cap="flat" cmpd="sng" w="12700">
            <a:solidFill>
              <a:schemeClr val="lt2"/>
            </a:solidFill>
            <a:prstDash val="solid"/>
            <a:round/>
            <a:headEnd len="sm" w="sm" type="none"/>
            <a:tailEnd len="sm" w="sm" type="none"/>
          </a:ln>
        </p:spPr>
      </p:pic>
      <p:sp>
        <p:nvSpPr>
          <p:cNvPr id="19" name="Google Shape;19;p10"/>
          <p:cNvSpPr txBox="1"/>
          <p:nvPr/>
        </p:nvSpPr>
        <p:spPr>
          <a:xfrm>
            <a:off x="7318375" y="4826105"/>
            <a:ext cx="1727200" cy="246221"/>
          </a:xfrm>
          <a:prstGeom prst="rect">
            <a:avLst/>
          </a:prstGeom>
          <a:noFill/>
          <a:ln>
            <a:noFill/>
          </a:ln>
        </p:spPr>
        <p:txBody>
          <a:bodyPr anchorCtr="0" anchor="t" bIns="0" lIns="0" spcFirstLastPara="1" rIns="0" wrap="square" tIns="0">
            <a:spAutoFit/>
          </a:bodyPr>
          <a:lstStyle/>
          <a:p>
            <a:pPr indent="0" lvl="0" marL="0" marR="0" rtl="0" algn="r">
              <a:spcBef>
                <a:spcPts val="0"/>
              </a:spcBef>
              <a:spcAft>
                <a:spcPts val="0"/>
              </a:spcAft>
              <a:buNone/>
            </a:pPr>
            <a:r>
              <a:rPr b="1" i="0" lang="de-DE" sz="1600" u="none" cap="none" strike="noStrike">
                <a:solidFill>
                  <a:schemeClr val="dk1"/>
                </a:solidFill>
                <a:latin typeface="Arial"/>
                <a:ea typeface="Arial"/>
                <a:cs typeface="Arial"/>
                <a:sym typeface="Arial"/>
              </a:rPr>
              <a:t>www.kit.edu</a:t>
            </a:r>
            <a:endParaRPr/>
          </a:p>
        </p:txBody>
      </p:sp>
      <p:sp>
        <p:nvSpPr>
          <p:cNvPr id="20" name="Google Shape;20;p10"/>
          <p:cNvSpPr txBox="1"/>
          <p:nvPr/>
        </p:nvSpPr>
        <p:spPr>
          <a:xfrm>
            <a:off x="119746" y="4895776"/>
            <a:ext cx="3606670" cy="12695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0" i="0" lang="de-DE" sz="825" u="none" cap="none" strike="noStrike">
                <a:solidFill>
                  <a:schemeClr val="dk1"/>
                </a:solidFill>
                <a:latin typeface="Arial"/>
                <a:ea typeface="Arial"/>
                <a:cs typeface="Arial"/>
                <a:sym typeface="Arial"/>
              </a:rPr>
              <a:t>KIT – Die Forschungsuniversität in der Helmholtz-Gemeinschaft</a:t>
            </a:r>
            <a:endParaRPr sz="825">
              <a:solidFill>
                <a:schemeClr val="dk1"/>
              </a:solidFill>
              <a:latin typeface="Arial"/>
              <a:ea typeface="Arial"/>
              <a:cs typeface="Arial"/>
              <a:sym typeface="Arial"/>
            </a:endParaRPr>
          </a:p>
        </p:txBody>
      </p:sp>
      <p:pic>
        <p:nvPicPr>
          <p:cNvPr id="21" name="Google Shape;21;p10"/>
          <p:cNvPicPr preferRelativeResize="0"/>
          <p:nvPr/>
        </p:nvPicPr>
        <p:blipFill rotWithShape="1">
          <a:blip r:embed="rId3">
            <a:alphaModFix/>
          </a:blip>
          <a:srcRect b="0" l="0" r="0" t="0"/>
          <a:stretch/>
        </p:blipFill>
        <p:spPr>
          <a:xfrm>
            <a:off x="396000" y="360000"/>
            <a:ext cx="1633427" cy="752400"/>
          </a:xfrm>
          <a:prstGeom prst="rect">
            <a:avLst/>
          </a:prstGeom>
          <a:noFill/>
          <a:ln>
            <a:noFill/>
          </a:ln>
        </p:spPr>
      </p:pic>
      <p:sp>
        <p:nvSpPr>
          <p:cNvPr id="22" name="Google Shape;22;p10"/>
          <p:cNvSpPr txBox="1"/>
          <p:nvPr>
            <p:ph idx="1" type="body"/>
          </p:nvPr>
        </p:nvSpPr>
        <p:spPr>
          <a:xfrm>
            <a:off x="365443" y="1445896"/>
            <a:ext cx="8524557" cy="285114"/>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360"/>
              </a:spcBef>
              <a:spcAft>
                <a:spcPts val="0"/>
              </a:spcAft>
              <a:buClr>
                <a:schemeClr val="dk1"/>
              </a:buClr>
              <a:buSzPts val="2288"/>
              <a:buFont typeface="Arial"/>
              <a:buNone/>
              <a:defRPr b="1" sz="2600"/>
            </a:lvl1pPr>
            <a:lvl2pPr indent="-228600" lvl="1" marL="914400" algn="l">
              <a:lnSpc>
                <a:spcPct val="90000"/>
              </a:lnSpc>
              <a:spcBef>
                <a:spcPts val="360"/>
              </a:spcBef>
              <a:spcAft>
                <a:spcPts val="0"/>
              </a:spcAft>
              <a:buClr>
                <a:schemeClr val="dk1"/>
              </a:buClr>
              <a:buSzPts val="2288"/>
              <a:buFont typeface="Arial"/>
              <a:buNone/>
              <a:defRPr b="1" sz="2600"/>
            </a:lvl2pPr>
            <a:lvl3pPr indent="-228600" lvl="2" marL="1371600" algn="l">
              <a:lnSpc>
                <a:spcPct val="90000"/>
              </a:lnSpc>
              <a:spcBef>
                <a:spcPts val="360"/>
              </a:spcBef>
              <a:spcAft>
                <a:spcPts val="0"/>
              </a:spcAft>
              <a:buClr>
                <a:schemeClr val="dk1"/>
              </a:buClr>
              <a:buSzPts val="2288"/>
              <a:buFont typeface="Arial"/>
              <a:buNone/>
              <a:defRPr b="1" sz="2600"/>
            </a:lvl3pPr>
            <a:lvl4pPr indent="-228600" lvl="3" marL="1828800" algn="l">
              <a:lnSpc>
                <a:spcPct val="90000"/>
              </a:lnSpc>
              <a:spcBef>
                <a:spcPts val="360"/>
              </a:spcBef>
              <a:spcAft>
                <a:spcPts val="0"/>
              </a:spcAft>
              <a:buClr>
                <a:schemeClr val="dk1"/>
              </a:buClr>
              <a:buSzPts val="2288"/>
              <a:buFont typeface="Arial"/>
              <a:buNone/>
              <a:defRPr b="1" sz="2600"/>
            </a:lvl4pPr>
            <a:lvl5pPr indent="-228600" lvl="4" marL="2286000" algn="l">
              <a:lnSpc>
                <a:spcPct val="90000"/>
              </a:lnSpc>
              <a:spcBef>
                <a:spcPts val="360"/>
              </a:spcBef>
              <a:spcAft>
                <a:spcPts val="0"/>
              </a:spcAft>
              <a:buClr>
                <a:schemeClr val="dk1"/>
              </a:buClr>
              <a:buSzPts val="2288"/>
              <a:buFont typeface="Arial"/>
              <a:buNone/>
              <a:defRPr b="1" sz="260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3" name="Google Shape;23;p10"/>
          <p:cNvSpPr txBox="1"/>
          <p:nvPr>
            <p:ph idx="3" type="body"/>
          </p:nvPr>
        </p:nvSpPr>
        <p:spPr>
          <a:xfrm>
            <a:off x="380675" y="1979930"/>
            <a:ext cx="8515675" cy="509905"/>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360"/>
              </a:spcBef>
              <a:spcAft>
                <a:spcPts val="0"/>
              </a:spcAft>
              <a:buClr>
                <a:schemeClr val="dk1"/>
              </a:buClr>
              <a:buSzPts val="1584"/>
              <a:buFont typeface="Arial"/>
              <a:buNone/>
              <a:defRPr b="1" i="0" sz="1800"/>
            </a:lvl1pPr>
            <a:lvl2pPr indent="-228600" lvl="1" marL="914400" algn="l">
              <a:lnSpc>
                <a:spcPct val="90000"/>
              </a:lnSpc>
              <a:spcBef>
                <a:spcPts val="360"/>
              </a:spcBef>
              <a:spcAft>
                <a:spcPts val="0"/>
              </a:spcAft>
              <a:buClr>
                <a:schemeClr val="dk1"/>
              </a:buClr>
              <a:buSzPts val="1584"/>
              <a:buFont typeface="Arial"/>
              <a:buNone/>
              <a:defRPr b="1" i="0" sz="1800"/>
            </a:lvl2pPr>
            <a:lvl3pPr indent="-228600" lvl="2" marL="1371600" algn="l">
              <a:lnSpc>
                <a:spcPct val="90000"/>
              </a:lnSpc>
              <a:spcBef>
                <a:spcPts val="360"/>
              </a:spcBef>
              <a:spcAft>
                <a:spcPts val="0"/>
              </a:spcAft>
              <a:buClr>
                <a:schemeClr val="dk1"/>
              </a:buClr>
              <a:buSzPts val="1584"/>
              <a:buFont typeface="Arial"/>
              <a:buNone/>
              <a:defRPr b="1" i="0" sz="1800"/>
            </a:lvl3pPr>
            <a:lvl4pPr indent="-228600" lvl="3" marL="1828800" algn="l">
              <a:lnSpc>
                <a:spcPct val="90000"/>
              </a:lnSpc>
              <a:spcBef>
                <a:spcPts val="360"/>
              </a:spcBef>
              <a:spcAft>
                <a:spcPts val="0"/>
              </a:spcAft>
              <a:buClr>
                <a:schemeClr val="dk1"/>
              </a:buClr>
              <a:buSzPts val="1584"/>
              <a:buFont typeface="Arial"/>
              <a:buNone/>
              <a:defRPr b="1" i="0" sz="1800"/>
            </a:lvl4pPr>
            <a:lvl5pPr indent="-228600" lvl="4" marL="2286000" algn="l">
              <a:lnSpc>
                <a:spcPct val="90000"/>
              </a:lnSpc>
              <a:spcBef>
                <a:spcPts val="360"/>
              </a:spcBef>
              <a:spcAft>
                <a:spcPts val="0"/>
              </a:spcAft>
              <a:buClr>
                <a:schemeClr val="dk1"/>
              </a:buClr>
              <a:buSzPts val="1584"/>
              <a:buFont typeface="Arial"/>
              <a:buNone/>
              <a:defRPr b="1" i="0" sz="180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er" type="blank">
  <p:cSld name="BLANK">
    <p:spTree>
      <p:nvGrpSpPr>
        <p:cNvPr id="76" name="Shape 76"/>
        <p:cNvGrpSpPr/>
        <p:nvPr/>
      </p:nvGrpSpPr>
      <p:grpSpPr>
        <a:xfrm>
          <a:off x="0" y="0"/>
          <a:ext cx="0" cy="0"/>
          <a:chOff x="0" y="0"/>
          <a:chExt cx="0" cy="0"/>
        </a:xfrm>
      </p:grpSpPr>
      <p:sp>
        <p:nvSpPr>
          <p:cNvPr id="77" name="Google Shape;77;p19"/>
          <p:cNvSpPr txBox="1"/>
          <p:nvPr>
            <p:ph idx="10" type="dt"/>
          </p:nvPr>
        </p:nvSpPr>
        <p:spPr>
          <a:xfrm>
            <a:off x="627234" y="4748824"/>
            <a:ext cx="1610128" cy="396264"/>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9"/>
          <p:cNvSpPr txBox="1"/>
          <p:nvPr>
            <p:ph idx="12" type="sldNum"/>
          </p:nvPr>
        </p:nvSpPr>
        <p:spPr>
          <a:xfrm>
            <a:off x="216000" y="4748824"/>
            <a:ext cx="326368" cy="396264"/>
          </a:xfrm>
          <a:prstGeom prst="rect">
            <a:avLst/>
          </a:prstGeom>
          <a:noFill/>
          <a:ln>
            <a:noFill/>
          </a:ln>
        </p:spPr>
        <p:txBody>
          <a:bodyPr anchorCtr="0" anchor="ctr"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alt mit Überschrift">
  <p:cSld name="Inhalt mit Überschrift">
    <p:spTree>
      <p:nvGrpSpPr>
        <p:cNvPr id="79" name="Shape 79"/>
        <p:cNvGrpSpPr/>
        <p:nvPr/>
      </p:nvGrpSpPr>
      <p:grpSpPr>
        <a:xfrm>
          <a:off x="0" y="0"/>
          <a:ext cx="0" cy="0"/>
          <a:chOff x="0" y="0"/>
          <a:chExt cx="0" cy="0"/>
        </a:xfrm>
      </p:grpSpPr>
      <p:sp>
        <p:nvSpPr>
          <p:cNvPr id="80" name="Google Shape;80;p20"/>
          <p:cNvSpPr txBox="1"/>
          <p:nvPr>
            <p:ph idx="1" type="body"/>
          </p:nvPr>
        </p:nvSpPr>
        <p:spPr>
          <a:xfrm>
            <a:off x="3861640" y="1188000"/>
            <a:ext cx="4882310" cy="3209146"/>
          </a:xfrm>
          <a:prstGeom prst="rect">
            <a:avLst/>
          </a:prstGeom>
          <a:noFill/>
          <a:ln>
            <a:noFill/>
          </a:ln>
        </p:spPr>
        <p:txBody>
          <a:bodyPr anchorCtr="0" anchor="t" bIns="0" lIns="0" spcFirstLastPara="1" rIns="0" wrap="square" tIns="0">
            <a:normAutofit/>
          </a:bodyPr>
          <a:lstStyle>
            <a:lvl1pPr indent="-312420" lvl="0" marL="457200" algn="l">
              <a:lnSpc>
                <a:spcPct val="90000"/>
              </a:lnSpc>
              <a:spcBef>
                <a:spcPts val="360"/>
              </a:spcBef>
              <a:spcAft>
                <a:spcPts val="0"/>
              </a:spcAft>
              <a:buClr>
                <a:schemeClr val="dk1"/>
              </a:buClr>
              <a:buSzPts val="1320"/>
              <a:buFont typeface="Arial"/>
              <a:buChar char="•"/>
              <a:defRPr sz="1500"/>
            </a:lvl1pPr>
            <a:lvl2pPr indent="-304037" lvl="1" marL="914400" algn="l">
              <a:lnSpc>
                <a:spcPct val="90000"/>
              </a:lnSpc>
              <a:spcBef>
                <a:spcPts val="360"/>
              </a:spcBef>
              <a:spcAft>
                <a:spcPts val="0"/>
              </a:spcAft>
              <a:buClr>
                <a:schemeClr val="dk1"/>
              </a:buClr>
              <a:buSzPts val="1188"/>
              <a:buFont typeface="Arial"/>
              <a:buChar char="•"/>
              <a:defRPr sz="1350"/>
            </a:lvl2pPr>
            <a:lvl3pPr indent="-295656" lvl="2" marL="1371600" algn="l">
              <a:lnSpc>
                <a:spcPct val="90000"/>
              </a:lnSpc>
              <a:spcBef>
                <a:spcPts val="360"/>
              </a:spcBef>
              <a:spcAft>
                <a:spcPts val="0"/>
              </a:spcAft>
              <a:buClr>
                <a:schemeClr val="dk1"/>
              </a:buClr>
              <a:buSzPts val="1056"/>
              <a:buFont typeface="Arial"/>
              <a:buChar char="•"/>
              <a:defRPr sz="1200"/>
            </a:lvl3pPr>
            <a:lvl4pPr indent="-295656" lvl="3" marL="1828800" algn="l">
              <a:lnSpc>
                <a:spcPct val="90000"/>
              </a:lnSpc>
              <a:spcBef>
                <a:spcPts val="360"/>
              </a:spcBef>
              <a:spcAft>
                <a:spcPts val="0"/>
              </a:spcAft>
              <a:buClr>
                <a:schemeClr val="dk1"/>
              </a:buClr>
              <a:buSzPts val="1056"/>
              <a:buFont typeface="Arial"/>
              <a:buChar char="•"/>
              <a:defRPr sz="1200"/>
            </a:lvl4pPr>
            <a:lvl5pPr indent="-228600" lvl="4" marL="2286000" algn="l">
              <a:lnSpc>
                <a:spcPct val="90000"/>
              </a:lnSpc>
              <a:spcBef>
                <a:spcPts val="360"/>
              </a:spcBef>
              <a:spcAft>
                <a:spcPts val="0"/>
              </a:spcAft>
              <a:buClr>
                <a:schemeClr val="dk1"/>
              </a:buClr>
              <a:buSzPts val="1056"/>
              <a:buFont typeface="Arial"/>
              <a:buNone/>
              <a:defRPr sz="12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81" name="Google Shape;81;p20"/>
          <p:cNvSpPr txBox="1"/>
          <p:nvPr>
            <p:ph idx="2" type="body"/>
          </p:nvPr>
        </p:nvSpPr>
        <p:spPr>
          <a:xfrm>
            <a:off x="400051" y="1188001"/>
            <a:ext cx="3178969" cy="3209146"/>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360"/>
              </a:spcBef>
              <a:spcAft>
                <a:spcPts val="0"/>
              </a:spcAft>
              <a:buClr>
                <a:schemeClr val="dk1"/>
              </a:buClr>
              <a:buSzPts val="1056"/>
              <a:buFont typeface="Arial"/>
              <a:buNone/>
              <a:defRPr sz="1200"/>
            </a:lvl1pPr>
            <a:lvl2pPr indent="-228600" lvl="1" marL="914400" algn="l">
              <a:lnSpc>
                <a:spcPct val="90000"/>
              </a:lnSpc>
              <a:spcBef>
                <a:spcPts val="360"/>
              </a:spcBef>
              <a:spcAft>
                <a:spcPts val="0"/>
              </a:spcAft>
              <a:buClr>
                <a:schemeClr val="dk1"/>
              </a:buClr>
              <a:buSzPts val="924"/>
              <a:buFont typeface="Arial"/>
              <a:buNone/>
              <a:defRPr sz="1050"/>
            </a:lvl2pPr>
            <a:lvl3pPr indent="-228600" lvl="2" marL="1371600" algn="l">
              <a:lnSpc>
                <a:spcPct val="90000"/>
              </a:lnSpc>
              <a:spcBef>
                <a:spcPts val="360"/>
              </a:spcBef>
              <a:spcAft>
                <a:spcPts val="0"/>
              </a:spcAft>
              <a:buClr>
                <a:schemeClr val="dk1"/>
              </a:buClr>
              <a:buSzPts val="792"/>
              <a:buFont typeface="Arial"/>
              <a:buNone/>
              <a:defRPr sz="900"/>
            </a:lvl3pPr>
            <a:lvl4pPr indent="-228600" lvl="3" marL="1828800" algn="l">
              <a:lnSpc>
                <a:spcPct val="90000"/>
              </a:lnSpc>
              <a:spcBef>
                <a:spcPts val="360"/>
              </a:spcBef>
              <a:spcAft>
                <a:spcPts val="0"/>
              </a:spcAft>
              <a:buClr>
                <a:schemeClr val="dk1"/>
              </a:buClr>
              <a:buSzPts val="660"/>
              <a:buFont typeface="Arial"/>
              <a:buNone/>
              <a:defRPr sz="750"/>
            </a:lvl4pPr>
            <a:lvl5pPr indent="-228600" lvl="4" marL="2286000" algn="l">
              <a:lnSpc>
                <a:spcPct val="90000"/>
              </a:lnSpc>
              <a:spcBef>
                <a:spcPts val="360"/>
              </a:spcBef>
              <a:spcAft>
                <a:spcPts val="0"/>
              </a:spcAft>
              <a:buClr>
                <a:schemeClr val="dk1"/>
              </a:buClr>
              <a:buSzPts val="660"/>
              <a:buFont typeface="Arial"/>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82" name="Google Shape;82;p20"/>
          <p:cNvSpPr txBox="1"/>
          <p:nvPr>
            <p:ph idx="10" type="dt"/>
          </p:nvPr>
        </p:nvSpPr>
        <p:spPr>
          <a:xfrm>
            <a:off x="627234" y="4748824"/>
            <a:ext cx="1610128" cy="396264"/>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0"/>
          <p:cNvSpPr txBox="1"/>
          <p:nvPr>
            <p:ph idx="12" type="sldNum"/>
          </p:nvPr>
        </p:nvSpPr>
        <p:spPr>
          <a:xfrm>
            <a:off x="216000" y="4748824"/>
            <a:ext cx="326368" cy="396264"/>
          </a:xfrm>
          <a:prstGeom prst="rect">
            <a:avLst/>
          </a:prstGeom>
          <a:noFill/>
          <a:ln>
            <a:noFill/>
          </a:ln>
        </p:spPr>
        <p:txBody>
          <a:bodyPr anchorCtr="0" anchor="ctr"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de-DE"/>
              <a:t>‹#›</a:t>
            </a:fld>
            <a:endParaRPr/>
          </a:p>
        </p:txBody>
      </p:sp>
      <p:sp>
        <p:nvSpPr>
          <p:cNvPr id="84" name="Google Shape;84;p20"/>
          <p:cNvSpPr txBox="1"/>
          <p:nvPr>
            <p:ph type="title"/>
          </p:nvPr>
        </p:nvSpPr>
        <p:spPr>
          <a:xfrm>
            <a:off x="396000" y="296244"/>
            <a:ext cx="6869178" cy="575989"/>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2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ld mit Überschrift">
  <p:cSld name="Bild mit Überschrift">
    <p:spTree>
      <p:nvGrpSpPr>
        <p:cNvPr id="85" name="Shape 85"/>
        <p:cNvGrpSpPr/>
        <p:nvPr/>
      </p:nvGrpSpPr>
      <p:grpSpPr>
        <a:xfrm>
          <a:off x="0" y="0"/>
          <a:ext cx="0" cy="0"/>
          <a:chOff x="0" y="0"/>
          <a:chExt cx="0" cy="0"/>
        </a:xfrm>
      </p:grpSpPr>
      <p:sp>
        <p:nvSpPr>
          <p:cNvPr id="86" name="Google Shape;86;p21"/>
          <p:cNvSpPr/>
          <p:nvPr>
            <p:ph idx="2" type="pic"/>
          </p:nvPr>
        </p:nvSpPr>
        <p:spPr>
          <a:xfrm>
            <a:off x="1843915" y="468662"/>
            <a:ext cx="5471285" cy="3112861"/>
          </a:xfrm>
          <a:prstGeom prst="rect">
            <a:avLst/>
          </a:prstGeom>
          <a:noFill/>
          <a:ln>
            <a:noFill/>
          </a:ln>
        </p:spPr>
      </p:sp>
      <p:sp>
        <p:nvSpPr>
          <p:cNvPr id="87" name="Google Shape;87;p21"/>
          <p:cNvSpPr txBox="1"/>
          <p:nvPr>
            <p:ph idx="10" type="dt"/>
          </p:nvPr>
        </p:nvSpPr>
        <p:spPr>
          <a:xfrm>
            <a:off x="627234" y="4748824"/>
            <a:ext cx="1610128" cy="396264"/>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1"/>
          <p:cNvSpPr txBox="1"/>
          <p:nvPr>
            <p:ph idx="12" type="sldNum"/>
          </p:nvPr>
        </p:nvSpPr>
        <p:spPr>
          <a:xfrm>
            <a:off x="216000" y="4748824"/>
            <a:ext cx="326368" cy="396264"/>
          </a:xfrm>
          <a:prstGeom prst="rect">
            <a:avLst/>
          </a:prstGeom>
          <a:noFill/>
          <a:ln>
            <a:noFill/>
          </a:ln>
        </p:spPr>
        <p:txBody>
          <a:bodyPr anchorCtr="0" anchor="ctr"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de-DE"/>
              <a:t>‹#›</a:t>
            </a:fld>
            <a:endParaRPr/>
          </a:p>
        </p:txBody>
      </p:sp>
      <p:sp>
        <p:nvSpPr>
          <p:cNvPr id="89" name="Google Shape;89;p21"/>
          <p:cNvSpPr txBox="1"/>
          <p:nvPr>
            <p:ph type="title"/>
          </p:nvPr>
        </p:nvSpPr>
        <p:spPr>
          <a:xfrm>
            <a:off x="1843914" y="3628492"/>
            <a:ext cx="5468677" cy="425214"/>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1500"/>
              <a:buFont typeface="Arial"/>
              <a:buNone/>
              <a:defRPr sz="1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21"/>
          <p:cNvSpPr txBox="1"/>
          <p:nvPr>
            <p:ph idx="1" type="body"/>
          </p:nvPr>
        </p:nvSpPr>
        <p:spPr>
          <a:xfrm>
            <a:off x="1846522" y="4099062"/>
            <a:ext cx="5468677" cy="577364"/>
          </a:xfrm>
          <a:prstGeom prst="rect">
            <a:avLst/>
          </a:prstGeom>
          <a:noFill/>
          <a:ln>
            <a:noFill/>
          </a:ln>
        </p:spPr>
        <p:txBody>
          <a:bodyPr anchorCtr="0" anchor="t" bIns="0" lIns="0" spcFirstLastPara="1" rIns="0" wrap="square" tIns="0">
            <a:normAutofit/>
          </a:bodyPr>
          <a:lstStyle>
            <a:lvl1pPr indent="-228600" lvl="0" marL="457200" algn="l">
              <a:lnSpc>
                <a:spcPct val="90000"/>
              </a:lnSpc>
              <a:spcBef>
                <a:spcPts val="360"/>
              </a:spcBef>
              <a:spcAft>
                <a:spcPts val="0"/>
              </a:spcAft>
              <a:buClr>
                <a:schemeClr val="dk1"/>
              </a:buClr>
              <a:buSzPts val="924"/>
              <a:buFont typeface="Arial"/>
              <a:buNone/>
              <a:defRPr sz="1050"/>
            </a:lvl1pPr>
            <a:lvl2pPr indent="-228600" lvl="1" marL="914400" algn="l">
              <a:lnSpc>
                <a:spcPct val="90000"/>
              </a:lnSpc>
              <a:spcBef>
                <a:spcPts val="360"/>
              </a:spcBef>
              <a:spcAft>
                <a:spcPts val="0"/>
              </a:spcAft>
              <a:buClr>
                <a:schemeClr val="dk1"/>
              </a:buClr>
              <a:buSzPts val="924"/>
              <a:buFont typeface="Arial"/>
              <a:buNone/>
              <a:defRPr sz="1050"/>
            </a:lvl2pPr>
            <a:lvl3pPr indent="-228600" lvl="2" marL="1371600" algn="l">
              <a:lnSpc>
                <a:spcPct val="90000"/>
              </a:lnSpc>
              <a:spcBef>
                <a:spcPts val="360"/>
              </a:spcBef>
              <a:spcAft>
                <a:spcPts val="0"/>
              </a:spcAft>
              <a:buClr>
                <a:schemeClr val="dk1"/>
              </a:buClr>
              <a:buSzPts val="792"/>
              <a:buFont typeface="Arial"/>
              <a:buNone/>
              <a:defRPr sz="900"/>
            </a:lvl3pPr>
            <a:lvl4pPr indent="-228600" lvl="3" marL="1828800" algn="l">
              <a:lnSpc>
                <a:spcPct val="90000"/>
              </a:lnSpc>
              <a:spcBef>
                <a:spcPts val="360"/>
              </a:spcBef>
              <a:spcAft>
                <a:spcPts val="0"/>
              </a:spcAft>
              <a:buClr>
                <a:schemeClr val="dk1"/>
              </a:buClr>
              <a:buSzPts val="660"/>
              <a:buFont typeface="Arial"/>
              <a:buNone/>
              <a:defRPr sz="750"/>
            </a:lvl4pPr>
            <a:lvl5pPr indent="-228600" lvl="4" marL="2286000" algn="l">
              <a:lnSpc>
                <a:spcPct val="90000"/>
              </a:lnSpc>
              <a:spcBef>
                <a:spcPts val="360"/>
              </a:spcBef>
              <a:spcAft>
                <a:spcPts val="0"/>
              </a:spcAft>
              <a:buClr>
                <a:schemeClr val="dk1"/>
              </a:buClr>
              <a:buSzPts val="660"/>
              <a:buFont typeface="Arial"/>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vertikaler Text">
  <p:cSld name="Titel und vertikaler Text">
    <p:spTree>
      <p:nvGrpSpPr>
        <p:cNvPr id="91" name="Shape 91"/>
        <p:cNvGrpSpPr/>
        <p:nvPr/>
      </p:nvGrpSpPr>
      <p:grpSpPr>
        <a:xfrm>
          <a:off x="0" y="0"/>
          <a:ext cx="0" cy="0"/>
          <a:chOff x="0" y="0"/>
          <a:chExt cx="0" cy="0"/>
        </a:xfrm>
      </p:grpSpPr>
      <p:sp>
        <p:nvSpPr>
          <p:cNvPr id="92" name="Google Shape;92;p22"/>
          <p:cNvSpPr txBox="1"/>
          <p:nvPr>
            <p:ph idx="1" type="body"/>
          </p:nvPr>
        </p:nvSpPr>
        <p:spPr>
          <a:xfrm rot="5400000">
            <a:off x="2815669" y="-1347311"/>
            <a:ext cx="3512663" cy="8343900"/>
          </a:xfrm>
          <a:prstGeom prst="rect">
            <a:avLst/>
          </a:prstGeom>
          <a:noFill/>
          <a:ln>
            <a:noFill/>
          </a:ln>
        </p:spPr>
        <p:txBody>
          <a:bodyPr anchorCtr="0" anchor="t" bIns="0" lIns="0" spcFirstLastPara="1" rIns="0" wrap="square" tIns="0">
            <a:normAutofit/>
          </a:bodyPr>
          <a:lstStyle>
            <a:lvl1pPr indent="-340360" lvl="0" marL="457200" algn="l">
              <a:lnSpc>
                <a:spcPct val="90000"/>
              </a:lnSpc>
              <a:spcBef>
                <a:spcPts val="360"/>
              </a:spcBef>
              <a:spcAft>
                <a:spcPts val="0"/>
              </a:spcAft>
              <a:buClr>
                <a:schemeClr val="dk1"/>
              </a:buClr>
              <a:buSzPts val="1760"/>
              <a:buFont typeface="Arial"/>
              <a:buChar char="•"/>
              <a:defRPr/>
            </a:lvl1pPr>
            <a:lvl2pPr indent="-329183" lvl="1" marL="914400" algn="l">
              <a:lnSpc>
                <a:spcPct val="90000"/>
              </a:lnSpc>
              <a:spcBef>
                <a:spcPts val="360"/>
              </a:spcBef>
              <a:spcAft>
                <a:spcPts val="0"/>
              </a:spcAft>
              <a:buClr>
                <a:schemeClr val="dk1"/>
              </a:buClr>
              <a:buSzPts val="1584"/>
              <a:buFont typeface="Arial"/>
              <a:buChar char="•"/>
              <a:defRPr/>
            </a:lvl2pPr>
            <a:lvl3pPr indent="-318008" lvl="2" marL="1371600" algn="l">
              <a:lnSpc>
                <a:spcPct val="90000"/>
              </a:lnSpc>
              <a:spcBef>
                <a:spcPts val="360"/>
              </a:spcBef>
              <a:spcAft>
                <a:spcPts val="0"/>
              </a:spcAft>
              <a:buClr>
                <a:schemeClr val="dk1"/>
              </a:buClr>
              <a:buSzPts val="1408"/>
              <a:buFont typeface="Arial"/>
              <a:buChar char="•"/>
              <a:defRPr/>
            </a:lvl3pPr>
            <a:lvl4pPr indent="-318008" lvl="3" marL="1828800" algn="l">
              <a:lnSpc>
                <a:spcPct val="90000"/>
              </a:lnSpc>
              <a:spcBef>
                <a:spcPts val="360"/>
              </a:spcBef>
              <a:spcAft>
                <a:spcPts val="0"/>
              </a:spcAft>
              <a:buClr>
                <a:schemeClr val="dk1"/>
              </a:buClr>
              <a:buSzPts val="1408"/>
              <a:buFont typeface="Arial"/>
              <a:buChar char="•"/>
              <a:defRPr/>
            </a:lvl4pPr>
            <a:lvl5pPr indent="-295656" lvl="4" marL="2286000" algn="l">
              <a:lnSpc>
                <a:spcPct val="90000"/>
              </a:lnSpc>
              <a:spcBef>
                <a:spcPts val="360"/>
              </a:spcBef>
              <a:spcAft>
                <a:spcPts val="0"/>
              </a:spcAft>
              <a:buClr>
                <a:schemeClr val="dk1"/>
              </a:buClr>
              <a:buSzPts val="1056"/>
              <a:buFont typeface="Arial"/>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93" name="Google Shape;93;p22"/>
          <p:cNvSpPr txBox="1"/>
          <p:nvPr>
            <p:ph idx="10" type="dt"/>
          </p:nvPr>
        </p:nvSpPr>
        <p:spPr>
          <a:xfrm>
            <a:off x="627234" y="4748824"/>
            <a:ext cx="1610128" cy="396264"/>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2"/>
          <p:cNvSpPr txBox="1"/>
          <p:nvPr>
            <p:ph idx="12" type="sldNum"/>
          </p:nvPr>
        </p:nvSpPr>
        <p:spPr>
          <a:xfrm>
            <a:off x="216000" y="4748824"/>
            <a:ext cx="326368" cy="396264"/>
          </a:xfrm>
          <a:prstGeom prst="rect">
            <a:avLst/>
          </a:prstGeom>
          <a:noFill/>
          <a:ln>
            <a:noFill/>
          </a:ln>
        </p:spPr>
        <p:txBody>
          <a:bodyPr anchorCtr="0" anchor="ctr"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de-DE"/>
              <a:t>‹#›</a:t>
            </a:fld>
            <a:endParaRPr/>
          </a:p>
        </p:txBody>
      </p:sp>
      <p:sp>
        <p:nvSpPr>
          <p:cNvPr id="95" name="Google Shape;95;p22"/>
          <p:cNvSpPr txBox="1"/>
          <p:nvPr>
            <p:ph type="title"/>
          </p:nvPr>
        </p:nvSpPr>
        <p:spPr>
          <a:xfrm>
            <a:off x="396000" y="296244"/>
            <a:ext cx="6869178" cy="575989"/>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2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kaler Titel und Text" type="vertTitleAndTx">
  <p:cSld name="VERTICAL_TITLE_AND_VERTICAL_TEXT">
    <p:spTree>
      <p:nvGrpSpPr>
        <p:cNvPr id="96" name="Shape 96"/>
        <p:cNvGrpSpPr/>
        <p:nvPr/>
      </p:nvGrpSpPr>
      <p:grpSpPr>
        <a:xfrm>
          <a:off x="0" y="0"/>
          <a:ext cx="0" cy="0"/>
          <a:chOff x="0" y="0"/>
          <a:chExt cx="0" cy="0"/>
        </a:xfrm>
      </p:grpSpPr>
      <p:sp>
        <p:nvSpPr>
          <p:cNvPr id="97" name="Google Shape;97;p23"/>
          <p:cNvSpPr txBox="1"/>
          <p:nvPr>
            <p:ph type="title"/>
          </p:nvPr>
        </p:nvSpPr>
        <p:spPr>
          <a:xfrm rot="5400000">
            <a:off x="5576113" y="1468202"/>
            <a:ext cx="4360224" cy="1971675"/>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2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23"/>
          <p:cNvSpPr txBox="1"/>
          <p:nvPr>
            <p:ph idx="1" type="body"/>
          </p:nvPr>
        </p:nvSpPr>
        <p:spPr>
          <a:xfrm rot="5400000">
            <a:off x="1334614" y="-658746"/>
            <a:ext cx="4360224" cy="6225572"/>
          </a:xfrm>
          <a:prstGeom prst="rect">
            <a:avLst/>
          </a:prstGeom>
          <a:noFill/>
          <a:ln>
            <a:noFill/>
          </a:ln>
        </p:spPr>
        <p:txBody>
          <a:bodyPr anchorCtr="0" anchor="t" bIns="0" lIns="0" spcFirstLastPara="1" rIns="0" wrap="square" tIns="0">
            <a:normAutofit/>
          </a:bodyPr>
          <a:lstStyle>
            <a:lvl1pPr indent="-340360" lvl="0" marL="457200" algn="l">
              <a:lnSpc>
                <a:spcPct val="90000"/>
              </a:lnSpc>
              <a:spcBef>
                <a:spcPts val="360"/>
              </a:spcBef>
              <a:spcAft>
                <a:spcPts val="0"/>
              </a:spcAft>
              <a:buClr>
                <a:schemeClr val="dk1"/>
              </a:buClr>
              <a:buSzPts val="1760"/>
              <a:buFont typeface="Arial"/>
              <a:buChar char="•"/>
              <a:defRPr/>
            </a:lvl1pPr>
            <a:lvl2pPr indent="-329183" lvl="1" marL="914400" algn="l">
              <a:lnSpc>
                <a:spcPct val="90000"/>
              </a:lnSpc>
              <a:spcBef>
                <a:spcPts val="360"/>
              </a:spcBef>
              <a:spcAft>
                <a:spcPts val="0"/>
              </a:spcAft>
              <a:buClr>
                <a:schemeClr val="dk1"/>
              </a:buClr>
              <a:buSzPts val="1584"/>
              <a:buFont typeface="Arial"/>
              <a:buChar char="•"/>
              <a:defRPr/>
            </a:lvl2pPr>
            <a:lvl3pPr indent="-318008" lvl="2" marL="1371600" algn="l">
              <a:lnSpc>
                <a:spcPct val="90000"/>
              </a:lnSpc>
              <a:spcBef>
                <a:spcPts val="360"/>
              </a:spcBef>
              <a:spcAft>
                <a:spcPts val="0"/>
              </a:spcAft>
              <a:buClr>
                <a:schemeClr val="dk1"/>
              </a:buClr>
              <a:buSzPts val="1408"/>
              <a:buFont typeface="Arial"/>
              <a:buChar char="•"/>
              <a:defRPr/>
            </a:lvl3pPr>
            <a:lvl4pPr indent="-318008" lvl="3" marL="1828800" algn="l">
              <a:lnSpc>
                <a:spcPct val="90000"/>
              </a:lnSpc>
              <a:spcBef>
                <a:spcPts val="360"/>
              </a:spcBef>
              <a:spcAft>
                <a:spcPts val="0"/>
              </a:spcAft>
              <a:buClr>
                <a:schemeClr val="dk1"/>
              </a:buClr>
              <a:buSzPts val="1408"/>
              <a:buFont typeface="Arial"/>
              <a:buChar char="•"/>
              <a:defRPr/>
            </a:lvl4pPr>
            <a:lvl5pPr indent="-295656" lvl="4" marL="2286000" algn="l">
              <a:lnSpc>
                <a:spcPct val="90000"/>
              </a:lnSpc>
              <a:spcBef>
                <a:spcPts val="360"/>
              </a:spcBef>
              <a:spcAft>
                <a:spcPts val="0"/>
              </a:spcAft>
              <a:buClr>
                <a:schemeClr val="dk1"/>
              </a:buClr>
              <a:buSzPts val="1056"/>
              <a:buFont typeface="Arial"/>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99" name="Google Shape;99;p23"/>
          <p:cNvSpPr txBox="1"/>
          <p:nvPr>
            <p:ph idx="10" type="dt"/>
          </p:nvPr>
        </p:nvSpPr>
        <p:spPr>
          <a:xfrm>
            <a:off x="627234" y="4748824"/>
            <a:ext cx="1610128" cy="396264"/>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3"/>
          <p:cNvSpPr txBox="1"/>
          <p:nvPr>
            <p:ph idx="12" type="sldNum"/>
          </p:nvPr>
        </p:nvSpPr>
        <p:spPr>
          <a:xfrm>
            <a:off x="216000" y="4748824"/>
            <a:ext cx="326368" cy="396264"/>
          </a:xfrm>
          <a:prstGeom prst="rect">
            <a:avLst/>
          </a:prstGeom>
          <a:noFill/>
          <a:ln>
            <a:noFill/>
          </a:ln>
        </p:spPr>
        <p:txBody>
          <a:bodyPr anchorCtr="0" anchor="ctr"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p:cSld name="Titel und Inhalt">
    <p:spTree>
      <p:nvGrpSpPr>
        <p:cNvPr id="24" name="Shape 24"/>
        <p:cNvGrpSpPr/>
        <p:nvPr/>
      </p:nvGrpSpPr>
      <p:grpSpPr>
        <a:xfrm>
          <a:off x="0" y="0"/>
          <a:ext cx="0" cy="0"/>
          <a:chOff x="0" y="0"/>
          <a:chExt cx="0" cy="0"/>
        </a:xfrm>
      </p:grpSpPr>
      <p:sp>
        <p:nvSpPr>
          <p:cNvPr id="25" name="Google Shape;25;p11"/>
          <p:cNvSpPr txBox="1"/>
          <p:nvPr>
            <p:ph idx="1" type="body"/>
          </p:nvPr>
        </p:nvSpPr>
        <p:spPr>
          <a:xfrm>
            <a:off x="400050" y="1188000"/>
            <a:ext cx="8343900" cy="3365893"/>
          </a:xfrm>
          <a:prstGeom prst="rect">
            <a:avLst/>
          </a:prstGeom>
          <a:noFill/>
          <a:ln>
            <a:noFill/>
          </a:ln>
        </p:spPr>
        <p:txBody>
          <a:bodyPr anchorCtr="0" anchor="t" bIns="0" lIns="0" spcFirstLastPara="1" rIns="0" wrap="square" tIns="0">
            <a:normAutofit/>
          </a:bodyPr>
          <a:lstStyle>
            <a:lvl1pPr indent="-340360" lvl="0" marL="457200" algn="l">
              <a:lnSpc>
                <a:spcPct val="90000"/>
              </a:lnSpc>
              <a:spcBef>
                <a:spcPts val="360"/>
              </a:spcBef>
              <a:spcAft>
                <a:spcPts val="0"/>
              </a:spcAft>
              <a:buClr>
                <a:schemeClr val="dk1"/>
              </a:buClr>
              <a:buSzPts val="1760"/>
              <a:buFont typeface="Arial"/>
              <a:buChar char="•"/>
              <a:defRPr/>
            </a:lvl1pPr>
            <a:lvl2pPr indent="-329183" lvl="1" marL="914400" algn="l">
              <a:lnSpc>
                <a:spcPct val="90000"/>
              </a:lnSpc>
              <a:spcBef>
                <a:spcPts val="360"/>
              </a:spcBef>
              <a:spcAft>
                <a:spcPts val="0"/>
              </a:spcAft>
              <a:buClr>
                <a:schemeClr val="dk1"/>
              </a:buClr>
              <a:buSzPts val="1584"/>
              <a:buFont typeface="Arial"/>
              <a:buChar char="•"/>
              <a:defRPr/>
            </a:lvl2pPr>
            <a:lvl3pPr indent="-318008" lvl="2" marL="1371600" algn="l">
              <a:lnSpc>
                <a:spcPct val="90000"/>
              </a:lnSpc>
              <a:spcBef>
                <a:spcPts val="360"/>
              </a:spcBef>
              <a:spcAft>
                <a:spcPts val="0"/>
              </a:spcAft>
              <a:buClr>
                <a:schemeClr val="dk1"/>
              </a:buClr>
              <a:buSzPts val="1408"/>
              <a:buFont typeface="Arial"/>
              <a:buChar char="•"/>
              <a:defRPr/>
            </a:lvl3pPr>
            <a:lvl4pPr indent="-318008" lvl="3" marL="1828800" algn="l">
              <a:lnSpc>
                <a:spcPct val="90000"/>
              </a:lnSpc>
              <a:spcBef>
                <a:spcPts val="360"/>
              </a:spcBef>
              <a:spcAft>
                <a:spcPts val="0"/>
              </a:spcAft>
              <a:buClr>
                <a:schemeClr val="dk1"/>
              </a:buClr>
              <a:buSzPts val="1408"/>
              <a:buFont typeface="Arial"/>
              <a:buChar char="•"/>
              <a:defRPr/>
            </a:lvl4pPr>
            <a:lvl5pPr indent="-318007" lvl="4" marL="2286000" algn="l">
              <a:lnSpc>
                <a:spcPct val="90000"/>
              </a:lnSpc>
              <a:spcBef>
                <a:spcPts val="360"/>
              </a:spcBef>
              <a:spcAft>
                <a:spcPts val="0"/>
              </a:spcAft>
              <a:buClr>
                <a:schemeClr val="dk1"/>
              </a:buClr>
              <a:buSzPts val="1408"/>
              <a:buFont typeface="Arial"/>
              <a:buChar char="•"/>
              <a:defRPr sz="1600"/>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6" name="Google Shape;26;p11"/>
          <p:cNvSpPr txBox="1"/>
          <p:nvPr>
            <p:ph idx="10" type="dt"/>
          </p:nvPr>
        </p:nvSpPr>
        <p:spPr>
          <a:xfrm>
            <a:off x="627234" y="4748824"/>
            <a:ext cx="1610128" cy="396264"/>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1"/>
          <p:cNvSpPr txBox="1"/>
          <p:nvPr>
            <p:ph idx="12" type="sldNum"/>
          </p:nvPr>
        </p:nvSpPr>
        <p:spPr>
          <a:xfrm>
            <a:off x="216000" y="4748824"/>
            <a:ext cx="326368" cy="396264"/>
          </a:xfrm>
          <a:prstGeom prst="rect">
            <a:avLst/>
          </a:prstGeom>
          <a:noFill/>
          <a:ln>
            <a:noFill/>
          </a:ln>
        </p:spPr>
        <p:txBody>
          <a:bodyPr anchorCtr="0" anchor="ctr" bIns="0" lIns="0" spcFirstLastPara="1" rIns="0" wrap="square" tIns="0">
            <a:noAutofit/>
          </a:bodyPr>
          <a:lstStyle>
            <a:lvl1pPr indent="0" lvl="0" marL="0" algn="l">
              <a:spcBef>
                <a:spcPts val="0"/>
              </a:spcBef>
              <a:buNone/>
              <a:defRPr b="1" sz="900">
                <a:solidFill>
                  <a:schemeClr val="dk1"/>
                </a:solidFill>
                <a:latin typeface="Arial"/>
                <a:ea typeface="Arial"/>
                <a:cs typeface="Arial"/>
                <a:sym typeface="Arial"/>
              </a:defRPr>
            </a:lvl1pPr>
            <a:lvl2pPr indent="0" lvl="1" marL="0" algn="l">
              <a:spcBef>
                <a:spcPts val="0"/>
              </a:spcBef>
              <a:buNone/>
              <a:defRPr b="1" sz="900">
                <a:solidFill>
                  <a:schemeClr val="dk1"/>
                </a:solidFill>
                <a:latin typeface="Arial"/>
                <a:ea typeface="Arial"/>
                <a:cs typeface="Arial"/>
                <a:sym typeface="Arial"/>
              </a:defRPr>
            </a:lvl2pPr>
            <a:lvl3pPr indent="0" lvl="2" marL="0" algn="l">
              <a:spcBef>
                <a:spcPts val="0"/>
              </a:spcBef>
              <a:buNone/>
              <a:defRPr b="1" sz="900">
                <a:solidFill>
                  <a:schemeClr val="dk1"/>
                </a:solidFill>
                <a:latin typeface="Arial"/>
                <a:ea typeface="Arial"/>
                <a:cs typeface="Arial"/>
                <a:sym typeface="Arial"/>
              </a:defRPr>
            </a:lvl3pPr>
            <a:lvl4pPr indent="0" lvl="3" marL="0" algn="l">
              <a:spcBef>
                <a:spcPts val="0"/>
              </a:spcBef>
              <a:buNone/>
              <a:defRPr b="1" sz="900">
                <a:solidFill>
                  <a:schemeClr val="dk1"/>
                </a:solidFill>
                <a:latin typeface="Arial"/>
                <a:ea typeface="Arial"/>
                <a:cs typeface="Arial"/>
                <a:sym typeface="Arial"/>
              </a:defRPr>
            </a:lvl4pPr>
            <a:lvl5pPr indent="0" lvl="4" marL="0" algn="l">
              <a:spcBef>
                <a:spcPts val="0"/>
              </a:spcBef>
              <a:buNone/>
              <a:defRPr b="1" sz="900">
                <a:solidFill>
                  <a:schemeClr val="dk1"/>
                </a:solidFill>
                <a:latin typeface="Arial"/>
                <a:ea typeface="Arial"/>
                <a:cs typeface="Arial"/>
                <a:sym typeface="Arial"/>
              </a:defRPr>
            </a:lvl5pPr>
            <a:lvl6pPr indent="0" lvl="5" marL="0" algn="l">
              <a:spcBef>
                <a:spcPts val="0"/>
              </a:spcBef>
              <a:buNone/>
              <a:defRPr b="1" sz="900">
                <a:solidFill>
                  <a:schemeClr val="dk1"/>
                </a:solidFill>
                <a:latin typeface="Arial"/>
                <a:ea typeface="Arial"/>
                <a:cs typeface="Arial"/>
                <a:sym typeface="Arial"/>
              </a:defRPr>
            </a:lvl6pPr>
            <a:lvl7pPr indent="0" lvl="6" marL="0" algn="l">
              <a:spcBef>
                <a:spcPts val="0"/>
              </a:spcBef>
              <a:buNone/>
              <a:defRPr b="1" sz="900">
                <a:solidFill>
                  <a:schemeClr val="dk1"/>
                </a:solidFill>
                <a:latin typeface="Arial"/>
                <a:ea typeface="Arial"/>
                <a:cs typeface="Arial"/>
                <a:sym typeface="Arial"/>
              </a:defRPr>
            </a:lvl7pPr>
            <a:lvl8pPr indent="0" lvl="7" marL="0" algn="l">
              <a:spcBef>
                <a:spcPts val="0"/>
              </a:spcBef>
              <a:buNone/>
              <a:defRPr b="1" sz="900">
                <a:solidFill>
                  <a:schemeClr val="dk1"/>
                </a:solidFill>
                <a:latin typeface="Arial"/>
                <a:ea typeface="Arial"/>
                <a:cs typeface="Arial"/>
                <a:sym typeface="Arial"/>
              </a:defRPr>
            </a:lvl8pPr>
            <a:lvl9pPr indent="0" lvl="8" marL="0" algn="l">
              <a:spcBef>
                <a:spcPts val="0"/>
              </a:spcBef>
              <a:buNone/>
              <a:defRPr b="1" sz="9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de-DE"/>
              <a:t>‹#›</a:t>
            </a:fld>
            <a:endParaRPr/>
          </a:p>
        </p:txBody>
      </p:sp>
      <p:sp>
        <p:nvSpPr>
          <p:cNvPr id="28" name="Google Shape;28;p11"/>
          <p:cNvSpPr txBox="1"/>
          <p:nvPr>
            <p:ph type="title"/>
          </p:nvPr>
        </p:nvSpPr>
        <p:spPr>
          <a:xfrm>
            <a:off x="396000" y="296244"/>
            <a:ext cx="6869178" cy="575989"/>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2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ei Inhalte">
  <p:cSld name="Zwei Inhalte">
    <p:spTree>
      <p:nvGrpSpPr>
        <p:cNvPr id="29" name="Shape 29"/>
        <p:cNvGrpSpPr/>
        <p:nvPr/>
      </p:nvGrpSpPr>
      <p:grpSpPr>
        <a:xfrm>
          <a:off x="0" y="0"/>
          <a:ext cx="0" cy="0"/>
          <a:chOff x="0" y="0"/>
          <a:chExt cx="0" cy="0"/>
        </a:xfrm>
      </p:grpSpPr>
      <p:sp>
        <p:nvSpPr>
          <p:cNvPr id="30" name="Google Shape;30;p12"/>
          <p:cNvSpPr txBox="1"/>
          <p:nvPr>
            <p:ph idx="1" type="body"/>
          </p:nvPr>
        </p:nvSpPr>
        <p:spPr>
          <a:xfrm>
            <a:off x="400050" y="1188000"/>
            <a:ext cx="4114800" cy="3446153"/>
          </a:xfrm>
          <a:prstGeom prst="rect">
            <a:avLst/>
          </a:prstGeom>
          <a:noFill/>
          <a:ln>
            <a:noFill/>
          </a:ln>
        </p:spPr>
        <p:txBody>
          <a:bodyPr anchorCtr="0" anchor="t" bIns="0" lIns="0" spcFirstLastPara="1" rIns="0" wrap="square" tIns="0">
            <a:normAutofit/>
          </a:bodyPr>
          <a:lstStyle>
            <a:lvl1pPr indent="-340360" lvl="0" marL="457200" algn="l">
              <a:lnSpc>
                <a:spcPct val="90000"/>
              </a:lnSpc>
              <a:spcBef>
                <a:spcPts val="360"/>
              </a:spcBef>
              <a:spcAft>
                <a:spcPts val="0"/>
              </a:spcAft>
              <a:buClr>
                <a:schemeClr val="dk1"/>
              </a:buClr>
              <a:buSzPts val="1760"/>
              <a:buFont typeface="Arial"/>
              <a:buChar char="•"/>
              <a:defRPr/>
            </a:lvl1pPr>
            <a:lvl2pPr indent="-329183" lvl="1" marL="914400" algn="l">
              <a:lnSpc>
                <a:spcPct val="90000"/>
              </a:lnSpc>
              <a:spcBef>
                <a:spcPts val="360"/>
              </a:spcBef>
              <a:spcAft>
                <a:spcPts val="0"/>
              </a:spcAft>
              <a:buClr>
                <a:schemeClr val="dk1"/>
              </a:buClr>
              <a:buSzPts val="1584"/>
              <a:buFont typeface="Arial"/>
              <a:buChar char="•"/>
              <a:defRPr/>
            </a:lvl2pPr>
            <a:lvl3pPr indent="-318008" lvl="2" marL="1371600" algn="l">
              <a:lnSpc>
                <a:spcPct val="90000"/>
              </a:lnSpc>
              <a:spcBef>
                <a:spcPts val="360"/>
              </a:spcBef>
              <a:spcAft>
                <a:spcPts val="0"/>
              </a:spcAft>
              <a:buClr>
                <a:schemeClr val="dk1"/>
              </a:buClr>
              <a:buSzPts val="1408"/>
              <a:buFont typeface="Arial"/>
              <a:buChar char="•"/>
              <a:defRPr/>
            </a:lvl3pPr>
            <a:lvl4pPr indent="-318008" lvl="3" marL="1828800" algn="l">
              <a:lnSpc>
                <a:spcPct val="90000"/>
              </a:lnSpc>
              <a:spcBef>
                <a:spcPts val="360"/>
              </a:spcBef>
              <a:spcAft>
                <a:spcPts val="0"/>
              </a:spcAft>
              <a:buClr>
                <a:schemeClr val="dk1"/>
              </a:buClr>
              <a:buSzPts val="1408"/>
              <a:buFont typeface="Arial"/>
              <a:buChar char="•"/>
              <a:defRPr/>
            </a:lvl4pPr>
            <a:lvl5pPr indent="-295656" lvl="4" marL="2286000" algn="l">
              <a:lnSpc>
                <a:spcPct val="90000"/>
              </a:lnSpc>
              <a:spcBef>
                <a:spcPts val="360"/>
              </a:spcBef>
              <a:spcAft>
                <a:spcPts val="0"/>
              </a:spcAft>
              <a:buClr>
                <a:schemeClr val="dk1"/>
              </a:buClr>
              <a:buSzPts val="1056"/>
              <a:buFont typeface="Arial"/>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1" name="Google Shape;31;p12"/>
          <p:cNvSpPr txBox="1"/>
          <p:nvPr>
            <p:ph idx="2" type="body"/>
          </p:nvPr>
        </p:nvSpPr>
        <p:spPr>
          <a:xfrm>
            <a:off x="4629150" y="1188000"/>
            <a:ext cx="4114799" cy="3446153"/>
          </a:xfrm>
          <a:prstGeom prst="rect">
            <a:avLst/>
          </a:prstGeom>
          <a:noFill/>
          <a:ln>
            <a:noFill/>
          </a:ln>
        </p:spPr>
        <p:txBody>
          <a:bodyPr anchorCtr="0" anchor="t" bIns="0" lIns="0" spcFirstLastPara="1" rIns="0" wrap="square" tIns="0">
            <a:normAutofit/>
          </a:bodyPr>
          <a:lstStyle>
            <a:lvl1pPr indent="-340360" lvl="0" marL="457200" algn="l">
              <a:lnSpc>
                <a:spcPct val="90000"/>
              </a:lnSpc>
              <a:spcBef>
                <a:spcPts val="360"/>
              </a:spcBef>
              <a:spcAft>
                <a:spcPts val="0"/>
              </a:spcAft>
              <a:buClr>
                <a:schemeClr val="dk1"/>
              </a:buClr>
              <a:buSzPts val="1760"/>
              <a:buFont typeface="Arial"/>
              <a:buChar char="•"/>
              <a:defRPr/>
            </a:lvl1pPr>
            <a:lvl2pPr indent="-329183" lvl="1" marL="914400" algn="l">
              <a:lnSpc>
                <a:spcPct val="90000"/>
              </a:lnSpc>
              <a:spcBef>
                <a:spcPts val="360"/>
              </a:spcBef>
              <a:spcAft>
                <a:spcPts val="0"/>
              </a:spcAft>
              <a:buClr>
                <a:schemeClr val="dk1"/>
              </a:buClr>
              <a:buSzPts val="1584"/>
              <a:buFont typeface="Arial"/>
              <a:buChar char="•"/>
              <a:defRPr/>
            </a:lvl2pPr>
            <a:lvl3pPr indent="-318008" lvl="2" marL="1371600" algn="l">
              <a:lnSpc>
                <a:spcPct val="90000"/>
              </a:lnSpc>
              <a:spcBef>
                <a:spcPts val="360"/>
              </a:spcBef>
              <a:spcAft>
                <a:spcPts val="0"/>
              </a:spcAft>
              <a:buClr>
                <a:schemeClr val="dk1"/>
              </a:buClr>
              <a:buSzPts val="1408"/>
              <a:buFont typeface="Arial"/>
              <a:buChar char="•"/>
              <a:defRPr/>
            </a:lvl3pPr>
            <a:lvl4pPr indent="-318008" lvl="3" marL="1828800" algn="l">
              <a:lnSpc>
                <a:spcPct val="90000"/>
              </a:lnSpc>
              <a:spcBef>
                <a:spcPts val="360"/>
              </a:spcBef>
              <a:spcAft>
                <a:spcPts val="0"/>
              </a:spcAft>
              <a:buClr>
                <a:schemeClr val="dk1"/>
              </a:buClr>
              <a:buSzPts val="1408"/>
              <a:buFont typeface="Arial"/>
              <a:buChar char="•"/>
              <a:defRPr/>
            </a:lvl4pPr>
            <a:lvl5pPr indent="-295656" lvl="4" marL="2286000" algn="l">
              <a:lnSpc>
                <a:spcPct val="90000"/>
              </a:lnSpc>
              <a:spcBef>
                <a:spcPts val="360"/>
              </a:spcBef>
              <a:spcAft>
                <a:spcPts val="0"/>
              </a:spcAft>
              <a:buClr>
                <a:schemeClr val="dk1"/>
              </a:buClr>
              <a:buSzPts val="1056"/>
              <a:buFont typeface="Arial"/>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2" name="Google Shape;32;p12"/>
          <p:cNvSpPr txBox="1"/>
          <p:nvPr>
            <p:ph idx="10" type="dt"/>
          </p:nvPr>
        </p:nvSpPr>
        <p:spPr>
          <a:xfrm>
            <a:off x="627234" y="4748824"/>
            <a:ext cx="1610128" cy="396264"/>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2"/>
          <p:cNvSpPr txBox="1"/>
          <p:nvPr>
            <p:ph idx="12" type="sldNum"/>
          </p:nvPr>
        </p:nvSpPr>
        <p:spPr>
          <a:xfrm>
            <a:off x="216000" y="4748824"/>
            <a:ext cx="326368" cy="396264"/>
          </a:xfrm>
          <a:prstGeom prst="rect">
            <a:avLst/>
          </a:prstGeom>
          <a:noFill/>
          <a:ln>
            <a:noFill/>
          </a:ln>
        </p:spPr>
        <p:txBody>
          <a:bodyPr anchorCtr="0" anchor="ctr"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de-DE"/>
              <a:t>‹#›</a:t>
            </a:fld>
            <a:endParaRPr/>
          </a:p>
        </p:txBody>
      </p:sp>
      <p:sp>
        <p:nvSpPr>
          <p:cNvPr id="34" name="Google Shape;34;p12"/>
          <p:cNvSpPr txBox="1"/>
          <p:nvPr>
            <p:ph type="title"/>
          </p:nvPr>
        </p:nvSpPr>
        <p:spPr>
          <a:xfrm>
            <a:off x="396000" y="296244"/>
            <a:ext cx="6869178" cy="575989"/>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2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Zwei Inhalte">
  <p:cSld name="1_Zwei Inhalte">
    <p:spTree>
      <p:nvGrpSpPr>
        <p:cNvPr id="35" name="Shape 35"/>
        <p:cNvGrpSpPr/>
        <p:nvPr/>
      </p:nvGrpSpPr>
      <p:grpSpPr>
        <a:xfrm>
          <a:off x="0" y="0"/>
          <a:ext cx="0" cy="0"/>
          <a:chOff x="0" y="0"/>
          <a:chExt cx="0" cy="0"/>
        </a:xfrm>
      </p:grpSpPr>
      <p:pic>
        <p:nvPicPr>
          <p:cNvPr id="36" name="Google Shape;36;p13"/>
          <p:cNvPicPr preferRelativeResize="0"/>
          <p:nvPr>
            <p:ph idx="2" type="pic"/>
          </p:nvPr>
        </p:nvPicPr>
        <p:blipFill/>
        <p:spPr>
          <a:xfrm>
            <a:off x="4655819" y="1188720"/>
            <a:ext cx="4100831" cy="3459481"/>
          </a:xfrm>
          <a:prstGeom prst="round2DiagRect">
            <a:avLst>
              <a:gd fmla="val 0" name="adj1"/>
              <a:gd fmla="val 8317" name="adj2"/>
            </a:avLst>
          </a:prstGeom>
          <a:blipFill rotWithShape="1">
            <a:blip r:embed="rId2">
              <a:alphaModFix/>
            </a:blip>
            <a:stretch>
              <a:fillRect b="0" l="0" r="0" t="0"/>
            </a:stretch>
          </a:blipFill>
          <a:ln cap="flat" cmpd="sng" w="12700">
            <a:solidFill>
              <a:schemeClr val="lt2"/>
            </a:solidFill>
            <a:prstDash val="solid"/>
            <a:round/>
            <a:headEnd len="sm" w="sm" type="none"/>
            <a:tailEnd len="sm" w="sm" type="none"/>
          </a:ln>
        </p:spPr>
      </p:pic>
      <p:sp>
        <p:nvSpPr>
          <p:cNvPr id="37" name="Google Shape;37;p13"/>
          <p:cNvSpPr txBox="1"/>
          <p:nvPr>
            <p:ph idx="1" type="body"/>
          </p:nvPr>
        </p:nvSpPr>
        <p:spPr>
          <a:xfrm>
            <a:off x="400050" y="1188000"/>
            <a:ext cx="4114800" cy="3446153"/>
          </a:xfrm>
          <a:prstGeom prst="rect">
            <a:avLst/>
          </a:prstGeom>
          <a:noFill/>
          <a:ln>
            <a:noFill/>
          </a:ln>
        </p:spPr>
        <p:txBody>
          <a:bodyPr anchorCtr="0" anchor="t" bIns="0" lIns="0" spcFirstLastPara="1" rIns="0" wrap="square" tIns="0">
            <a:normAutofit/>
          </a:bodyPr>
          <a:lstStyle>
            <a:lvl1pPr indent="-340360" lvl="0" marL="457200" algn="l">
              <a:lnSpc>
                <a:spcPct val="90000"/>
              </a:lnSpc>
              <a:spcBef>
                <a:spcPts val="360"/>
              </a:spcBef>
              <a:spcAft>
                <a:spcPts val="0"/>
              </a:spcAft>
              <a:buClr>
                <a:schemeClr val="dk1"/>
              </a:buClr>
              <a:buSzPts val="1760"/>
              <a:buFont typeface="Arial"/>
              <a:buChar char="•"/>
              <a:defRPr/>
            </a:lvl1pPr>
            <a:lvl2pPr indent="-329183" lvl="1" marL="914400" algn="l">
              <a:lnSpc>
                <a:spcPct val="90000"/>
              </a:lnSpc>
              <a:spcBef>
                <a:spcPts val="360"/>
              </a:spcBef>
              <a:spcAft>
                <a:spcPts val="0"/>
              </a:spcAft>
              <a:buClr>
                <a:schemeClr val="dk1"/>
              </a:buClr>
              <a:buSzPts val="1584"/>
              <a:buFont typeface="Arial"/>
              <a:buChar char="•"/>
              <a:defRPr/>
            </a:lvl2pPr>
            <a:lvl3pPr indent="-318008" lvl="2" marL="1371600" algn="l">
              <a:lnSpc>
                <a:spcPct val="90000"/>
              </a:lnSpc>
              <a:spcBef>
                <a:spcPts val="360"/>
              </a:spcBef>
              <a:spcAft>
                <a:spcPts val="0"/>
              </a:spcAft>
              <a:buClr>
                <a:schemeClr val="dk1"/>
              </a:buClr>
              <a:buSzPts val="1408"/>
              <a:buFont typeface="Arial"/>
              <a:buChar char="•"/>
              <a:defRPr/>
            </a:lvl3pPr>
            <a:lvl4pPr indent="-318008" lvl="3" marL="1828800" algn="l">
              <a:lnSpc>
                <a:spcPct val="90000"/>
              </a:lnSpc>
              <a:spcBef>
                <a:spcPts val="360"/>
              </a:spcBef>
              <a:spcAft>
                <a:spcPts val="0"/>
              </a:spcAft>
              <a:buClr>
                <a:schemeClr val="dk1"/>
              </a:buClr>
              <a:buSzPts val="1408"/>
              <a:buFont typeface="Arial"/>
              <a:buChar char="•"/>
              <a:defRPr/>
            </a:lvl4pPr>
            <a:lvl5pPr indent="-295656" lvl="4" marL="2286000" algn="l">
              <a:lnSpc>
                <a:spcPct val="90000"/>
              </a:lnSpc>
              <a:spcBef>
                <a:spcPts val="360"/>
              </a:spcBef>
              <a:spcAft>
                <a:spcPts val="0"/>
              </a:spcAft>
              <a:buClr>
                <a:schemeClr val="dk1"/>
              </a:buClr>
              <a:buSzPts val="1056"/>
              <a:buFont typeface="Arial"/>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8" name="Google Shape;38;p13"/>
          <p:cNvSpPr txBox="1"/>
          <p:nvPr>
            <p:ph idx="10" type="dt"/>
          </p:nvPr>
        </p:nvSpPr>
        <p:spPr>
          <a:xfrm>
            <a:off x="627234" y="4748824"/>
            <a:ext cx="1610128" cy="396264"/>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3"/>
          <p:cNvSpPr txBox="1"/>
          <p:nvPr>
            <p:ph idx="12" type="sldNum"/>
          </p:nvPr>
        </p:nvSpPr>
        <p:spPr>
          <a:xfrm>
            <a:off x="216000" y="4748824"/>
            <a:ext cx="326368" cy="396264"/>
          </a:xfrm>
          <a:prstGeom prst="rect">
            <a:avLst/>
          </a:prstGeom>
          <a:noFill/>
          <a:ln>
            <a:noFill/>
          </a:ln>
        </p:spPr>
        <p:txBody>
          <a:bodyPr anchorCtr="0" anchor="ctr"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de-DE"/>
              <a:t>‹#›</a:t>
            </a:fld>
            <a:endParaRPr/>
          </a:p>
        </p:txBody>
      </p:sp>
      <p:sp>
        <p:nvSpPr>
          <p:cNvPr id="40" name="Google Shape;40;p13"/>
          <p:cNvSpPr txBox="1"/>
          <p:nvPr>
            <p:ph type="title"/>
          </p:nvPr>
        </p:nvSpPr>
        <p:spPr>
          <a:xfrm>
            <a:off x="396000" y="296244"/>
            <a:ext cx="6869178" cy="575989"/>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2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gleich">
  <p:cSld name="Vergleich">
    <p:spTree>
      <p:nvGrpSpPr>
        <p:cNvPr id="41" name="Shape 41"/>
        <p:cNvGrpSpPr/>
        <p:nvPr/>
      </p:nvGrpSpPr>
      <p:grpSpPr>
        <a:xfrm>
          <a:off x="0" y="0"/>
          <a:ext cx="0" cy="0"/>
          <a:chOff x="0" y="0"/>
          <a:chExt cx="0" cy="0"/>
        </a:xfrm>
      </p:grpSpPr>
      <p:sp>
        <p:nvSpPr>
          <p:cNvPr id="42" name="Google Shape;42;p14"/>
          <p:cNvSpPr txBox="1"/>
          <p:nvPr>
            <p:ph idx="1" type="body"/>
          </p:nvPr>
        </p:nvSpPr>
        <p:spPr>
          <a:xfrm>
            <a:off x="400050" y="1188000"/>
            <a:ext cx="4098132" cy="618125"/>
          </a:xfrm>
          <a:prstGeom prst="rect">
            <a:avLst/>
          </a:prstGeom>
          <a:noFill/>
          <a:ln>
            <a:noFill/>
          </a:ln>
        </p:spPr>
        <p:txBody>
          <a:bodyPr anchorCtr="0" anchor="b" bIns="0" lIns="0" spcFirstLastPara="1" rIns="0" wrap="square" tIns="0">
            <a:normAutofit/>
          </a:bodyPr>
          <a:lstStyle>
            <a:lvl1pPr indent="-228600" lvl="0" marL="457200" algn="l">
              <a:lnSpc>
                <a:spcPct val="90000"/>
              </a:lnSpc>
              <a:spcBef>
                <a:spcPts val="360"/>
              </a:spcBef>
              <a:spcAft>
                <a:spcPts val="0"/>
              </a:spcAft>
              <a:buClr>
                <a:schemeClr val="dk1"/>
              </a:buClr>
              <a:buSzPts val="1760"/>
              <a:buFont typeface="Arial"/>
              <a:buNone/>
              <a:defRPr b="1" sz="2000"/>
            </a:lvl1pPr>
            <a:lvl2pPr indent="-228600" lvl="1" marL="914400" algn="l">
              <a:lnSpc>
                <a:spcPct val="90000"/>
              </a:lnSpc>
              <a:spcBef>
                <a:spcPts val="360"/>
              </a:spcBef>
              <a:spcAft>
                <a:spcPts val="0"/>
              </a:spcAft>
              <a:buClr>
                <a:schemeClr val="dk1"/>
              </a:buClr>
              <a:buSzPts val="1320"/>
              <a:buFont typeface="Arial"/>
              <a:buNone/>
              <a:defRPr b="1" sz="1500"/>
            </a:lvl2pPr>
            <a:lvl3pPr indent="-228600" lvl="2" marL="1371600" algn="l">
              <a:lnSpc>
                <a:spcPct val="90000"/>
              </a:lnSpc>
              <a:spcBef>
                <a:spcPts val="360"/>
              </a:spcBef>
              <a:spcAft>
                <a:spcPts val="0"/>
              </a:spcAft>
              <a:buClr>
                <a:schemeClr val="dk1"/>
              </a:buClr>
              <a:buSzPts val="1188"/>
              <a:buFont typeface="Arial"/>
              <a:buNone/>
              <a:defRPr b="1" sz="1350"/>
            </a:lvl3pPr>
            <a:lvl4pPr indent="-228600" lvl="3" marL="1828800" algn="l">
              <a:lnSpc>
                <a:spcPct val="90000"/>
              </a:lnSpc>
              <a:spcBef>
                <a:spcPts val="360"/>
              </a:spcBef>
              <a:spcAft>
                <a:spcPts val="0"/>
              </a:spcAft>
              <a:buClr>
                <a:schemeClr val="dk1"/>
              </a:buClr>
              <a:buSzPts val="1056"/>
              <a:buFont typeface="Arial"/>
              <a:buNone/>
              <a:defRPr b="1" sz="1200"/>
            </a:lvl4pPr>
            <a:lvl5pPr indent="-228600" lvl="4" marL="2286000" algn="l">
              <a:lnSpc>
                <a:spcPct val="90000"/>
              </a:lnSpc>
              <a:spcBef>
                <a:spcPts val="360"/>
              </a:spcBef>
              <a:spcAft>
                <a:spcPts val="0"/>
              </a:spcAft>
              <a:buClr>
                <a:schemeClr val="dk1"/>
              </a:buClr>
              <a:buSzPts val="1056"/>
              <a:buFont typeface="Arial"/>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3" name="Google Shape;43;p14"/>
          <p:cNvSpPr txBox="1"/>
          <p:nvPr>
            <p:ph idx="2" type="body"/>
          </p:nvPr>
        </p:nvSpPr>
        <p:spPr>
          <a:xfrm>
            <a:off x="400050" y="1937441"/>
            <a:ext cx="4098132" cy="2706239"/>
          </a:xfrm>
          <a:prstGeom prst="rect">
            <a:avLst/>
          </a:prstGeom>
          <a:noFill/>
          <a:ln>
            <a:noFill/>
          </a:ln>
        </p:spPr>
        <p:txBody>
          <a:bodyPr anchorCtr="0" anchor="t" bIns="0" lIns="0" spcFirstLastPara="1" rIns="0" wrap="square" tIns="0">
            <a:normAutofit/>
          </a:bodyPr>
          <a:lstStyle>
            <a:lvl1pPr indent="-340360" lvl="0" marL="457200" algn="l">
              <a:lnSpc>
                <a:spcPct val="90000"/>
              </a:lnSpc>
              <a:spcBef>
                <a:spcPts val="360"/>
              </a:spcBef>
              <a:spcAft>
                <a:spcPts val="0"/>
              </a:spcAft>
              <a:buClr>
                <a:schemeClr val="dk1"/>
              </a:buClr>
              <a:buSzPts val="1760"/>
              <a:buFont typeface="Arial"/>
              <a:buChar char="•"/>
              <a:defRPr/>
            </a:lvl1pPr>
            <a:lvl2pPr indent="-329183" lvl="1" marL="914400" algn="l">
              <a:lnSpc>
                <a:spcPct val="90000"/>
              </a:lnSpc>
              <a:spcBef>
                <a:spcPts val="360"/>
              </a:spcBef>
              <a:spcAft>
                <a:spcPts val="0"/>
              </a:spcAft>
              <a:buClr>
                <a:schemeClr val="dk1"/>
              </a:buClr>
              <a:buSzPts val="1584"/>
              <a:buFont typeface="Arial"/>
              <a:buChar char="•"/>
              <a:defRPr/>
            </a:lvl2pPr>
            <a:lvl3pPr indent="-318008" lvl="2" marL="1371600" algn="l">
              <a:lnSpc>
                <a:spcPct val="90000"/>
              </a:lnSpc>
              <a:spcBef>
                <a:spcPts val="360"/>
              </a:spcBef>
              <a:spcAft>
                <a:spcPts val="0"/>
              </a:spcAft>
              <a:buClr>
                <a:schemeClr val="dk1"/>
              </a:buClr>
              <a:buSzPts val="1408"/>
              <a:buFont typeface="Arial"/>
              <a:buChar char="•"/>
              <a:defRPr/>
            </a:lvl3pPr>
            <a:lvl4pPr indent="-318008" lvl="3" marL="1828800" algn="l">
              <a:lnSpc>
                <a:spcPct val="90000"/>
              </a:lnSpc>
              <a:spcBef>
                <a:spcPts val="360"/>
              </a:spcBef>
              <a:spcAft>
                <a:spcPts val="0"/>
              </a:spcAft>
              <a:buClr>
                <a:schemeClr val="dk1"/>
              </a:buClr>
              <a:buSzPts val="1408"/>
              <a:buFont typeface="Arial"/>
              <a:buChar char="•"/>
              <a:defRPr/>
            </a:lvl4pPr>
            <a:lvl5pPr indent="-295656" lvl="4" marL="2286000" algn="l">
              <a:lnSpc>
                <a:spcPct val="90000"/>
              </a:lnSpc>
              <a:spcBef>
                <a:spcPts val="360"/>
              </a:spcBef>
              <a:spcAft>
                <a:spcPts val="0"/>
              </a:spcAft>
              <a:buClr>
                <a:schemeClr val="dk1"/>
              </a:buClr>
              <a:buSzPts val="1056"/>
              <a:buFont typeface="Arial"/>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4" name="Google Shape;44;p14"/>
          <p:cNvSpPr txBox="1"/>
          <p:nvPr>
            <p:ph idx="3" type="body"/>
          </p:nvPr>
        </p:nvSpPr>
        <p:spPr>
          <a:xfrm>
            <a:off x="4645818" y="1188000"/>
            <a:ext cx="4098132" cy="618125"/>
          </a:xfrm>
          <a:prstGeom prst="rect">
            <a:avLst/>
          </a:prstGeom>
          <a:noFill/>
          <a:ln>
            <a:noFill/>
          </a:ln>
        </p:spPr>
        <p:txBody>
          <a:bodyPr anchorCtr="0" anchor="b" bIns="0" lIns="0" spcFirstLastPara="1" rIns="0" wrap="square" tIns="0">
            <a:normAutofit/>
          </a:bodyPr>
          <a:lstStyle>
            <a:lvl1pPr indent="-228600" lvl="0" marL="457200" algn="l">
              <a:lnSpc>
                <a:spcPct val="90000"/>
              </a:lnSpc>
              <a:spcBef>
                <a:spcPts val="360"/>
              </a:spcBef>
              <a:spcAft>
                <a:spcPts val="0"/>
              </a:spcAft>
              <a:buClr>
                <a:schemeClr val="dk1"/>
              </a:buClr>
              <a:buSzPts val="1760"/>
              <a:buFont typeface="Arial"/>
              <a:buNone/>
              <a:defRPr b="1" sz="2000"/>
            </a:lvl1pPr>
            <a:lvl2pPr indent="-228600" lvl="1" marL="914400" algn="l">
              <a:lnSpc>
                <a:spcPct val="90000"/>
              </a:lnSpc>
              <a:spcBef>
                <a:spcPts val="360"/>
              </a:spcBef>
              <a:spcAft>
                <a:spcPts val="0"/>
              </a:spcAft>
              <a:buClr>
                <a:schemeClr val="dk1"/>
              </a:buClr>
              <a:buSzPts val="1320"/>
              <a:buFont typeface="Arial"/>
              <a:buNone/>
              <a:defRPr b="1" sz="1500"/>
            </a:lvl2pPr>
            <a:lvl3pPr indent="-228600" lvl="2" marL="1371600" algn="l">
              <a:lnSpc>
                <a:spcPct val="90000"/>
              </a:lnSpc>
              <a:spcBef>
                <a:spcPts val="360"/>
              </a:spcBef>
              <a:spcAft>
                <a:spcPts val="0"/>
              </a:spcAft>
              <a:buClr>
                <a:schemeClr val="dk1"/>
              </a:buClr>
              <a:buSzPts val="1188"/>
              <a:buFont typeface="Arial"/>
              <a:buNone/>
              <a:defRPr b="1" sz="1350"/>
            </a:lvl3pPr>
            <a:lvl4pPr indent="-228600" lvl="3" marL="1828800" algn="l">
              <a:lnSpc>
                <a:spcPct val="90000"/>
              </a:lnSpc>
              <a:spcBef>
                <a:spcPts val="360"/>
              </a:spcBef>
              <a:spcAft>
                <a:spcPts val="0"/>
              </a:spcAft>
              <a:buClr>
                <a:schemeClr val="dk1"/>
              </a:buClr>
              <a:buSzPts val="1056"/>
              <a:buFont typeface="Arial"/>
              <a:buNone/>
              <a:defRPr b="1" sz="1200"/>
            </a:lvl4pPr>
            <a:lvl5pPr indent="-228600" lvl="4" marL="2286000" algn="l">
              <a:lnSpc>
                <a:spcPct val="90000"/>
              </a:lnSpc>
              <a:spcBef>
                <a:spcPts val="360"/>
              </a:spcBef>
              <a:spcAft>
                <a:spcPts val="0"/>
              </a:spcAft>
              <a:buClr>
                <a:schemeClr val="dk1"/>
              </a:buClr>
              <a:buSzPts val="1056"/>
              <a:buFont typeface="Arial"/>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45" name="Google Shape;45;p14"/>
          <p:cNvSpPr txBox="1"/>
          <p:nvPr>
            <p:ph idx="4" type="body"/>
          </p:nvPr>
        </p:nvSpPr>
        <p:spPr>
          <a:xfrm>
            <a:off x="4645818" y="1937441"/>
            <a:ext cx="4098132" cy="2706240"/>
          </a:xfrm>
          <a:prstGeom prst="rect">
            <a:avLst/>
          </a:prstGeom>
          <a:noFill/>
          <a:ln>
            <a:noFill/>
          </a:ln>
        </p:spPr>
        <p:txBody>
          <a:bodyPr anchorCtr="0" anchor="t" bIns="0" lIns="0" spcFirstLastPara="1" rIns="0" wrap="square" tIns="0">
            <a:normAutofit/>
          </a:bodyPr>
          <a:lstStyle>
            <a:lvl1pPr indent="-340360" lvl="0" marL="457200" algn="l">
              <a:lnSpc>
                <a:spcPct val="90000"/>
              </a:lnSpc>
              <a:spcBef>
                <a:spcPts val="360"/>
              </a:spcBef>
              <a:spcAft>
                <a:spcPts val="0"/>
              </a:spcAft>
              <a:buClr>
                <a:schemeClr val="dk1"/>
              </a:buClr>
              <a:buSzPts val="1760"/>
              <a:buFont typeface="Arial"/>
              <a:buChar char="•"/>
              <a:defRPr/>
            </a:lvl1pPr>
            <a:lvl2pPr indent="-329183" lvl="1" marL="914400" algn="l">
              <a:lnSpc>
                <a:spcPct val="90000"/>
              </a:lnSpc>
              <a:spcBef>
                <a:spcPts val="360"/>
              </a:spcBef>
              <a:spcAft>
                <a:spcPts val="0"/>
              </a:spcAft>
              <a:buClr>
                <a:schemeClr val="dk1"/>
              </a:buClr>
              <a:buSzPts val="1584"/>
              <a:buFont typeface="Arial"/>
              <a:buChar char="•"/>
              <a:defRPr/>
            </a:lvl2pPr>
            <a:lvl3pPr indent="-318008" lvl="2" marL="1371600" algn="l">
              <a:lnSpc>
                <a:spcPct val="90000"/>
              </a:lnSpc>
              <a:spcBef>
                <a:spcPts val="360"/>
              </a:spcBef>
              <a:spcAft>
                <a:spcPts val="0"/>
              </a:spcAft>
              <a:buClr>
                <a:schemeClr val="dk1"/>
              </a:buClr>
              <a:buSzPts val="1408"/>
              <a:buFont typeface="Arial"/>
              <a:buChar char="•"/>
              <a:defRPr/>
            </a:lvl3pPr>
            <a:lvl4pPr indent="-318008" lvl="3" marL="1828800" algn="l">
              <a:lnSpc>
                <a:spcPct val="90000"/>
              </a:lnSpc>
              <a:spcBef>
                <a:spcPts val="360"/>
              </a:spcBef>
              <a:spcAft>
                <a:spcPts val="0"/>
              </a:spcAft>
              <a:buClr>
                <a:schemeClr val="dk1"/>
              </a:buClr>
              <a:buSzPts val="1408"/>
              <a:buFont typeface="Arial"/>
              <a:buChar char="•"/>
              <a:defRPr/>
            </a:lvl4pPr>
            <a:lvl5pPr indent="-295656" lvl="4" marL="2286000" algn="l">
              <a:lnSpc>
                <a:spcPct val="90000"/>
              </a:lnSpc>
              <a:spcBef>
                <a:spcPts val="360"/>
              </a:spcBef>
              <a:spcAft>
                <a:spcPts val="0"/>
              </a:spcAft>
              <a:buClr>
                <a:schemeClr val="dk1"/>
              </a:buClr>
              <a:buSzPts val="1056"/>
              <a:buFont typeface="Arial"/>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6" name="Google Shape;46;p14"/>
          <p:cNvSpPr txBox="1"/>
          <p:nvPr>
            <p:ph idx="10" type="dt"/>
          </p:nvPr>
        </p:nvSpPr>
        <p:spPr>
          <a:xfrm>
            <a:off x="627234" y="4748824"/>
            <a:ext cx="1027755" cy="396264"/>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4"/>
          <p:cNvSpPr txBox="1"/>
          <p:nvPr>
            <p:ph idx="12" type="sldNum"/>
          </p:nvPr>
        </p:nvSpPr>
        <p:spPr>
          <a:xfrm>
            <a:off x="216000" y="4748824"/>
            <a:ext cx="326368" cy="396264"/>
          </a:xfrm>
          <a:prstGeom prst="rect">
            <a:avLst/>
          </a:prstGeom>
          <a:noFill/>
          <a:ln>
            <a:noFill/>
          </a:ln>
        </p:spPr>
        <p:txBody>
          <a:bodyPr anchorCtr="0" anchor="ctr"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de-DE"/>
              <a:t>‹#›</a:t>
            </a:fld>
            <a:endParaRPr/>
          </a:p>
        </p:txBody>
      </p:sp>
      <p:sp>
        <p:nvSpPr>
          <p:cNvPr id="48" name="Google Shape;48;p14"/>
          <p:cNvSpPr txBox="1"/>
          <p:nvPr>
            <p:ph type="title"/>
          </p:nvPr>
        </p:nvSpPr>
        <p:spPr>
          <a:xfrm>
            <a:off x="396000" y="296244"/>
            <a:ext cx="6869178" cy="575989"/>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2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Vergleich">
  <p:cSld name="1_Vergleich">
    <p:spTree>
      <p:nvGrpSpPr>
        <p:cNvPr id="49" name="Shape 49"/>
        <p:cNvGrpSpPr/>
        <p:nvPr/>
      </p:nvGrpSpPr>
      <p:grpSpPr>
        <a:xfrm>
          <a:off x="0" y="0"/>
          <a:ext cx="0" cy="0"/>
          <a:chOff x="0" y="0"/>
          <a:chExt cx="0" cy="0"/>
        </a:xfrm>
      </p:grpSpPr>
      <p:pic>
        <p:nvPicPr>
          <p:cNvPr id="50" name="Google Shape;50;p15"/>
          <p:cNvPicPr preferRelativeResize="0"/>
          <p:nvPr>
            <p:ph idx="2" type="pic"/>
          </p:nvPr>
        </p:nvPicPr>
        <p:blipFill/>
        <p:spPr>
          <a:xfrm>
            <a:off x="4655819" y="1943101"/>
            <a:ext cx="4100831" cy="2705099"/>
          </a:xfrm>
          <a:prstGeom prst="round2DiagRect">
            <a:avLst>
              <a:gd fmla="val 0" name="adj1"/>
              <a:gd fmla="val 8317" name="adj2"/>
            </a:avLst>
          </a:prstGeom>
          <a:blipFill rotWithShape="1">
            <a:blip r:embed="rId2">
              <a:alphaModFix/>
            </a:blip>
            <a:stretch>
              <a:fillRect b="0" l="0" r="0" t="0"/>
            </a:stretch>
          </a:blipFill>
          <a:ln cap="flat" cmpd="sng" w="12700">
            <a:solidFill>
              <a:schemeClr val="lt2"/>
            </a:solidFill>
            <a:prstDash val="solid"/>
            <a:round/>
            <a:headEnd len="sm" w="sm" type="none"/>
            <a:tailEnd len="sm" w="sm" type="none"/>
          </a:ln>
        </p:spPr>
      </p:pic>
      <p:sp>
        <p:nvSpPr>
          <p:cNvPr id="51" name="Google Shape;51;p15"/>
          <p:cNvSpPr txBox="1"/>
          <p:nvPr>
            <p:ph idx="1" type="body"/>
          </p:nvPr>
        </p:nvSpPr>
        <p:spPr>
          <a:xfrm>
            <a:off x="400050" y="1188000"/>
            <a:ext cx="4098132" cy="618125"/>
          </a:xfrm>
          <a:prstGeom prst="rect">
            <a:avLst/>
          </a:prstGeom>
          <a:noFill/>
          <a:ln>
            <a:noFill/>
          </a:ln>
        </p:spPr>
        <p:txBody>
          <a:bodyPr anchorCtr="0" anchor="b" bIns="0" lIns="0" spcFirstLastPara="1" rIns="0" wrap="square" tIns="0">
            <a:normAutofit/>
          </a:bodyPr>
          <a:lstStyle>
            <a:lvl1pPr indent="-228600" lvl="0" marL="457200" algn="l">
              <a:lnSpc>
                <a:spcPct val="90000"/>
              </a:lnSpc>
              <a:spcBef>
                <a:spcPts val="360"/>
              </a:spcBef>
              <a:spcAft>
                <a:spcPts val="0"/>
              </a:spcAft>
              <a:buClr>
                <a:schemeClr val="dk1"/>
              </a:buClr>
              <a:buSzPts val="1760"/>
              <a:buFont typeface="Arial"/>
              <a:buNone/>
              <a:defRPr b="1" sz="2000"/>
            </a:lvl1pPr>
            <a:lvl2pPr indent="-228600" lvl="1" marL="914400" algn="l">
              <a:lnSpc>
                <a:spcPct val="90000"/>
              </a:lnSpc>
              <a:spcBef>
                <a:spcPts val="360"/>
              </a:spcBef>
              <a:spcAft>
                <a:spcPts val="0"/>
              </a:spcAft>
              <a:buClr>
                <a:schemeClr val="dk1"/>
              </a:buClr>
              <a:buSzPts val="1320"/>
              <a:buFont typeface="Arial"/>
              <a:buNone/>
              <a:defRPr b="1" sz="1500"/>
            </a:lvl2pPr>
            <a:lvl3pPr indent="-228600" lvl="2" marL="1371600" algn="l">
              <a:lnSpc>
                <a:spcPct val="90000"/>
              </a:lnSpc>
              <a:spcBef>
                <a:spcPts val="360"/>
              </a:spcBef>
              <a:spcAft>
                <a:spcPts val="0"/>
              </a:spcAft>
              <a:buClr>
                <a:schemeClr val="dk1"/>
              </a:buClr>
              <a:buSzPts val="1188"/>
              <a:buFont typeface="Arial"/>
              <a:buNone/>
              <a:defRPr b="1" sz="1350"/>
            </a:lvl3pPr>
            <a:lvl4pPr indent="-228600" lvl="3" marL="1828800" algn="l">
              <a:lnSpc>
                <a:spcPct val="90000"/>
              </a:lnSpc>
              <a:spcBef>
                <a:spcPts val="360"/>
              </a:spcBef>
              <a:spcAft>
                <a:spcPts val="0"/>
              </a:spcAft>
              <a:buClr>
                <a:schemeClr val="dk1"/>
              </a:buClr>
              <a:buSzPts val="1056"/>
              <a:buFont typeface="Arial"/>
              <a:buNone/>
              <a:defRPr b="1" sz="1200"/>
            </a:lvl4pPr>
            <a:lvl5pPr indent="-228600" lvl="4" marL="2286000" algn="l">
              <a:lnSpc>
                <a:spcPct val="90000"/>
              </a:lnSpc>
              <a:spcBef>
                <a:spcPts val="360"/>
              </a:spcBef>
              <a:spcAft>
                <a:spcPts val="0"/>
              </a:spcAft>
              <a:buClr>
                <a:schemeClr val="dk1"/>
              </a:buClr>
              <a:buSzPts val="1056"/>
              <a:buFont typeface="Arial"/>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52" name="Google Shape;52;p15"/>
          <p:cNvSpPr txBox="1"/>
          <p:nvPr>
            <p:ph idx="3" type="body"/>
          </p:nvPr>
        </p:nvSpPr>
        <p:spPr>
          <a:xfrm>
            <a:off x="400050" y="1937441"/>
            <a:ext cx="4098132" cy="2706239"/>
          </a:xfrm>
          <a:prstGeom prst="rect">
            <a:avLst/>
          </a:prstGeom>
          <a:noFill/>
          <a:ln>
            <a:noFill/>
          </a:ln>
        </p:spPr>
        <p:txBody>
          <a:bodyPr anchorCtr="0" anchor="t" bIns="0" lIns="0" spcFirstLastPara="1" rIns="0" wrap="square" tIns="0">
            <a:normAutofit/>
          </a:bodyPr>
          <a:lstStyle>
            <a:lvl1pPr indent="-340360" lvl="0" marL="457200" algn="l">
              <a:lnSpc>
                <a:spcPct val="90000"/>
              </a:lnSpc>
              <a:spcBef>
                <a:spcPts val="360"/>
              </a:spcBef>
              <a:spcAft>
                <a:spcPts val="0"/>
              </a:spcAft>
              <a:buClr>
                <a:schemeClr val="dk1"/>
              </a:buClr>
              <a:buSzPts val="1760"/>
              <a:buFont typeface="Arial"/>
              <a:buChar char="•"/>
              <a:defRPr/>
            </a:lvl1pPr>
            <a:lvl2pPr indent="-329183" lvl="1" marL="914400" algn="l">
              <a:lnSpc>
                <a:spcPct val="90000"/>
              </a:lnSpc>
              <a:spcBef>
                <a:spcPts val="360"/>
              </a:spcBef>
              <a:spcAft>
                <a:spcPts val="0"/>
              </a:spcAft>
              <a:buClr>
                <a:schemeClr val="dk1"/>
              </a:buClr>
              <a:buSzPts val="1584"/>
              <a:buFont typeface="Arial"/>
              <a:buChar char="•"/>
              <a:defRPr/>
            </a:lvl2pPr>
            <a:lvl3pPr indent="-318008" lvl="2" marL="1371600" algn="l">
              <a:lnSpc>
                <a:spcPct val="90000"/>
              </a:lnSpc>
              <a:spcBef>
                <a:spcPts val="360"/>
              </a:spcBef>
              <a:spcAft>
                <a:spcPts val="0"/>
              </a:spcAft>
              <a:buClr>
                <a:schemeClr val="dk1"/>
              </a:buClr>
              <a:buSzPts val="1408"/>
              <a:buFont typeface="Arial"/>
              <a:buChar char="•"/>
              <a:defRPr/>
            </a:lvl3pPr>
            <a:lvl4pPr indent="-318008" lvl="3" marL="1828800" algn="l">
              <a:lnSpc>
                <a:spcPct val="90000"/>
              </a:lnSpc>
              <a:spcBef>
                <a:spcPts val="360"/>
              </a:spcBef>
              <a:spcAft>
                <a:spcPts val="0"/>
              </a:spcAft>
              <a:buClr>
                <a:schemeClr val="dk1"/>
              </a:buClr>
              <a:buSzPts val="1408"/>
              <a:buFont typeface="Arial"/>
              <a:buChar char="•"/>
              <a:defRPr/>
            </a:lvl4pPr>
            <a:lvl5pPr indent="-295656" lvl="4" marL="2286000" algn="l">
              <a:lnSpc>
                <a:spcPct val="90000"/>
              </a:lnSpc>
              <a:spcBef>
                <a:spcPts val="360"/>
              </a:spcBef>
              <a:spcAft>
                <a:spcPts val="0"/>
              </a:spcAft>
              <a:buClr>
                <a:schemeClr val="dk1"/>
              </a:buClr>
              <a:buSzPts val="1056"/>
              <a:buFont typeface="Arial"/>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3" name="Google Shape;53;p15"/>
          <p:cNvSpPr txBox="1"/>
          <p:nvPr>
            <p:ph idx="4" type="body"/>
          </p:nvPr>
        </p:nvSpPr>
        <p:spPr>
          <a:xfrm>
            <a:off x="4645818" y="1188000"/>
            <a:ext cx="4098132" cy="618125"/>
          </a:xfrm>
          <a:prstGeom prst="rect">
            <a:avLst/>
          </a:prstGeom>
          <a:noFill/>
          <a:ln>
            <a:noFill/>
          </a:ln>
        </p:spPr>
        <p:txBody>
          <a:bodyPr anchorCtr="0" anchor="b" bIns="0" lIns="0" spcFirstLastPara="1" rIns="0" wrap="square" tIns="0">
            <a:normAutofit/>
          </a:bodyPr>
          <a:lstStyle>
            <a:lvl1pPr indent="-228600" lvl="0" marL="457200" algn="l">
              <a:lnSpc>
                <a:spcPct val="90000"/>
              </a:lnSpc>
              <a:spcBef>
                <a:spcPts val="360"/>
              </a:spcBef>
              <a:spcAft>
                <a:spcPts val="0"/>
              </a:spcAft>
              <a:buClr>
                <a:schemeClr val="dk1"/>
              </a:buClr>
              <a:buSzPts val="1760"/>
              <a:buFont typeface="Arial"/>
              <a:buNone/>
              <a:defRPr b="1" sz="2000"/>
            </a:lvl1pPr>
            <a:lvl2pPr indent="-228600" lvl="1" marL="914400" algn="l">
              <a:lnSpc>
                <a:spcPct val="90000"/>
              </a:lnSpc>
              <a:spcBef>
                <a:spcPts val="360"/>
              </a:spcBef>
              <a:spcAft>
                <a:spcPts val="0"/>
              </a:spcAft>
              <a:buClr>
                <a:schemeClr val="dk1"/>
              </a:buClr>
              <a:buSzPts val="1320"/>
              <a:buFont typeface="Arial"/>
              <a:buNone/>
              <a:defRPr b="1" sz="1500"/>
            </a:lvl2pPr>
            <a:lvl3pPr indent="-228600" lvl="2" marL="1371600" algn="l">
              <a:lnSpc>
                <a:spcPct val="90000"/>
              </a:lnSpc>
              <a:spcBef>
                <a:spcPts val="360"/>
              </a:spcBef>
              <a:spcAft>
                <a:spcPts val="0"/>
              </a:spcAft>
              <a:buClr>
                <a:schemeClr val="dk1"/>
              </a:buClr>
              <a:buSzPts val="1188"/>
              <a:buFont typeface="Arial"/>
              <a:buNone/>
              <a:defRPr b="1" sz="1350"/>
            </a:lvl3pPr>
            <a:lvl4pPr indent="-228600" lvl="3" marL="1828800" algn="l">
              <a:lnSpc>
                <a:spcPct val="90000"/>
              </a:lnSpc>
              <a:spcBef>
                <a:spcPts val="360"/>
              </a:spcBef>
              <a:spcAft>
                <a:spcPts val="0"/>
              </a:spcAft>
              <a:buClr>
                <a:schemeClr val="dk1"/>
              </a:buClr>
              <a:buSzPts val="1056"/>
              <a:buFont typeface="Arial"/>
              <a:buNone/>
              <a:defRPr b="1" sz="1200"/>
            </a:lvl4pPr>
            <a:lvl5pPr indent="-228600" lvl="4" marL="2286000" algn="l">
              <a:lnSpc>
                <a:spcPct val="90000"/>
              </a:lnSpc>
              <a:spcBef>
                <a:spcPts val="360"/>
              </a:spcBef>
              <a:spcAft>
                <a:spcPts val="0"/>
              </a:spcAft>
              <a:buClr>
                <a:schemeClr val="dk1"/>
              </a:buClr>
              <a:buSzPts val="1056"/>
              <a:buFont typeface="Arial"/>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54" name="Google Shape;54;p15"/>
          <p:cNvSpPr txBox="1"/>
          <p:nvPr>
            <p:ph idx="10" type="dt"/>
          </p:nvPr>
        </p:nvSpPr>
        <p:spPr>
          <a:xfrm>
            <a:off x="627234" y="4748824"/>
            <a:ext cx="1610128" cy="396264"/>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5"/>
          <p:cNvSpPr txBox="1"/>
          <p:nvPr>
            <p:ph idx="12" type="sldNum"/>
          </p:nvPr>
        </p:nvSpPr>
        <p:spPr>
          <a:xfrm>
            <a:off x="216000" y="4748824"/>
            <a:ext cx="326368" cy="396264"/>
          </a:xfrm>
          <a:prstGeom prst="rect">
            <a:avLst/>
          </a:prstGeom>
          <a:noFill/>
          <a:ln>
            <a:noFill/>
          </a:ln>
        </p:spPr>
        <p:txBody>
          <a:bodyPr anchorCtr="0" anchor="ctr"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de-DE"/>
              <a:t>‹#›</a:t>
            </a:fld>
            <a:endParaRPr/>
          </a:p>
        </p:txBody>
      </p:sp>
      <p:sp>
        <p:nvSpPr>
          <p:cNvPr id="56" name="Google Shape;56;p15"/>
          <p:cNvSpPr txBox="1"/>
          <p:nvPr>
            <p:ph type="title"/>
          </p:nvPr>
        </p:nvSpPr>
        <p:spPr>
          <a:xfrm>
            <a:off x="396000" y="296244"/>
            <a:ext cx="6869178" cy="575989"/>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2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p:cSld name="Nur Titel">
    <p:spTree>
      <p:nvGrpSpPr>
        <p:cNvPr id="57" name="Shape 57"/>
        <p:cNvGrpSpPr/>
        <p:nvPr/>
      </p:nvGrpSpPr>
      <p:grpSpPr>
        <a:xfrm>
          <a:off x="0" y="0"/>
          <a:ext cx="0" cy="0"/>
          <a:chOff x="0" y="0"/>
          <a:chExt cx="0" cy="0"/>
        </a:xfrm>
      </p:grpSpPr>
      <p:sp>
        <p:nvSpPr>
          <p:cNvPr id="58" name="Google Shape;58;p16"/>
          <p:cNvSpPr txBox="1"/>
          <p:nvPr>
            <p:ph idx="10" type="dt"/>
          </p:nvPr>
        </p:nvSpPr>
        <p:spPr>
          <a:xfrm>
            <a:off x="627234" y="4748824"/>
            <a:ext cx="1610128" cy="396264"/>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6"/>
          <p:cNvSpPr txBox="1"/>
          <p:nvPr>
            <p:ph idx="12" type="sldNum"/>
          </p:nvPr>
        </p:nvSpPr>
        <p:spPr>
          <a:xfrm>
            <a:off x="216000" y="4748824"/>
            <a:ext cx="326368" cy="396264"/>
          </a:xfrm>
          <a:prstGeom prst="rect">
            <a:avLst/>
          </a:prstGeom>
          <a:noFill/>
          <a:ln>
            <a:noFill/>
          </a:ln>
        </p:spPr>
        <p:txBody>
          <a:bodyPr anchorCtr="0" anchor="ctr"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de-DE"/>
              <a:t>‹#›</a:t>
            </a:fld>
            <a:endParaRPr/>
          </a:p>
        </p:txBody>
      </p:sp>
      <p:sp>
        <p:nvSpPr>
          <p:cNvPr id="60" name="Google Shape;60;p16"/>
          <p:cNvSpPr txBox="1"/>
          <p:nvPr>
            <p:ph type="title"/>
          </p:nvPr>
        </p:nvSpPr>
        <p:spPr>
          <a:xfrm>
            <a:off x="396000" y="296244"/>
            <a:ext cx="6869178" cy="575989"/>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2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Nur Titel">
  <p:cSld name="1_Nur Titel">
    <p:spTree>
      <p:nvGrpSpPr>
        <p:cNvPr id="61" name="Shape 61"/>
        <p:cNvGrpSpPr/>
        <p:nvPr/>
      </p:nvGrpSpPr>
      <p:grpSpPr>
        <a:xfrm>
          <a:off x="0" y="0"/>
          <a:ext cx="0" cy="0"/>
          <a:chOff x="0" y="0"/>
          <a:chExt cx="0" cy="0"/>
        </a:xfrm>
      </p:grpSpPr>
      <p:sp>
        <p:nvSpPr>
          <p:cNvPr id="62" name="Google Shape;62;p17"/>
          <p:cNvSpPr txBox="1"/>
          <p:nvPr>
            <p:ph idx="10" type="dt"/>
          </p:nvPr>
        </p:nvSpPr>
        <p:spPr>
          <a:xfrm>
            <a:off x="627234" y="4748824"/>
            <a:ext cx="1610128" cy="396264"/>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7"/>
          <p:cNvSpPr txBox="1"/>
          <p:nvPr>
            <p:ph idx="12" type="sldNum"/>
          </p:nvPr>
        </p:nvSpPr>
        <p:spPr>
          <a:xfrm>
            <a:off x="216000" y="4748824"/>
            <a:ext cx="326368" cy="396264"/>
          </a:xfrm>
          <a:prstGeom prst="rect">
            <a:avLst/>
          </a:prstGeom>
          <a:noFill/>
          <a:ln>
            <a:noFill/>
          </a:ln>
        </p:spPr>
        <p:txBody>
          <a:bodyPr anchorCtr="0" anchor="ctr"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de-DE"/>
              <a:t>‹#›</a:t>
            </a:fld>
            <a:endParaRPr/>
          </a:p>
        </p:txBody>
      </p:sp>
      <p:sp>
        <p:nvSpPr>
          <p:cNvPr id="64" name="Google Shape;64;p17"/>
          <p:cNvSpPr txBox="1"/>
          <p:nvPr>
            <p:ph type="title"/>
          </p:nvPr>
        </p:nvSpPr>
        <p:spPr>
          <a:xfrm>
            <a:off x="396000" y="296244"/>
            <a:ext cx="6869178" cy="575989"/>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2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 name="Google Shape;65;p17"/>
          <p:cNvSpPr/>
          <p:nvPr>
            <p:ph idx="2" type="pic"/>
          </p:nvPr>
        </p:nvSpPr>
        <p:spPr>
          <a:xfrm>
            <a:off x="0" y="1328420"/>
            <a:ext cx="9144000" cy="3304540"/>
          </a:xfrm>
          <a:prstGeom prst="rect">
            <a:avLst/>
          </a:prstGeom>
          <a:solidFill>
            <a:srgbClr val="FF99FF"/>
          </a:solidFill>
          <a:ln>
            <a:noFill/>
          </a:ln>
        </p:spPr>
      </p:sp>
      <p:pic>
        <p:nvPicPr>
          <p:cNvPr id="66" name="Google Shape;66;p17"/>
          <p:cNvPicPr preferRelativeResize="0"/>
          <p:nvPr/>
        </p:nvPicPr>
        <p:blipFill rotWithShape="1">
          <a:blip r:embed="rId2">
            <a:alphaModFix/>
          </a:blip>
          <a:srcRect b="452" l="0" r="0" t="451"/>
          <a:stretch/>
        </p:blipFill>
        <p:spPr>
          <a:xfrm>
            <a:off x="0" y="1328420"/>
            <a:ext cx="9144000" cy="3304540"/>
          </a:xfrm>
          <a:prstGeom prst="rect">
            <a:avLst/>
          </a:prstGeom>
          <a:noFill/>
          <a:ln>
            <a:noFill/>
          </a:ln>
        </p:spPr>
      </p:pic>
      <p:pic>
        <p:nvPicPr>
          <p:cNvPr id="67" name="Google Shape;67;p17"/>
          <p:cNvPicPr preferRelativeResize="0"/>
          <p:nvPr/>
        </p:nvPicPr>
        <p:blipFill rotWithShape="1">
          <a:blip r:embed="rId3">
            <a:alphaModFix/>
          </a:blip>
          <a:srcRect b="452" l="0" r="0" t="451"/>
          <a:stretch/>
        </p:blipFill>
        <p:spPr>
          <a:xfrm>
            <a:off x="0" y="1328420"/>
            <a:ext cx="9144000" cy="330454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Nur Titel">
  <p:cSld name="2_Nur Titel">
    <p:spTree>
      <p:nvGrpSpPr>
        <p:cNvPr id="68" name="Shape 68"/>
        <p:cNvGrpSpPr/>
        <p:nvPr/>
      </p:nvGrpSpPr>
      <p:grpSpPr>
        <a:xfrm>
          <a:off x="0" y="0"/>
          <a:ext cx="0" cy="0"/>
          <a:chOff x="0" y="0"/>
          <a:chExt cx="0" cy="0"/>
        </a:xfrm>
      </p:grpSpPr>
      <p:sp>
        <p:nvSpPr>
          <p:cNvPr id="69" name="Google Shape;69;p18"/>
          <p:cNvSpPr txBox="1"/>
          <p:nvPr>
            <p:ph idx="10" type="dt"/>
          </p:nvPr>
        </p:nvSpPr>
        <p:spPr>
          <a:xfrm>
            <a:off x="627234" y="4748824"/>
            <a:ext cx="1610128" cy="396264"/>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8"/>
          <p:cNvSpPr txBox="1"/>
          <p:nvPr>
            <p:ph idx="12" type="sldNum"/>
          </p:nvPr>
        </p:nvSpPr>
        <p:spPr>
          <a:xfrm>
            <a:off x="216000" y="4748824"/>
            <a:ext cx="326368" cy="396264"/>
          </a:xfrm>
          <a:prstGeom prst="rect">
            <a:avLst/>
          </a:prstGeom>
          <a:noFill/>
          <a:ln>
            <a:noFill/>
          </a:ln>
        </p:spPr>
        <p:txBody>
          <a:bodyPr anchorCtr="0" anchor="ctr" bIns="0" lIns="0" spcFirstLastPara="1" rIns="0" wrap="square" tIns="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de-DE"/>
              <a:t>‹#›</a:t>
            </a:fld>
            <a:endParaRPr/>
          </a:p>
        </p:txBody>
      </p:sp>
      <p:sp>
        <p:nvSpPr>
          <p:cNvPr id="71" name="Google Shape;71;p18"/>
          <p:cNvSpPr txBox="1"/>
          <p:nvPr>
            <p:ph type="title"/>
          </p:nvPr>
        </p:nvSpPr>
        <p:spPr>
          <a:xfrm>
            <a:off x="396000" y="296244"/>
            <a:ext cx="6869178" cy="575989"/>
          </a:xfrm>
          <a:prstGeom prst="rect">
            <a:avLst/>
          </a:prstGeom>
          <a:noFill/>
          <a:ln>
            <a:noFill/>
          </a:ln>
        </p:spPr>
        <p:txBody>
          <a:bodyPr anchorCtr="0" anchor="b" bIns="0" lIns="0" spcFirstLastPara="1" rIns="0" wrap="square" tIns="0">
            <a:normAutofit/>
          </a:bodyPr>
          <a:lstStyle>
            <a:lvl1pPr lvl="0" algn="l">
              <a:lnSpc>
                <a:spcPct val="90000"/>
              </a:lnSpc>
              <a:spcBef>
                <a:spcPts val="0"/>
              </a:spcBef>
              <a:spcAft>
                <a:spcPts val="0"/>
              </a:spcAft>
              <a:buClr>
                <a:schemeClr val="dk1"/>
              </a:buClr>
              <a:buSzPts val="2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8"/>
          <p:cNvSpPr/>
          <p:nvPr/>
        </p:nvSpPr>
        <p:spPr>
          <a:xfrm>
            <a:off x="0" y="4652492"/>
            <a:ext cx="9144000" cy="18288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3" name="Google Shape;73;p18"/>
          <p:cNvSpPr/>
          <p:nvPr>
            <p:ph idx="2" type="pic"/>
          </p:nvPr>
        </p:nvSpPr>
        <p:spPr>
          <a:xfrm>
            <a:off x="0" y="1328419"/>
            <a:ext cx="9144000" cy="3419793"/>
          </a:xfrm>
          <a:prstGeom prst="rect">
            <a:avLst/>
          </a:prstGeom>
          <a:solidFill>
            <a:srgbClr val="FF99FF"/>
          </a:solidFill>
          <a:ln>
            <a:noFill/>
          </a:ln>
        </p:spPr>
      </p:sp>
      <p:pic>
        <p:nvPicPr>
          <p:cNvPr id="74" name="Google Shape;74;p18"/>
          <p:cNvPicPr preferRelativeResize="0"/>
          <p:nvPr/>
        </p:nvPicPr>
        <p:blipFill rotWithShape="1">
          <a:blip r:embed="rId2">
            <a:alphaModFix/>
          </a:blip>
          <a:srcRect b="0" l="1252" r="1253" t="0"/>
          <a:stretch/>
        </p:blipFill>
        <p:spPr>
          <a:xfrm>
            <a:off x="0" y="1328418"/>
            <a:ext cx="9144000" cy="3419793"/>
          </a:xfrm>
          <a:prstGeom prst="rect">
            <a:avLst/>
          </a:prstGeom>
          <a:noFill/>
          <a:ln>
            <a:noFill/>
          </a:ln>
        </p:spPr>
      </p:pic>
      <p:pic>
        <p:nvPicPr>
          <p:cNvPr id="75" name="Google Shape;75;p18"/>
          <p:cNvPicPr preferRelativeResize="0"/>
          <p:nvPr/>
        </p:nvPicPr>
        <p:blipFill rotWithShape="1">
          <a:blip r:embed="rId3">
            <a:alphaModFix/>
          </a:blip>
          <a:srcRect b="0" l="1252" r="1253" t="0"/>
          <a:stretch/>
        </p:blipFill>
        <p:spPr>
          <a:xfrm>
            <a:off x="0" y="1328417"/>
            <a:ext cx="9144000" cy="3419793"/>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6"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9"/>
          <p:cNvSpPr txBox="1"/>
          <p:nvPr>
            <p:ph type="title"/>
          </p:nvPr>
        </p:nvSpPr>
        <p:spPr>
          <a:xfrm>
            <a:off x="396000" y="296244"/>
            <a:ext cx="6869178" cy="575989"/>
          </a:xfrm>
          <a:prstGeom prst="rect">
            <a:avLst/>
          </a:prstGeom>
          <a:noFill/>
          <a:ln>
            <a:noFill/>
          </a:ln>
        </p:spPr>
        <p:txBody>
          <a:bodyPr anchorCtr="0" anchor="b" bIns="0" lIns="0" spcFirstLastPara="1" rIns="0" wrap="square" tIns="0">
            <a:normAutofit/>
          </a:bodyPr>
          <a:lstStyle>
            <a:lvl1pPr lvl="0" marR="0" rtl="0" algn="l">
              <a:lnSpc>
                <a:spcPct val="90000"/>
              </a:lnSpc>
              <a:spcBef>
                <a:spcPts val="0"/>
              </a:spcBef>
              <a:spcAft>
                <a:spcPts val="0"/>
              </a:spcAft>
              <a:buClr>
                <a:schemeClr val="dk1"/>
              </a:buClr>
              <a:buSzPts val="2400"/>
              <a:buFont typeface="Arial"/>
              <a:buNone/>
              <a:defRPr b="1" i="0" sz="2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9"/>
          <p:cNvSpPr txBox="1"/>
          <p:nvPr>
            <p:ph idx="1" type="body"/>
          </p:nvPr>
        </p:nvSpPr>
        <p:spPr>
          <a:xfrm>
            <a:off x="396000" y="1187341"/>
            <a:ext cx="8351999" cy="3393631"/>
          </a:xfrm>
          <a:prstGeom prst="rect">
            <a:avLst/>
          </a:prstGeom>
          <a:noFill/>
          <a:ln>
            <a:noFill/>
          </a:ln>
        </p:spPr>
        <p:txBody>
          <a:bodyPr anchorCtr="0" anchor="t" bIns="0" lIns="0" spcFirstLastPara="1" rIns="0" wrap="square" tIns="0">
            <a:normAutofit/>
          </a:bodyPr>
          <a:lstStyle>
            <a:lvl1pPr indent="-340360" lvl="0" marL="457200" marR="0" rtl="0" algn="l">
              <a:lnSpc>
                <a:spcPct val="90000"/>
              </a:lnSpc>
              <a:spcBef>
                <a:spcPts val="360"/>
              </a:spcBef>
              <a:spcAft>
                <a:spcPts val="0"/>
              </a:spcAft>
              <a:buClr>
                <a:schemeClr val="dk1"/>
              </a:buClr>
              <a:buSzPts val="1760"/>
              <a:buFont typeface="Arial"/>
              <a:buChar char="•"/>
              <a:defRPr b="0" i="0" sz="2000" u="none" cap="none" strike="noStrike">
                <a:solidFill>
                  <a:schemeClr val="dk1"/>
                </a:solidFill>
                <a:latin typeface="Arial"/>
                <a:ea typeface="Arial"/>
                <a:cs typeface="Arial"/>
                <a:sym typeface="Arial"/>
              </a:defRPr>
            </a:lvl1pPr>
            <a:lvl2pPr indent="-329183" lvl="1" marL="914400" marR="0" rtl="0" algn="l">
              <a:lnSpc>
                <a:spcPct val="90000"/>
              </a:lnSpc>
              <a:spcBef>
                <a:spcPts val="360"/>
              </a:spcBef>
              <a:spcAft>
                <a:spcPts val="0"/>
              </a:spcAft>
              <a:buClr>
                <a:schemeClr val="dk1"/>
              </a:buClr>
              <a:buSzPts val="1584"/>
              <a:buFont typeface="Arial"/>
              <a:buChar char="•"/>
              <a:defRPr b="0" i="0" sz="1800" u="none" cap="none" strike="noStrike">
                <a:solidFill>
                  <a:schemeClr val="dk1"/>
                </a:solidFill>
                <a:latin typeface="Arial"/>
                <a:ea typeface="Arial"/>
                <a:cs typeface="Arial"/>
                <a:sym typeface="Arial"/>
              </a:defRPr>
            </a:lvl2pPr>
            <a:lvl3pPr indent="-318008" lvl="2" marL="1371600" marR="0" rtl="0" algn="l">
              <a:lnSpc>
                <a:spcPct val="90000"/>
              </a:lnSpc>
              <a:spcBef>
                <a:spcPts val="360"/>
              </a:spcBef>
              <a:spcAft>
                <a:spcPts val="0"/>
              </a:spcAft>
              <a:buClr>
                <a:schemeClr val="dk1"/>
              </a:buClr>
              <a:buSzPts val="1408"/>
              <a:buFont typeface="Arial"/>
              <a:buChar char="•"/>
              <a:defRPr b="0" i="0" sz="1600" u="none" cap="none" strike="noStrike">
                <a:solidFill>
                  <a:schemeClr val="dk1"/>
                </a:solidFill>
                <a:latin typeface="Arial"/>
                <a:ea typeface="Arial"/>
                <a:cs typeface="Arial"/>
                <a:sym typeface="Arial"/>
              </a:defRPr>
            </a:lvl3pPr>
            <a:lvl4pPr indent="-318008" lvl="3" marL="1828800" marR="0" rtl="0" algn="l">
              <a:lnSpc>
                <a:spcPct val="90000"/>
              </a:lnSpc>
              <a:spcBef>
                <a:spcPts val="360"/>
              </a:spcBef>
              <a:spcAft>
                <a:spcPts val="0"/>
              </a:spcAft>
              <a:buClr>
                <a:schemeClr val="dk1"/>
              </a:buClr>
              <a:buSzPts val="1408"/>
              <a:buFont typeface="Arial"/>
              <a:buChar char="•"/>
              <a:defRPr b="0" i="0" sz="1600" u="none" cap="none" strike="noStrike">
                <a:solidFill>
                  <a:schemeClr val="dk1"/>
                </a:solidFill>
                <a:latin typeface="Arial"/>
                <a:ea typeface="Arial"/>
                <a:cs typeface="Arial"/>
                <a:sym typeface="Arial"/>
              </a:defRPr>
            </a:lvl4pPr>
            <a:lvl5pPr indent="-295656" lvl="4" marL="2286000" marR="0" rtl="0" algn="l">
              <a:lnSpc>
                <a:spcPct val="90000"/>
              </a:lnSpc>
              <a:spcBef>
                <a:spcPts val="360"/>
              </a:spcBef>
              <a:spcAft>
                <a:spcPts val="0"/>
              </a:spcAft>
              <a:buClr>
                <a:schemeClr val="dk1"/>
              </a:buClr>
              <a:buSzPts val="1056"/>
              <a:buFont typeface="Arial"/>
              <a:buChar char="•"/>
              <a:defRPr b="0" i="0" sz="12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2" name="Google Shape;12;p9"/>
          <p:cNvSpPr txBox="1"/>
          <p:nvPr>
            <p:ph idx="10" type="dt"/>
          </p:nvPr>
        </p:nvSpPr>
        <p:spPr>
          <a:xfrm>
            <a:off x="627234" y="4748824"/>
            <a:ext cx="1610128" cy="396264"/>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9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9"/>
          <p:cNvSpPr txBox="1"/>
          <p:nvPr>
            <p:ph idx="12" type="sldNum"/>
          </p:nvPr>
        </p:nvSpPr>
        <p:spPr>
          <a:xfrm>
            <a:off x="216000" y="4748824"/>
            <a:ext cx="326368" cy="396264"/>
          </a:xfrm>
          <a:prstGeom prst="rect">
            <a:avLst/>
          </a:prstGeom>
          <a:noFill/>
          <a:ln>
            <a:noFill/>
          </a:ln>
        </p:spPr>
        <p:txBody>
          <a:bodyPr anchorCtr="0" anchor="ctr" bIns="0" lIns="0" spcFirstLastPara="1" rIns="0" wrap="square" tIns="0">
            <a:noAutofit/>
          </a:bodyPr>
          <a:lstStyle>
            <a:lvl1pPr indent="0" lvl="0" marL="0" marR="0" rtl="0" algn="l">
              <a:spcBef>
                <a:spcPts val="0"/>
              </a:spcBef>
              <a:buNone/>
              <a:defRPr b="1" i="0" sz="900" u="none" cap="none" strike="noStrike">
                <a:solidFill>
                  <a:schemeClr val="dk1"/>
                </a:solidFill>
                <a:latin typeface="Arial"/>
                <a:ea typeface="Arial"/>
                <a:cs typeface="Arial"/>
                <a:sym typeface="Arial"/>
              </a:defRPr>
            </a:lvl1pPr>
            <a:lvl2pPr indent="0" lvl="1" marL="0" marR="0" rtl="0" algn="l">
              <a:spcBef>
                <a:spcPts val="0"/>
              </a:spcBef>
              <a:buNone/>
              <a:defRPr b="1" i="0" sz="900" u="none" cap="none" strike="noStrike">
                <a:solidFill>
                  <a:schemeClr val="dk1"/>
                </a:solidFill>
                <a:latin typeface="Arial"/>
                <a:ea typeface="Arial"/>
                <a:cs typeface="Arial"/>
                <a:sym typeface="Arial"/>
              </a:defRPr>
            </a:lvl2pPr>
            <a:lvl3pPr indent="0" lvl="2" marL="0" marR="0" rtl="0" algn="l">
              <a:spcBef>
                <a:spcPts val="0"/>
              </a:spcBef>
              <a:buNone/>
              <a:defRPr b="1" i="0" sz="900" u="none" cap="none" strike="noStrike">
                <a:solidFill>
                  <a:schemeClr val="dk1"/>
                </a:solidFill>
                <a:latin typeface="Arial"/>
                <a:ea typeface="Arial"/>
                <a:cs typeface="Arial"/>
                <a:sym typeface="Arial"/>
              </a:defRPr>
            </a:lvl3pPr>
            <a:lvl4pPr indent="0" lvl="3" marL="0" marR="0" rtl="0" algn="l">
              <a:spcBef>
                <a:spcPts val="0"/>
              </a:spcBef>
              <a:buNone/>
              <a:defRPr b="1" i="0" sz="900" u="none" cap="none" strike="noStrike">
                <a:solidFill>
                  <a:schemeClr val="dk1"/>
                </a:solidFill>
                <a:latin typeface="Arial"/>
                <a:ea typeface="Arial"/>
                <a:cs typeface="Arial"/>
                <a:sym typeface="Arial"/>
              </a:defRPr>
            </a:lvl4pPr>
            <a:lvl5pPr indent="0" lvl="4" marL="0" marR="0" rtl="0" algn="l">
              <a:spcBef>
                <a:spcPts val="0"/>
              </a:spcBef>
              <a:buNone/>
              <a:defRPr b="1" i="0" sz="900" u="none" cap="none" strike="noStrike">
                <a:solidFill>
                  <a:schemeClr val="dk1"/>
                </a:solidFill>
                <a:latin typeface="Arial"/>
                <a:ea typeface="Arial"/>
                <a:cs typeface="Arial"/>
                <a:sym typeface="Arial"/>
              </a:defRPr>
            </a:lvl5pPr>
            <a:lvl6pPr indent="0" lvl="5" marL="0" marR="0" rtl="0" algn="l">
              <a:spcBef>
                <a:spcPts val="0"/>
              </a:spcBef>
              <a:buNone/>
              <a:defRPr b="1" i="0" sz="900" u="none" cap="none" strike="noStrike">
                <a:solidFill>
                  <a:schemeClr val="dk1"/>
                </a:solidFill>
                <a:latin typeface="Arial"/>
                <a:ea typeface="Arial"/>
                <a:cs typeface="Arial"/>
                <a:sym typeface="Arial"/>
              </a:defRPr>
            </a:lvl6pPr>
            <a:lvl7pPr indent="0" lvl="6" marL="0" marR="0" rtl="0" algn="l">
              <a:spcBef>
                <a:spcPts val="0"/>
              </a:spcBef>
              <a:buNone/>
              <a:defRPr b="1" i="0" sz="900" u="none" cap="none" strike="noStrike">
                <a:solidFill>
                  <a:schemeClr val="dk1"/>
                </a:solidFill>
                <a:latin typeface="Arial"/>
                <a:ea typeface="Arial"/>
                <a:cs typeface="Arial"/>
                <a:sym typeface="Arial"/>
              </a:defRPr>
            </a:lvl7pPr>
            <a:lvl8pPr indent="0" lvl="7" marL="0" marR="0" rtl="0" algn="l">
              <a:spcBef>
                <a:spcPts val="0"/>
              </a:spcBef>
              <a:buNone/>
              <a:defRPr b="1" i="0" sz="900" u="none" cap="none" strike="noStrike">
                <a:solidFill>
                  <a:schemeClr val="dk1"/>
                </a:solidFill>
                <a:latin typeface="Arial"/>
                <a:ea typeface="Arial"/>
                <a:cs typeface="Arial"/>
                <a:sym typeface="Arial"/>
              </a:defRPr>
            </a:lvl8pPr>
            <a:lvl9pPr indent="0" lvl="8" marL="0" marR="0" rtl="0" algn="l">
              <a:spcBef>
                <a:spcPts val="0"/>
              </a:spcBef>
              <a:buNone/>
              <a:defRPr b="1" i="0" sz="9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de-DE"/>
              <a:t>‹#›</a:t>
            </a:fld>
            <a:endParaRPr/>
          </a:p>
        </p:txBody>
      </p:sp>
      <p:sp>
        <p:nvSpPr>
          <p:cNvPr id="14" name="Google Shape;14;p9"/>
          <p:cNvSpPr txBox="1"/>
          <p:nvPr/>
        </p:nvSpPr>
        <p:spPr>
          <a:xfrm>
            <a:off x="3470715" y="4745099"/>
            <a:ext cx="3794463" cy="403714"/>
          </a:xfrm>
          <a:prstGeom prst="rect">
            <a:avLst/>
          </a:prstGeom>
          <a:noFill/>
          <a:ln>
            <a:noFill/>
          </a:ln>
        </p:spPr>
        <p:txBody>
          <a:bodyPr anchorCtr="0" anchor="ctr" bIns="0" lIns="0" spcFirstLastPara="1" rIns="0" wrap="square" tIns="0">
            <a:noAutofit/>
          </a:bodyPr>
          <a:lstStyle/>
          <a:p>
            <a:pPr indent="0" lvl="0" marL="0" marR="0" rtl="0" algn="r">
              <a:spcBef>
                <a:spcPts val="0"/>
              </a:spcBef>
              <a:spcAft>
                <a:spcPts val="0"/>
              </a:spcAft>
              <a:buNone/>
            </a:pPr>
            <a:r>
              <a:rPr b="0" i="0" lang="de-DE" sz="900" u="none" cap="none" strike="noStrike">
                <a:solidFill>
                  <a:schemeClr val="dk1"/>
                </a:solidFill>
                <a:latin typeface="Arial"/>
                <a:ea typeface="Arial"/>
                <a:cs typeface="Arial"/>
                <a:sym typeface="Arial"/>
              </a:rPr>
              <a:t>Forschungsgruppe für Test, Validierung und Analyse (TVA)</a:t>
            </a:r>
            <a:endParaRPr b="0" i="0" sz="900" u="none" cap="none" strike="noStrike">
              <a:solidFill>
                <a:schemeClr val="dk1"/>
              </a:solidFill>
              <a:latin typeface="Arial"/>
              <a:ea typeface="Arial"/>
              <a:cs typeface="Arial"/>
              <a:sym typeface="Arial"/>
            </a:endParaRPr>
          </a:p>
        </p:txBody>
      </p:sp>
      <p:pic>
        <p:nvPicPr>
          <p:cNvPr id="15" name="Google Shape;15;p9"/>
          <p:cNvPicPr preferRelativeResize="0"/>
          <p:nvPr/>
        </p:nvPicPr>
        <p:blipFill rotWithShape="1">
          <a:blip r:embed="rId1">
            <a:alphaModFix/>
          </a:blip>
          <a:srcRect b="0" l="0" r="0" t="0"/>
          <a:stretch/>
        </p:blipFill>
        <p:spPr>
          <a:xfrm>
            <a:off x="8170460" y="4813941"/>
            <a:ext cx="577539" cy="266030"/>
          </a:xfrm>
          <a:prstGeom prst="rect">
            <a:avLst/>
          </a:prstGeom>
          <a:noFill/>
          <a:ln>
            <a:noFill/>
          </a:ln>
        </p:spPr>
      </p:pic>
      <p:cxnSp>
        <p:nvCxnSpPr>
          <p:cNvPr id="16" name="Google Shape;16;p9"/>
          <p:cNvCxnSpPr/>
          <p:nvPr/>
        </p:nvCxnSpPr>
        <p:spPr>
          <a:xfrm>
            <a:off x="107947" y="4741374"/>
            <a:ext cx="8928107" cy="7450"/>
          </a:xfrm>
          <a:prstGeom prst="straightConnector1">
            <a:avLst/>
          </a:prstGeom>
          <a:noFill/>
          <a:ln cap="flat" cmpd="sng" w="12700">
            <a:solidFill>
              <a:schemeClr val="lt2"/>
            </a:solidFill>
            <a:prstDash val="solid"/>
            <a:miter lim="800000"/>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527">
          <p15:clr>
            <a:srgbClr val="F26B43"/>
          </p15:clr>
        </p15:guide>
        <p15:guide id="2" orient="horz" pos="464">
          <p15:clr>
            <a:srgbClr val="F26B43"/>
          </p15:clr>
        </p15:guide>
        <p15:guide id="3"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13.png"/><Relationship Id="rId5"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
          <p:cNvSpPr txBox="1"/>
          <p:nvPr>
            <p:ph idx="1" type="body"/>
          </p:nvPr>
        </p:nvSpPr>
        <p:spPr>
          <a:xfrm>
            <a:off x="365443" y="1445896"/>
            <a:ext cx="8524557" cy="285114"/>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Clr>
                <a:schemeClr val="dk1"/>
              </a:buClr>
              <a:buSzPts val="2288"/>
              <a:buFont typeface="Arial"/>
              <a:buNone/>
            </a:pPr>
            <a:r>
              <a:rPr lang="de-DE"/>
              <a:t>Qiskit Hackathon@World of Quantum</a:t>
            </a:r>
            <a:endParaRPr/>
          </a:p>
        </p:txBody>
      </p:sp>
      <p:sp>
        <p:nvSpPr>
          <p:cNvPr id="106" name="Google Shape;106;p1"/>
          <p:cNvSpPr txBox="1"/>
          <p:nvPr>
            <p:ph idx="3" type="body"/>
          </p:nvPr>
        </p:nvSpPr>
        <p:spPr>
          <a:xfrm>
            <a:off x="380676" y="1980114"/>
            <a:ext cx="8515675" cy="734115"/>
          </a:xfrm>
          <a:prstGeom prst="rect">
            <a:avLst/>
          </a:prstGeom>
          <a:noFill/>
          <a:ln>
            <a:noFill/>
          </a:ln>
        </p:spPr>
        <p:txBody>
          <a:bodyPr anchorCtr="0" anchor="t" bIns="0" lIns="0" spcFirstLastPara="1" rIns="0" wrap="square" tIns="0">
            <a:normAutofit fontScale="70000" lnSpcReduction="20000"/>
          </a:bodyPr>
          <a:lstStyle/>
          <a:p>
            <a:pPr indent="0" lvl="0" marL="0" rtl="0" algn="l">
              <a:lnSpc>
                <a:spcPct val="90000"/>
              </a:lnSpc>
              <a:spcBef>
                <a:spcPts val="0"/>
              </a:spcBef>
              <a:spcAft>
                <a:spcPts val="0"/>
              </a:spcAft>
              <a:buClr>
                <a:schemeClr val="dk1"/>
              </a:buClr>
              <a:buSzPct val="88000"/>
              <a:buFont typeface="Arial"/>
              <a:buNone/>
            </a:pPr>
            <a:r>
              <a:rPr lang="de-DE"/>
              <a:t>Domenik Eichhorn</a:t>
            </a:r>
            <a:endParaRPr/>
          </a:p>
          <a:p>
            <a:pPr indent="0" lvl="0" marL="0" rtl="0" algn="l">
              <a:lnSpc>
                <a:spcPct val="90000"/>
              </a:lnSpc>
              <a:spcBef>
                <a:spcPts val="360"/>
              </a:spcBef>
              <a:spcAft>
                <a:spcPts val="0"/>
              </a:spcAft>
              <a:buClr>
                <a:schemeClr val="dk1"/>
              </a:buClr>
              <a:buSzPct val="88000"/>
              <a:buFont typeface="Arial"/>
              <a:buNone/>
            </a:pPr>
            <a:r>
              <a:rPr lang="de-DE"/>
              <a:t>Joshua Ammermann</a:t>
            </a:r>
            <a:endParaRPr/>
          </a:p>
          <a:p>
            <a:pPr indent="0" lvl="0" marL="0" rtl="0" algn="l">
              <a:lnSpc>
                <a:spcPct val="90000"/>
              </a:lnSpc>
              <a:spcBef>
                <a:spcPts val="360"/>
              </a:spcBef>
              <a:spcAft>
                <a:spcPts val="0"/>
              </a:spcAft>
              <a:buClr>
                <a:schemeClr val="dk1"/>
              </a:buClr>
              <a:buSzPct val="88000"/>
              <a:buFont typeface="Arial"/>
              <a:buNone/>
            </a:pPr>
            <a:r>
              <a:rPr lang="de-DE"/>
              <a:t>Rinor Kelmendi</a:t>
            </a:r>
            <a:endParaRPr/>
          </a:p>
          <a:p>
            <a:pPr indent="0" lvl="0" marL="0" rtl="0" algn="l">
              <a:lnSpc>
                <a:spcPct val="90000"/>
              </a:lnSpc>
              <a:spcBef>
                <a:spcPts val="360"/>
              </a:spcBef>
              <a:spcAft>
                <a:spcPts val="0"/>
              </a:spcAft>
              <a:buClr>
                <a:schemeClr val="dk1"/>
              </a:buClr>
              <a:buSzPct val="88000"/>
              <a:buFont typeface="Arial"/>
              <a:buNone/>
            </a:pPr>
            <a:r>
              <a:rPr lang="de-DE"/>
              <a:t>…</a:t>
            </a:r>
            <a:endParaRPr/>
          </a:p>
        </p:txBody>
      </p:sp>
      <p:pic>
        <p:nvPicPr>
          <p:cNvPr id="107" name="Google Shape;107;p1"/>
          <p:cNvPicPr preferRelativeResize="0"/>
          <p:nvPr>
            <p:ph idx="2" type="pic"/>
          </p:nvPr>
        </p:nvPicPr>
        <p:blipFill rotWithShape="1">
          <a:blip r:embed="rId3">
            <a:alphaModFix/>
          </a:blip>
          <a:srcRect b="18799" l="0" r="0" t="18800"/>
          <a:stretch/>
        </p:blipFill>
        <p:spPr>
          <a:xfrm>
            <a:off x="116682" y="2714229"/>
            <a:ext cx="8928497" cy="2031206"/>
          </a:xfrm>
          <a:prstGeom prst="round2DiagRect">
            <a:avLst>
              <a:gd fmla="val 0" name="adj1"/>
              <a:gd fmla="val 8317" name="adj2"/>
            </a:avLst>
          </a:prstGeom>
          <a:blipFill rotWithShape="1">
            <a:blip r:embed="rId4">
              <a:alphaModFix/>
            </a:blip>
            <a:stretch>
              <a:fillRect b="0" l="0" r="0" t="0"/>
            </a:stretch>
          </a:blipFill>
          <a:ln cap="flat" cmpd="sng" w="12700">
            <a:solidFill>
              <a:schemeClr val="lt2"/>
            </a:solidFill>
            <a:prstDash val="solid"/>
            <a:round/>
            <a:headEnd len="sm" w="sm" type="none"/>
            <a:tailEnd len="sm" w="sm" type="none"/>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7"/>
          <p:cNvSpPr txBox="1"/>
          <p:nvPr>
            <p:ph idx="1" type="body"/>
          </p:nvPr>
        </p:nvSpPr>
        <p:spPr>
          <a:xfrm>
            <a:off x="400050" y="1188000"/>
            <a:ext cx="8343900" cy="3365893"/>
          </a:xfrm>
          <a:prstGeom prst="rect">
            <a:avLst/>
          </a:prstGeom>
          <a:noFill/>
          <a:ln>
            <a:noFill/>
          </a:ln>
        </p:spPr>
        <p:txBody>
          <a:bodyPr anchorCtr="0" anchor="t" bIns="0" lIns="0" spcFirstLastPara="1" rIns="0" wrap="square" tIns="0">
            <a:noAutofit/>
          </a:bodyPr>
          <a:lstStyle/>
          <a:p>
            <a:pPr indent="-203652" lvl="0" marL="203652" rtl="0" algn="l">
              <a:lnSpc>
                <a:spcPct val="90000"/>
              </a:lnSpc>
              <a:spcBef>
                <a:spcPts val="0"/>
              </a:spcBef>
              <a:spcAft>
                <a:spcPts val="0"/>
              </a:spcAft>
              <a:buClr>
                <a:schemeClr val="dk1"/>
              </a:buClr>
              <a:buSzPts val="1518"/>
              <a:buFont typeface="Arial"/>
              <a:buChar char="•"/>
            </a:pPr>
            <a:r>
              <a:rPr lang="de-DE" sz="1725"/>
              <a:t>We are able to optimize dynamic decoupling for arbitrary backend</a:t>
            </a:r>
            <a:endParaRPr/>
          </a:p>
          <a:p>
            <a:pPr indent="-107259" lvl="0" marL="203652" rtl="0" algn="l">
              <a:lnSpc>
                <a:spcPct val="90000"/>
              </a:lnSpc>
              <a:spcBef>
                <a:spcPts val="360"/>
              </a:spcBef>
              <a:spcAft>
                <a:spcPts val="0"/>
              </a:spcAft>
              <a:buClr>
                <a:schemeClr val="dk1"/>
              </a:buClr>
              <a:buSzPts val="1518"/>
              <a:buFont typeface="Arial"/>
              <a:buNone/>
            </a:pPr>
            <a:r>
              <a:t/>
            </a:r>
            <a:endParaRPr sz="1725"/>
          </a:p>
          <a:p>
            <a:pPr indent="-107259" lvl="0" marL="203652" rtl="0" algn="l">
              <a:lnSpc>
                <a:spcPct val="90000"/>
              </a:lnSpc>
              <a:spcBef>
                <a:spcPts val="360"/>
              </a:spcBef>
              <a:spcAft>
                <a:spcPts val="0"/>
              </a:spcAft>
              <a:buClr>
                <a:schemeClr val="dk1"/>
              </a:buClr>
              <a:buSzPts val="1518"/>
              <a:buFont typeface="Arial"/>
              <a:buNone/>
            </a:pPr>
            <a:r>
              <a:t/>
            </a:r>
            <a:endParaRPr sz="1725"/>
          </a:p>
        </p:txBody>
      </p:sp>
      <p:sp>
        <p:nvSpPr>
          <p:cNvPr id="183" name="Google Shape;183;p7"/>
          <p:cNvSpPr txBox="1"/>
          <p:nvPr>
            <p:ph idx="10" type="dt"/>
          </p:nvPr>
        </p:nvSpPr>
        <p:spPr>
          <a:xfrm>
            <a:off x="627234" y="4748824"/>
            <a:ext cx="1610128" cy="396264"/>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de-DE"/>
              <a:t>June 24, 2025</a:t>
            </a:r>
            <a:endParaRPr/>
          </a:p>
        </p:txBody>
      </p:sp>
      <p:sp>
        <p:nvSpPr>
          <p:cNvPr id="184" name="Google Shape;184;p7"/>
          <p:cNvSpPr txBox="1"/>
          <p:nvPr>
            <p:ph idx="12" type="sldNum"/>
          </p:nvPr>
        </p:nvSpPr>
        <p:spPr>
          <a:xfrm>
            <a:off x="216000" y="4748824"/>
            <a:ext cx="326368" cy="396264"/>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fld id="{00000000-1234-1234-1234-123412341234}" type="slidenum">
              <a:rPr lang="de-DE"/>
              <a:t>‹#›</a:t>
            </a:fld>
            <a:endParaRPr/>
          </a:p>
        </p:txBody>
      </p:sp>
      <p:sp>
        <p:nvSpPr>
          <p:cNvPr id="185" name="Google Shape;185;p7"/>
          <p:cNvSpPr txBox="1"/>
          <p:nvPr>
            <p:ph type="title"/>
          </p:nvPr>
        </p:nvSpPr>
        <p:spPr>
          <a:xfrm>
            <a:off x="396000" y="296244"/>
            <a:ext cx="6869178" cy="575989"/>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2400"/>
              <a:buFont typeface="Arial"/>
              <a:buNone/>
            </a:pPr>
            <a:r>
              <a:rPr lang="de-DE"/>
              <a:t>Results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8"/>
          <p:cNvSpPr txBox="1"/>
          <p:nvPr>
            <p:ph idx="1" type="body"/>
          </p:nvPr>
        </p:nvSpPr>
        <p:spPr>
          <a:xfrm>
            <a:off x="400050" y="1188000"/>
            <a:ext cx="8343900" cy="3365893"/>
          </a:xfrm>
          <a:prstGeom prst="rect">
            <a:avLst/>
          </a:prstGeom>
          <a:noFill/>
          <a:ln>
            <a:noFill/>
          </a:ln>
        </p:spPr>
        <p:txBody>
          <a:bodyPr anchorCtr="0" anchor="t" bIns="0" lIns="0" spcFirstLastPara="1" rIns="0" wrap="square" tIns="0">
            <a:normAutofit/>
          </a:bodyPr>
          <a:lstStyle/>
          <a:p>
            <a:pPr indent="-91892" lvl="0" marL="203652" rtl="0" algn="l">
              <a:lnSpc>
                <a:spcPct val="90000"/>
              </a:lnSpc>
              <a:spcBef>
                <a:spcPts val="0"/>
              </a:spcBef>
              <a:spcAft>
                <a:spcPts val="0"/>
              </a:spcAft>
              <a:buClr>
                <a:schemeClr val="dk1"/>
              </a:buClr>
              <a:buSzPts val="1760"/>
              <a:buFont typeface="Arial"/>
              <a:buNone/>
            </a:pPr>
            <a:r>
              <a:t/>
            </a:r>
            <a:endParaRPr/>
          </a:p>
        </p:txBody>
      </p:sp>
      <p:sp>
        <p:nvSpPr>
          <p:cNvPr id="191" name="Google Shape;191;p8"/>
          <p:cNvSpPr txBox="1"/>
          <p:nvPr>
            <p:ph idx="10" type="dt"/>
          </p:nvPr>
        </p:nvSpPr>
        <p:spPr>
          <a:xfrm>
            <a:off x="627234" y="4748824"/>
            <a:ext cx="1610128" cy="396264"/>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de-DE"/>
              <a:t>June 24, 2025</a:t>
            </a:r>
            <a:endParaRPr/>
          </a:p>
        </p:txBody>
      </p:sp>
      <p:sp>
        <p:nvSpPr>
          <p:cNvPr id="192" name="Google Shape;192;p8"/>
          <p:cNvSpPr txBox="1"/>
          <p:nvPr>
            <p:ph idx="12" type="sldNum"/>
          </p:nvPr>
        </p:nvSpPr>
        <p:spPr>
          <a:xfrm>
            <a:off x="216000" y="4748824"/>
            <a:ext cx="326368" cy="396264"/>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fld id="{00000000-1234-1234-1234-123412341234}" type="slidenum">
              <a:rPr lang="de-DE"/>
              <a:t>‹#›</a:t>
            </a:fld>
            <a:endParaRPr/>
          </a:p>
        </p:txBody>
      </p:sp>
      <p:sp>
        <p:nvSpPr>
          <p:cNvPr id="193" name="Google Shape;193;p8"/>
          <p:cNvSpPr txBox="1"/>
          <p:nvPr>
            <p:ph type="title"/>
          </p:nvPr>
        </p:nvSpPr>
        <p:spPr>
          <a:xfrm>
            <a:off x="396000" y="296244"/>
            <a:ext cx="6869178" cy="575989"/>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2400"/>
              <a:buFont typeface="Arial"/>
              <a:buNone/>
            </a:pPr>
            <a:r>
              <a:rPr lang="de-DE"/>
              <a:t>Summary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33d4367d818_0_28"/>
          <p:cNvSpPr txBox="1"/>
          <p:nvPr>
            <p:ph idx="12" type="sldNum"/>
          </p:nvPr>
        </p:nvSpPr>
        <p:spPr>
          <a:xfrm>
            <a:off x="216000" y="4748824"/>
            <a:ext cx="326400" cy="396300"/>
          </a:xfrm>
          <a:prstGeom prst="rect">
            <a:avLst/>
          </a:prstGeom>
        </p:spPr>
        <p:txBody>
          <a:bodyPr anchorCtr="0" anchor="ctr"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de-DE"/>
              <a:t>‹#›</a:t>
            </a:fld>
            <a:endParaRPr/>
          </a:p>
        </p:txBody>
      </p:sp>
      <p:sp>
        <p:nvSpPr>
          <p:cNvPr id="200" name="Google Shape;200;g33d4367d818_0_28"/>
          <p:cNvSpPr txBox="1"/>
          <p:nvPr>
            <p:ph type="title"/>
          </p:nvPr>
        </p:nvSpPr>
        <p:spPr>
          <a:xfrm>
            <a:off x="396000" y="296244"/>
            <a:ext cx="6869100" cy="576000"/>
          </a:xfrm>
          <a:prstGeom prst="rect">
            <a:avLst/>
          </a:prstGeom>
        </p:spPr>
        <p:txBody>
          <a:bodyPr anchorCtr="0" anchor="b" bIns="0" lIns="0" spcFirstLastPara="1" rIns="0" wrap="square" tIns="0">
            <a:normAutofit/>
          </a:bodyPr>
          <a:lstStyle/>
          <a:p>
            <a:pPr indent="0" lvl="0" marL="0" rtl="0" algn="l">
              <a:spcBef>
                <a:spcPts val="0"/>
              </a:spcBef>
              <a:spcAft>
                <a:spcPts val="0"/>
              </a:spcAft>
              <a:buNone/>
            </a:pPr>
            <a:r>
              <a:rPr lang="de-DE"/>
              <a:t>Optimization Configurator</a:t>
            </a:r>
            <a:endParaRPr/>
          </a:p>
        </p:txBody>
      </p:sp>
      <p:pic>
        <p:nvPicPr>
          <p:cNvPr id="201" name="Google Shape;201;g33d4367d818_0_28" title="graph.png"/>
          <p:cNvPicPr preferRelativeResize="0"/>
          <p:nvPr/>
        </p:nvPicPr>
        <p:blipFill>
          <a:blip r:embed="rId3">
            <a:alphaModFix/>
          </a:blip>
          <a:stretch>
            <a:fillRect/>
          </a:stretch>
        </p:blipFill>
        <p:spPr>
          <a:xfrm>
            <a:off x="1908074" y="1007375"/>
            <a:ext cx="5327849" cy="365072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33d4367d818_0_36"/>
          <p:cNvSpPr txBox="1"/>
          <p:nvPr>
            <p:ph idx="1" type="body"/>
          </p:nvPr>
        </p:nvSpPr>
        <p:spPr>
          <a:xfrm>
            <a:off x="400050" y="1188000"/>
            <a:ext cx="8343900" cy="3366000"/>
          </a:xfrm>
          <a:prstGeom prst="rect">
            <a:avLst/>
          </a:prstGeom>
        </p:spPr>
        <p:txBody>
          <a:bodyPr anchorCtr="0" anchor="t" bIns="0" lIns="0" spcFirstLastPara="1" rIns="0" wrap="square" tIns="0">
            <a:normAutofit/>
          </a:bodyPr>
          <a:lstStyle/>
          <a:p>
            <a:pPr indent="0" lvl="0" marL="0" rtl="0" algn="l">
              <a:spcBef>
                <a:spcPts val="360"/>
              </a:spcBef>
              <a:spcAft>
                <a:spcPts val="0"/>
              </a:spcAft>
              <a:buNone/>
            </a:pPr>
            <a:r>
              <a:t/>
            </a:r>
            <a:endParaRPr/>
          </a:p>
        </p:txBody>
      </p:sp>
      <p:sp>
        <p:nvSpPr>
          <p:cNvPr id="208" name="Google Shape;208;g33d4367d818_0_36"/>
          <p:cNvSpPr txBox="1"/>
          <p:nvPr>
            <p:ph idx="12" type="sldNum"/>
          </p:nvPr>
        </p:nvSpPr>
        <p:spPr>
          <a:xfrm>
            <a:off x="216000" y="4748824"/>
            <a:ext cx="326400" cy="396300"/>
          </a:xfrm>
          <a:prstGeom prst="rect">
            <a:avLst/>
          </a:prstGeom>
        </p:spPr>
        <p:txBody>
          <a:bodyPr anchorCtr="0" anchor="ctr"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de-DE"/>
              <a:t>‹#›</a:t>
            </a:fld>
            <a:endParaRPr/>
          </a:p>
        </p:txBody>
      </p:sp>
      <p:sp>
        <p:nvSpPr>
          <p:cNvPr id="209" name="Google Shape;209;g33d4367d818_0_36"/>
          <p:cNvSpPr txBox="1"/>
          <p:nvPr>
            <p:ph type="title"/>
          </p:nvPr>
        </p:nvSpPr>
        <p:spPr>
          <a:xfrm>
            <a:off x="396000" y="296244"/>
            <a:ext cx="6869100" cy="576000"/>
          </a:xfrm>
          <a:prstGeom prst="rect">
            <a:avLst/>
          </a:prstGeom>
        </p:spPr>
        <p:txBody>
          <a:bodyPr anchorCtr="0" anchor="b" bIns="0" lIns="0" spcFirstLastPara="1" rIns="0" wrap="square" tIns="0">
            <a:normAutofit/>
          </a:bodyPr>
          <a:lstStyle/>
          <a:p>
            <a:pPr indent="0" lvl="0" marL="0" rtl="0" algn="l">
              <a:spcBef>
                <a:spcPts val="0"/>
              </a:spcBef>
              <a:spcAft>
                <a:spcPts val="0"/>
              </a:spcAft>
              <a:buNone/>
            </a:pPr>
            <a:r>
              <a:rPr lang="de-DE"/>
              <a:t>Evaluation &amp; Learnings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33d4367d818_0_43"/>
          <p:cNvSpPr txBox="1"/>
          <p:nvPr>
            <p:ph idx="1" type="body"/>
          </p:nvPr>
        </p:nvSpPr>
        <p:spPr>
          <a:xfrm>
            <a:off x="400050" y="1188000"/>
            <a:ext cx="8343900" cy="3366000"/>
          </a:xfrm>
          <a:prstGeom prst="rect">
            <a:avLst/>
          </a:prstGeom>
        </p:spPr>
        <p:txBody>
          <a:bodyPr anchorCtr="0" anchor="t" bIns="0" lIns="0" spcFirstLastPara="1" rIns="0" wrap="square" tIns="0">
            <a:normAutofit/>
          </a:bodyPr>
          <a:lstStyle/>
          <a:p>
            <a:pPr indent="0" lvl="0" marL="0" rtl="0" algn="l">
              <a:spcBef>
                <a:spcPts val="360"/>
              </a:spcBef>
              <a:spcAft>
                <a:spcPts val="0"/>
              </a:spcAft>
              <a:buNone/>
            </a:pPr>
            <a:r>
              <a:t/>
            </a:r>
            <a:endParaRPr/>
          </a:p>
        </p:txBody>
      </p:sp>
      <p:sp>
        <p:nvSpPr>
          <p:cNvPr id="216" name="Google Shape;216;g33d4367d818_0_43"/>
          <p:cNvSpPr txBox="1"/>
          <p:nvPr>
            <p:ph idx="12" type="sldNum"/>
          </p:nvPr>
        </p:nvSpPr>
        <p:spPr>
          <a:xfrm>
            <a:off x="216000" y="4748824"/>
            <a:ext cx="326400" cy="396300"/>
          </a:xfrm>
          <a:prstGeom prst="rect">
            <a:avLst/>
          </a:prstGeom>
        </p:spPr>
        <p:txBody>
          <a:bodyPr anchorCtr="0" anchor="ctr"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de-DE"/>
              <a:t>‹#›</a:t>
            </a:fld>
            <a:endParaRPr/>
          </a:p>
        </p:txBody>
      </p:sp>
      <p:sp>
        <p:nvSpPr>
          <p:cNvPr id="217" name="Google Shape;217;g33d4367d818_0_43"/>
          <p:cNvSpPr txBox="1"/>
          <p:nvPr>
            <p:ph type="title"/>
          </p:nvPr>
        </p:nvSpPr>
        <p:spPr>
          <a:xfrm>
            <a:off x="396000" y="296244"/>
            <a:ext cx="6869100" cy="576000"/>
          </a:xfrm>
          <a:prstGeom prst="rect">
            <a:avLst/>
          </a:prstGeom>
        </p:spPr>
        <p:txBody>
          <a:bodyPr anchorCtr="0" anchor="b" bIns="0" lIns="0" spcFirstLastPara="1" rIns="0" wrap="square" tIns="0">
            <a:normAutofit/>
          </a:bodyPr>
          <a:lstStyle/>
          <a:p>
            <a:pPr indent="0" lvl="0" marL="0" rtl="0" algn="l">
              <a:spcBef>
                <a:spcPts val="0"/>
              </a:spcBef>
              <a:spcAft>
                <a:spcPts val="0"/>
              </a:spcAft>
              <a:buNone/>
            </a:pPr>
            <a:r>
              <a:rPr lang="de-DE"/>
              <a:t>Jupyter Notebooks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33d4367d818_0_0"/>
          <p:cNvSpPr txBox="1"/>
          <p:nvPr>
            <p:ph idx="12" type="sldNum"/>
          </p:nvPr>
        </p:nvSpPr>
        <p:spPr>
          <a:xfrm>
            <a:off x="216000" y="4748824"/>
            <a:ext cx="326400" cy="396300"/>
          </a:xfrm>
          <a:prstGeom prst="rect">
            <a:avLst/>
          </a:prstGeom>
        </p:spPr>
        <p:txBody>
          <a:bodyPr anchorCtr="0" anchor="ctr"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de-DE"/>
              <a:t>‹#›</a:t>
            </a:fld>
            <a:endParaRPr/>
          </a:p>
        </p:txBody>
      </p:sp>
      <p:sp>
        <p:nvSpPr>
          <p:cNvPr id="114" name="Google Shape;114;g33d4367d818_0_0"/>
          <p:cNvSpPr txBox="1"/>
          <p:nvPr>
            <p:ph type="title"/>
          </p:nvPr>
        </p:nvSpPr>
        <p:spPr>
          <a:xfrm>
            <a:off x="396000" y="296244"/>
            <a:ext cx="6869100" cy="576000"/>
          </a:xfrm>
          <a:prstGeom prst="rect">
            <a:avLst/>
          </a:prstGeom>
        </p:spPr>
        <p:txBody>
          <a:bodyPr anchorCtr="0" anchor="b" bIns="0" lIns="0" spcFirstLastPara="1" rIns="0" wrap="square" tIns="0">
            <a:normAutofit/>
          </a:bodyPr>
          <a:lstStyle/>
          <a:p>
            <a:pPr indent="0" lvl="0" marL="0" rtl="0" algn="l">
              <a:spcBef>
                <a:spcPts val="0"/>
              </a:spcBef>
              <a:spcAft>
                <a:spcPts val="0"/>
              </a:spcAft>
              <a:buNone/>
            </a:pPr>
            <a:r>
              <a:rPr lang="de-DE"/>
              <a:t>Ideen</a:t>
            </a:r>
            <a:endParaRPr/>
          </a:p>
        </p:txBody>
      </p:sp>
      <p:pic>
        <p:nvPicPr>
          <p:cNvPr id="115" name="Google Shape;115;g33d4367d818_0_0"/>
          <p:cNvPicPr preferRelativeResize="0"/>
          <p:nvPr/>
        </p:nvPicPr>
        <p:blipFill>
          <a:blip r:embed="rId3">
            <a:alphaModFix/>
          </a:blip>
          <a:stretch>
            <a:fillRect/>
          </a:stretch>
        </p:blipFill>
        <p:spPr>
          <a:xfrm>
            <a:off x="573925" y="1798198"/>
            <a:ext cx="1547100" cy="1547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33d4367d818_0_10"/>
          <p:cNvSpPr txBox="1"/>
          <p:nvPr>
            <p:ph idx="12" type="sldNum"/>
          </p:nvPr>
        </p:nvSpPr>
        <p:spPr>
          <a:xfrm>
            <a:off x="216000" y="4748824"/>
            <a:ext cx="326400" cy="396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fld id="{00000000-1234-1234-1234-123412341234}" type="slidenum">
              <a:rPr lang="de-DE"/>
              <a:t>‹#›</a:t>
            </a:fld>
            <a:endParaRPr/>
          </a:p>
        </p:txBody>
      </p:sp>
      <p:sp>
        <p:nvSpPr>
          <p:cNvPr id="122" name="Google Shape;122;g33d4367d818_0_10"/>
          <p:cNvSpPr txBox="1"/>
          <p:nvPr>
            <p:ph type="title"/>
          </p:nvPr>
        </p:nvSpPr>
        <p:spPr>
          <a:xfrm>
            <a:off x="396000" y="296244"/>
            <a:ext cx="6869100" cy="576000"/>
          </a:xfrm>
          <a:prstGeom prst="rect">
            <a:avLst/>
          </a:prstGeom>
        </p:spPr>
        <p:txBody>
          <a:bodyPr anchorCtr="0" anchor="b" bIns="0" lIns="0" spcFirstLastPara="1" rIns="0" wrap="square" tIns="0">
            <a:normAutofit/>
          </a:bodyPr>
          <a:lstStyle/>
          <a:p>
            <a:pPr indent="0" lvl="0" marL="0" rtl="0" algn="l">
              <a:spcBef>
                <a:spcPts val="0"/>
              </a:spcBef>
              <a:spcAft>
                <a:spcPts val="0"/>
              </a:spcAft>
              <a:buNone/>
            </a:pPr>
            <a:r>
              <a:rPr lang="de-DE"/>
              <a:t>Ideen</a:t>
            </a:r>
            <a:endParaRPr/>
          </a:p>
        </p:txBody>
      </p:sp>
      <p:pic>
        <p:nvPicPr>
          <p:cNvPr id="123" name="Google Shape;123;g33d4367d818_0_10"/>
          <p:cNvPicPr preferRelativeResize="0"/>
          <p:nvPr/>
        </p:nvPicPr>
        <p:blipFill>
          <a:blip r:embed="rId3">
            <a:alphaModFix/>
          </a:blip>
          <a:stretch>
            <a:fillRect/>
          </a:stretch>
        </p:blipFill>
        <p:spPr>
          <a:xfrm>
            <a:off x="3395888" y="1976011"/>
            <a:ext cx="1176125" cy="1191475"/>
          </a:xfrm>
          <a:prstGeom prst="rect">
            <a:avLst/>
          </a:prstGeom>
          <a:noFill/>
          <a:ln>
            <a:noFill/>
          </a:ln>
        </p:spPr>
      </p:pic>
      <p:pic>
        <p:nvPicPr>
          <p:cNvPr id="124" name="Google Shape;124;g33d4367d818_0_10"/>
          <p:cNvPicPr preferRelativeResize="0"/>
          <p:nvPr/>
        </p:nvPicPr>
        <p:blipFill>
          <a:blip r:embed="rId4">
            <a:alphaModFix/>
          </a:blip>
          <a:stretch>
            <a:fillRect/>
          </a:stretch>
        </p:blipFill>
        <p:spPr>
          <a:xfrm>
            <a:off x="573925" y="1798198"/>
            <a:ext cx="1547100" cy="1547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33d4367d818_0_19"/>
          <p:cNvSpPr txBox="1"/>
          <p:nvPr>
            <p:ph idx="12" type="sldNum"/>
          </p:nvPr>
        </p:nvSpPr>
        <p:spPr>
          <a:xfrm>
            <a:off x="216000" y="4748824"/>
            <a:ext cx="326400" cy="3963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fld id="{00000000-1234-1234-1234-123412341234}" type="slidenum">
              <a:rPr lang="de-DE"/>
              <a:t>‹#›</a:t>
            </a:fld>
            <a:endParaRPr/>
          </a:p>
        </p:txBody>
      </p:sp>
      <p:sp>
        <p:nvSpPr>
          <p:cNvPr id="131" name="Google Shape;131;g33d4367d818_0_19"/>
          <p:cNvSpPr txBox="1"/>
          <p:nvPr>
            <p:ph type="title"/>
          </p:nvPr>
        </p:nvSpPr>
        <p:spPr>
          <a:xfrm>
            <a:off x="396000" y="296244"/>
            <a:ext cx="6869100" cy="576000"/>
          </a:xfrm>
          <a:prstGeom prst="rect">
            <a:avLst/>
          </a:prstGeom>
        </p:spPr>
        <p:txBody>
          <a:bodyPr anchorCtr="0" anchor="b" bIns="0" lIns="0" spcFirstLastPara="1" rIns="0" wrap="square" tIns="0">
            <a:normAutofit/>
          </a:bodyPr>
          <a:lstStyle/>
          <a:p>
            <a:pPr indent="0" lvl="0" marL="0" rtl="0" algn="l">
              <a:spcBef>
                <a:spcPts val="0"/>
              </a:spcBef>
              <a:spcAft>
                <a:spcPts val="0"/>
              </a:spcAft>
              <a:buNone/>
            </a:pPr>
            <a:r>
              <a:rPr lang="de-DE"/>
              <a:t>Ideen</a:t>
            </a:r>
            <a:endParaRPr/>
          </a:p>
        </p:txBody>
      </p:sp>
      <p:pic>
        <p:nvPicPr>
          <p:cNvPr id="132" name="Google Shape;132;g33d4367d818_0_19"/>
          <p:cNvPicPr preferRelativeResize="0"/>
          <p:nvPr/>
        </p:nvPicPr>
        <p:blipFill>
          <a:blip r:embed="rId3">
            <a:alphaModFix/>
          </a:blip>
          <a:stretch>
            <a:fillRect/>
          </a:stretch>
        </p:blipFill>
        <p:spPr>
          <a:xfrm>
            <a:off x="3395888" y="1976011"/>
            <a:ext cx="1176125" cy="1191475"/>
          </a:xfrm>
          <a:prstGeom prst="rect">
            <a:avLst/>
          </a:prstGeom>
          <a:noFill/>
          <a:ln>
            <a:noFill/>
          </a:ln>
        </p:spPr>
      </p:pic>
      <p:pic>
        <p:nvPicPr>
          <p:cNvPr id="133" name="Google Shape;133;g33d4367d818_0_19"/>
          <p:cNvPicPr preferRelativeResize="0"/>
          <p:nvPr/>
        </p:nvPicPr>
        <p:blipFill>
          <a:blip r:embed="rId4">
            <a:alphaModFix/>
          </a:blip>
          <a:stretch>
            <a:fillRect/>
          </a:stretch>
        </p:blipFill>
        <p:spPr>
          <a:xfrm>
            <a:off x="5540067" y="1924273"/>
            <a:ext cx="1725038" cy="1296525"/>
          </a:xfrm>
          <a:prstGeom prst="rect">
            <a:avLst/>
          </a:prstGeom>
          <a:noFill/>
          <a:ln>
            <a:noFill/>
          </a:ln>
        </p:spPr>
      </p:pic>
      <p:pic>
        <p:nvPicPr>
          <p:cNvPr id="134" name="Google Shape;134;g33d4367d818_0_19"/>
          <p:cNvPicPr preferRelativeResize="0"/>
          <p:nvPr/>
        </p:nvPicPr>
        <p:blipFill>
          <a:blip r:embed="rId5">
            <a:alphaModFix/>
          </a:blip>
          <a:stretch>
            <a:fillRect/>
          </a:stretch>
        </p:blipFill>
        <p:spPr>
          <a:xfrm>
            <a:off x="573925" y="1798198"/>
            <a:ext cx="1547100" cy="15471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
          <p:cNvSpPr txBox="1"/>
          <p:nvPr>
            <p:ph idx="1" type="body"/>
          </p:nvPr>
        </p:nvSpPr>
        <p:spPr>
          <a:xfrm>
            <a:off x="400050" y="1188000"/>
            <a:ext cx="8343900" cy="3365893"/>
          </a:xfrm>
          <a:prstGeom prst="rect">
            <a:avLst/>
          </a:prstGeom>
          <a:noFill/>
          <a:ln>
            <a:noFill/>
          </a:ln>
        </p:spPr>
        <p:txBody>
          <a:bodyPr anchorCtr="0" anchor="t" bIns="0" lIns="0" spcFirstLastPara="1" rIns="0" wrap="square" tIns="0">
            <a:noAutofit/>
          </a:bodyPr>
          <a:lstStyle/>
          <a:p>
            <a:pPr indent="-107259" lvl="0" marL="203652" rtl="0" algn="l">
              <a:lnSpc>
                <a:spcPct val="90000"/>
              </a:lnSpc>
              <a:spcBef>
                <a:spcPts val="0"/>
              </a:spcBef>
              <a:spcAft>
                <a:spcPts val="0"/>
              </a:spcAft>
              <a:buClr>
                <a:schemeClr val="dk1"/>
              </a:buClr>
              <a:buSzPts val="1518"/>
              <a:buFont typeface="Arial"/>
              <a:buNone/>
            </a:pPr>
            <a:r>
              <a:t/>
            </a:r>
            <a:endParaRPr sz="1725"/>
          </a:p>
          <a:p>
            <a:pPr indent="-203652" lvl="0" marL="203652" rtl="0" algn="l">
              <a:lnSpc>
                <a:spcPct val="90000"/>
              </a:lnSpc>
              <a:spcBef>
                <a:spcPts val="360"/>
              </a:spcBef>
              <a:spcAft>
                <a:spcPts val="0"/>
              </a:spcAft>
              <a:buClr>
                <a:schemeClr val="dk1"/>
              </a:buClr>
              <a:buSzPts val="1518"/>
              <a:buFont typeface="Arial"/>
              <a:buChar char="•"/>
            </a:pPr>
            <a:r>
              <a:rPr lang="de-DE" sz="1725"/>
              <a:t>Optimize …</a:t>
            </a:r>
            <a:endParaRPr/>
          </a:p>
        </p:txBody>
      </p:sp>
      <p:sp>
        <p:nvSpPr>
          <p:cNvPr id="140" name="Google Shape;140;p2"/>
          <p:cNvSpPr txBox="1"/>
          <p:nvPr>
            <p:ph idx="10" type="dt"/>
          </p:nvPr>
        </p:nvSpPr>
        <p:spPr>
          <a:xfrm>
            <a:off x="627234" y="4748824"/>
            <a:ext cx="1610128" cy="396264"/>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de-DE"/>
              <a:t>June 24, 2025</a:t>
            </a:r>
            <a:endParaRPr/>
          </a:p>
        </p:txBody>
      </p:sp>
      <p:sp>
        <p:nvSpPr>
          <p:cNvPr id="141" name="Google Shape;141;p2"/>
          <p:cNvSpPr txBox="1"/>
          <p:nvPr>
            <p:ph idx="12" type="sldNum"/>
          </p:nvPr>
        </p:nvSpPr>
        <p:spPr>
          <a:xfrm>
            <a:off x="216000" y="4748824"/>
            <a:ext cx="326368" cy="396264"/>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fld id="{00000000-1234-1234-1234-123412341234}" type="slidenum">
              <a:rPr lang="de-DE"/>
              <a:t>‹#›</a:t>
            </a:fld>
            <a:endParaRPr/>
          </a:p>
        </p:txBody>
      </p:sp>
      <p:sp>
        <p:nvSpPr>
          <p:cNvPr id="142" name="Google Shape;142;p2"/>
          <p:cNvSpPr txBox="1"/>
          <p:nvPr>
            <p:ph type="title"/>
          </p:nvPr>
        </p:nvSpPr>
        <p:spPr>
          <a:xfrm>
            <a:off x="396000" y="296244"/>
            <a:ext cx="6869178" cy="575989"/>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2400"/>
              <a:buFont typeface="Arial"/>
              <a:buNone/>
            </a:pPr>
            <a:r>
              <a:rPr lang="de-DE"/>
              <a:t>Challenge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3"/>
          <p:cNvSpPr txBox="1"/>
          <p:nvPr>
            <p:ph idx="1" type="body"/>
          </p:nvPr>
        </p:nvSpPr>
        <p:spPr>
          <a:xfrm>
            <a:off x="400050" y="1188000"/>
            <a:ext cx="8343900" cy="3365893"/>
          </a:xfrm>
          <a:prstGeom prst="rect">
            <a:avLst/>
          </a:prstGeom>
          <a:noFill/>
          <a:ln>
            <a:noFill/>
          </a:ln>
        </p:spPr>
        <p:txBody>
          <a:bodyPr anchorCtr="0" anchor="t" bIns="0" lIns="0" spcFirstLastPara="1" rIns="0" wrap="square" tIns="0">
            <a:noAutofit/>
          </a:bodyPr>
          <a:lstStyle/>
          <a:p>
            <a:pPr indent="-107259" lvl="0" marL="203652" rtl="0" algn="l">
              <a:lnSpc>
                <a:spcPct val="90000"/>
              </a:lnSpc>
              <a:spcBef>
                <a:spcPts val="0"/>
              </a:spcBef>
              <a:spcAft>
                <a:spcPts val="0"/>
              </a:spcAft>
              <a:buClr>
                <a:schemeClr val="dk1"/>
              </a:buClr>
              <a:buSzPts val="1518"/>
              <a:buFont typeface="Arial"/>
              <a:buNone/>
            </a:pPr>
            <a:r>
              <a:t/>
            </a:r>
            <a:endParaRPr sz="1725"/>
          </a:p>
          <a:p>
            <a:pPr indent="-203652" lvl="0" marL="203652" rtl="0" algn="l">
              <a:lnSpc>
                <a:spcPct val="90000"/>
              </a:lnSpc>
              <a:spcBef>
                <a:spcPts val="360"/>
              </a:spcBef>
              <a:spcAft>
                <a:spcPts val="0"/>
              </a:spcAft>
              <a:buClr>
                <a:schemeClr val="dk1"/>
              </a:buClr>
              <a:buSzPts val="1518"/>
              <a:buFont typeface="Arial"/>
              <a:buChar char="•"/>
            </a:pPr>
            <a:r>
              <a:rPr lang="de-DE" sz="1725"/>
              <a:t>Optimize …</a:t>
            </a:r>
            <a:endParaRPr/>
          </a:p>
        </p:txBody>
      </p:sp>
      <p:sp>
        <p:nvSpPr>
          <p:cNvPr id="148" name="Google Shape;148;p3"/>
          <p:cNvSpPr txBox="1"/>
          <p:nvPr>
            <p:ph idx="10" type="dt"/>
          </p:nvPr>
        </p:nvSpPr>
        <p:spPr>
          <a:xfrm>
            <a:off x="627234" y="4748824"/>
            <a:ext cx="1610128" cy="396264"/>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de-DE"/>
              <a:t>June 24, 2025</a:t>
            </a:r>
            <a:endParaRPr/>
          </a:p>
        </p:txBody>
      </p:sp>
      <p:sp>
        <p:nvSpPr>
          <p:cNvPr id="149" name="Google Shape;149;p3"/>
          <p:cNvSpPr txBox="1"/>
          <p:nvPr>
            <p:ph idx="12" type="sldNum"/>
          </p:nvPr>
        </p:nvSpPr>
        <p:spPr>
          <a:xfrm>
            <a:off x="216000" y="4748824"/>
            <a:ext cx="326368" cy="396264"/>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fld id="{00000000-1234-1234-1234-123412341234}" type="slidenum">
              <a:rPr lang="de-DE"/>
              <a:t>‹#›</a:t>
            </a:fld>
            <a:endParaRPr/>
          </a:p>
        </p:txBody>
      </p:sp>
      <p:sp>
        <p:nvSpPr>
          <p:cNvPr id="150" name="Google Shape;150;p3"/>
          <p:cNvSpPr txBox="1"/>
          <p:nvPr>
            <p:ph type="title"/>
          </p:nvPr>
        </p:nvSpPr>
        <p:spPr>
          <a:xfrm>
            <a:off x="396000" y="296244"/>
            <a:ext cx="6869178" cy="575989"/>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2400"/>
              <a:buFont typeface="Arial"/>
              <a:buNone/>
            </a:pPr>
            <a:r>
              <a:rPr lang="de-DE"/>
              <a:t>Optimization 1</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4"/>
          <p:cNvSpPr txBox="1"/>
          <p:nvPr>
            <p:ph idx="1" type="body"/>
          </p:nvPr>
        </p:nvSpPr>
        <p:spPr>
          <a:xfrm>
            <a:off x="400050" y="1188000"/>
            <a:ext cx="8343900" cy="3365893"/>
          </a:xfrm>
          <a:prstGeom prst="rect">
            <a:avLst/>
          </a:prstGeom>
          <a:noFill/>
          <a:ln>
            <a:noFill/>
          </a:ln>
        </p:spPr>
        <p:txBody>
          <a:bodyPr anchorCtr="0" anchor="t" bIns="0" lIns="0" spcFirstLastPara="1" rIns="0" wrap="square" tIns="0">
            <a:noAutofit/>
          </a:bodyPr>
          <a:lstStyle/>
          <a:p>
            <a:pPr indent="-203652" lvl="0" marL="203652" rtl="0" algn="l">
              <a:lnSpc>
                <a:spcPct val="90000"/>
              </a:lnSpc>
              <a:spcBef>
                <a:spcPts val="0"/>
              </a:spcBef>
              <a:spcAft>
                <a:spcPts val="0"/>
              </a:spcAft>
              <a:buClr>
                <a:schemeClr val="dk1"/>
              </a:buClr>
              <a:buSzPts val="1518"/>
              <a:buFont typeface="Arial"/>
              <a:buChar char="•"/>
            </a:pPr>
            <a:r>
              <a:rPr lang="de-DE" sz="1725"/>
              <a:t>Problem: Idle qubits tend to disturb nearby qubits.</a:t>
            </a:r>
            <a:endParaRPr sz="1725"/>
          </a:p>
        </p:txBody>
      </p:sp>
      <p:sp>
        <p:nvSpPr>
          <p:cNvPr id="156" name="Google Shape;156;p4"/>
          <p:cNvSpPr txBox="1"/>
          <p:nvPr>
            <p:ph idx="10" type="dt"/>
          </p:nvPr>
        </p:nvSpPr>
        <p:spPr>
          <a:xfrm>
            <a:off x="627234" y="4748824"/>
            <a:ext cx="1610128" cy="396264"/>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de-DE"/>
              <a:t>June 24, 2025</a:t>
            </a:r>
            <a:endParaRPr/>
          </a:p>
        </p:txBody>
      </p:sp>
      <p:sp>
        <p:nvSpPr>
          <p:cNvPr id="157" name="Google Shape;157;p4"/>
          <p:cNvSpPr txBox="1"/>
          <p:nvPr>
            <p:ph idx="12" type="sldNum"/>
          </p:nvPr>
        </p:nvSpPr>
        <p:spPr>
          <a:xfrm>
            <a:off x="216000" y="4748824"/>
            <a:ext cx="326368" cy="396264"/>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fld id="{00000000-1234-1234-1234-123412341234}" type="slidenum">
              <a:rPr lang="de-DE"/>
              <a:t>‹#›</a:t>
            </a:fld>
            <a:endParaRPr/>
          </a:p>
        </p:txBody>
      </p:sp>
      <p:sp>
        <p:nvSpPr>
          <p:cNvPr id="158" name="Google Shape;158;p4"/>
          <p:cNvSpPr txBox="1"/>
          <p:nvPr>
            <p:ph type="title"/>
          </p:nvPr>
        </p:nvSpPr>
        <p:spPr>
          <a:xfrm>
            <a:off x="396000" y="296244"/>
            <a:ext cx="6869178" cy="575989"/>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2400"/>
              <a:buFont typeface="Arial"/>
              <a:buNone/>
            </a:pPr>
            <a:r>
              <a:rPr lang="de-DE"/>
              <a:t>Optimization 2: Error Supression</a:t>
            </a:r>
            <a:endParaRPr/>
          </a:p>
        </p:txBody>
      </p:sp>
      <p:pic>
        <p:nvPicPr>
          <p:cNvPr id="159" name="Google Shape;159;p4"/>
          <p:cNvPicPr preferRelativeResize="0"/>
          <p:nvPr/>
        </p:nvPicPr>
        <p:blipFill rotWithShape="1">
          <a:blip r:embed="rId3">
            <a:alphaModFix/>
          </a:blip>
          <a:srcRect b="0" l="0" r="0" t="0"/>
          <a:stretch/>
        </p:blipFill>
        <p:spPr>
          <a:xfrm>
            <a:off x="216000" y="1716612"/>
            <a:ext cx="6115904" cy="264832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5"/>
          <p:cNvSpPr txBox="1"/>
          <p:nvPr>
            <p:ph idx="1" type="body"/>
          </p:nvPr>
        </p:nvSpPr>
        <p:spPr>
          <a:xfrm>
            <a:off x="400050" y="1188000"/>
            <a:ext cx="8343900" cy="3365893"/>
          </a:xfrm>
          <a:prstGeom prst="rect">
            <a:avLst/>
          </a:prstGeom>
          <a:noFill/>
          <a:ln>
            <a:noFill/>
          </a:ln>
        </p:spPr>
        <p:txBody>
          <a:bodyPr anchorCtr="0" anchor="t" bIns="0" lIns="0" spcFirstLastPara="1" rIns="0" wrap="square" tIns="0">
            <a:noAutofit/>
          </a:bodyPr>
          <a:lstStyle/>
          <a:p>
            <a:pPr indent="-203652" lvl="0" marL="203652" rtl="0" algn="l">
              <a:lnSpc>
                <a:spcPct val="90000"/>
              </a:lnSpc>
              <a:spcBef>
                <a:spcPts val="0"/>
              </a:spcBef>
              <a:spcAft>
                <a:spcPts val="0"/>
              </a:spcAft>
              <a:buClr>
                <a:schemeClr val="dk1"/>
              </a:buClr>
              <a:buSzPts val="1518"/>
              <a:buFont typeface="Arial"/>
              <a:buChar char="•"/>
            </a:pPr>
            <a:r>
              <a:rPr lang="de-DE" sz="1725"/>
              <a:t>Solution: </a:t>
            </a:r>
            <a:r>
              <a:rPr lang="de-DE" sz="1800"/>
              <a:t>Dynamic Decoupling</a:t>
            </a:r>
            <a:endParaRPr sz="1800"/>
          </a:p>
          <a:p>
            <a:pPr indent="-203652" lvl="0" marL="203652" rtl="0" algn="l">
              <a:lnSpc>
                <a:spcPct val="90000"/>
              </a:lnSpc>
              <a:spcBef>
                <a:spcPts val="360"/>
              </a:spcBef>
              <a:spcAft>
                <a:spcPts val="0"/>
              </a:spcAft>
              <a:buClr>
                <a:schemeClr val="dk1"/>
              </a:buClr>
              <a:buSzPts val="1584"/>
              <a:buFont typeface="Arial"/>
              <a:buChar char="•"/>
            </a:pPr>
            <a:r>
              <a:rPr lang="de-DE" sz="1800"/>
              <a:t>Use </a:t>
            </a:r>
            <a:r>
              <a:rPr lang="de-DE" sz="1725"/>
              <a:t>identity gates to keep idle qubits busy</a:t>
            </a:r>
            <a:endParaRPr sz="1725"/>
          </a:p>
        </p:txBody>
      </p:sp>
      <p:sp>
        <p:nvSpPr>
          <p:cNvPr id="165" name="Google Shape;165;p5"/>
          <p:cNvSpPr txBox="1"/>
          <p:nvPr>
            <p:ph idx="10" type="dt"/>
          </p:nvPr>
        </p:nvSpPr>
        <p:spPr>
          <a:xfrm>
            <a:off x="627234" y="4748824"/>
            <a:ext cx="1610128" cy="396264"/>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de-DE"/>
              <a:t>June 24, 2025</a:t>
            </a:r>
            <a:endParaRPr/>
          </a:p>
        </p:txBody>
      </p:sp>
      <p:sp>
        <p:nvSpPr>
          <p:cNvPr id="166" name="Google Shape;166;p5"/>
          <p:cNvSpPr txBox="1"/>
          <p:nvPr>
            <p:ph idx="12" type="sldNum"/>
          </p:nvPr>
        </p:nvSpPr>
        <p:spPr>
          <a:xfrm>
            <a:off x="216000" y="4748824"/>
            <a:ext cx="326368" cy="396264"/>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fld id="{00000000-1234-1234-1234-123412341234}" type="slidenum">
              <a:rPr lang="de-DE"/>
              <a:t>‹#›</a:t>
            </a:fld>
            <a:endParaRPr/>
          </a:p>
        </p:txBody>
      </p:sp>
      <p:sp>
        <p:nvSpPr>
          <p:cNvPr id="167" name="Google Shape;167;p5"/>
          <p:cNvSpPr txBox="1"/>
          <p:nvPr>
            <p:ph type="title"/>
          </p:nvPr>
        </p:nvSpPr>
        <p:spPr>
          <a:xfrm>
            <a:off x="396000" y="296244"/>
            <a:ext cx="6869178" cy="575989"/>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2400"/>
              <a:buFont typeface="Arial"/>
              <a:buNone/>
            </a:pPr>
            <a:r>
              <a:rPr lang="de-DE"/>
              <a:t>Dynamic Decoupling</a:t>
            </a:r>
            <a:endParaRPr/>
          </a:p>
        </p:txBody>
      </p:sp>
      <p:pic>
        <p:nvPicPr>
          <p:cNvPr id="168" name="Google Shape;168;p5"/>
          <p:cNvPicPr preferRelativeResize="0"/>
          <p:nvPr/>
        </p:nvPicPr>
        <p:blipFill rotWithShape="1">
          <a:blip r:embed="rId3">
            <a:alphaModFix/>
          </a:blip>
          <a:srcRect b="0" l="0" r="0" t="0"/>
          <a:stretch/>
        </p:blipFill>
        <p:spPr>
          <a:xfrm>
            <a:off x="379184" y="1860611"/>
            <a:ext cx="6115904" cy="230537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6"/>
          <p:cNvSpPr txBox="1"/>
          <p:nvPr>
            <p:ph idx="1" type="body"/>
          </p:nvPr>
        </p:nvSpPr>
        <p:spPr>
          <a:xfrm>
            <a:off x="400050" y="1188000"/>
            <a:ext cx="8343900" cy="3365893"/>
          </a:xfrm>
          <a:prstGeom prst="rect">
            <a:avLst/>
          </a:prstGeom>
          <a:noFill/>
          <a:ln>
            <a:noFill/>
          </a:ln>
        </p:spPr>
        <p:txBody>
          <a:bodyPr anchorCtr="0" anchor="t" bIns="0" lIns="0" spcFirstLastPara="1" rIns="0" wrap="square" tIns="0">
            <a:noAutofit/>
          </a:bodyPr>
          <a:lstStyle/>
          <a:p>
            <a:pPr indent="-203652" lvl="0" marL="203652" rtl="0" algn="l">
              <a:lnSpc>
                <a:spcPct val="90000"/>
              </a:lnSpc>
              <a:spcBef>
                <a:spcPts val="0"/>
              </a:spcBef>
              <a:spcAft>
                <a:spcPts val="0"/>
              </a:spcAft>
              <a:buClr>
                <a:schemeClr val="dk1"/>
              </a:buClr>
              <a:buSzPts val="1518"/>
              <a:buFont typeface="Arial"/>
              <a:buChar char="•"/>
            </a:pPr>
            <a:r>
              <a:rPr lang="de-DE" sz="1725"/>
              <a:t>Optimization: Create identity gate with lowest error basis gate.</a:t>
            </a:r>
            <a:endParaRPr/>
          </a:p>
          <a:p>
            <a:pPr indent="-203652" lvl="0" marL="203652" rtl="0" algn="l">
              <a:lnSpc>
                <a:spcPct val="90000"/>
              </a:lnSpc>
              <a:spcBef>
                <a:spcPts val="360"/>
              </a:spcBef>
              <a:spcAft>
                <a:spcPts val="0"/>
              </a:spcAft>
              <a:buClr>
                <a:schemeClr val="dk1"/>
              </a:buClr>
              <a:buSzPts val="1518"/>
              <a:buFont typeface="Arial"/>
              <a:buChar char="•"/>
            </a:pPr>
            <a:r>
              <a:rPr lang="de-DE" sz="1725"/>
              <a:t>Steps</a:t>
            </a:r>
            <a:endParaRPr sz="1725"/>
          </a:p>
          <a:p>
            <a:pPr indent="-203651" lvl="1" marL="470422" rtl="0" algn="l">
              <a:lnSpc>
                <a:spcPct val="90000"/>
              </a:lnSpc>
              <a:spcBef>
                <a:spcPts val="360"/>
              </a:spcBef>
              <a:spcAft>
                <a:spcPts val="0"/>
              </a:spcAft>
              <a:buClr>
                <a:schemeClr val="dk1"/>
              </a:buClr>
              <a:buSzPts val="1342"/>
              <a:buFont typeface="Arial"/>
              <a:buChar char="•"/>
            </a:pPr>
            <a:r>
              <a:rPr lang="de-DE" sz="1525"/>
              <a:t>Ask for Basis Gates from Backend</a:t>
            </a:r>
            <a:endParaRPr/>
          </a:p>
          <a:p>
            <a:pPr indent="-203651" lvl="1" marL="470422" rtl="0" algn="l">
              <a:lnSpc>
                <a:spcPct val="90000"/>
              </a:lnSpc>
              <a:spcBef>
                <a:spcPts val="360"/>
              </a:spcBef>
              <a:spcAft>
                <a:spcPts val="0"/>
              </a:spcAft>
              <a:buClr>
                <a:schemeClr val="dk1"/>
              </a:buClr>
              <a:buSzPts val="1342"/>
              <a:buFont typeface="Arial"/>
              <a:buChar char="•"/>
            </a:pPr>
            <a:r>
              <a:rPr lang="de-DE" sz="1525"/>
              <a:t>Compute Error of each Basis Gate</a:t>
            </a:r>
            <a:endParaRPr/>
          </a:p>
          <a:p>
            <a:pPr indent="-203651" lvl="1" marL="470422" rtl="0" algn="l">
              <a:lnSpc>
                <a:spcPct val="90000"/>
              </a:lnSpc>
              <a:spcBef>
                <a:spcPts val="360"/>
              </a:spcBef>
              <a:spcAft>
                <a:spcPts val="0"/>
              </a:spcAft>
              <a:buClr>
                <a:schemeClr val="dk1"/>
              </a:buClr>
              <a:buSzPts val="1342"/>
              <a:buFont typeface="Arial"/>
              <a:buChar char="•"/>
            </a:pPr>
            <a:r>
              <a:rPr lang="de-DE" sz="1525"/>
              <a:t>Find Basis Gate with Minimum Error for each qubit</a:t>
            </a:r>
            <a:endParaRPr sz="1525"/>
          </a:p>
          <a:p>
            <a:pPr indent="-203651" lvl="1" marL="470422" rtl="0" algn="l">
              <a:lnSpc>
                <a:spcPct val="90000"/>
              </a:lnSpc>
              <a:spcBef>
                <a:spcPts val="360"/>
              </a:spcBef>
              <a:spcAft>
                <a:spcPts val="0"/>
              </a:spcAft>
              <a:buClr>
                <a:schemeClr val="dk1"/>
              </a:buClr>
              <a:buSzPts val="1342"/>
              <a:buFont typeface="Arial"/>
              <a:buChar char="•"/>
            </a:pPr>
            <a:r>
              <a:rPr lang="de-DE" sz="1525"/>
              <a:t>Use Minimum Error Basis Gate for specific qubit</a:t>
            </a:r>
            <a:endParaRPr sz="1525"/>
          </a:p>
          <a:p>
            <a:pPr indent="-107259" lvl="0" marL="203652" rtl="0" algn="l">
              <a:lnSpc>
                <a:spcPct val="90000"/>
              </a:lnSpc>
              <a:spcBef>
                <a:spcPts val="360"/>
              </a:spcBef>
              <a:spcAft>
                <a:spcPts val="0"/>
              </a:spcAft>
              <a:buClr>
                <a:schemeClr val="dk1"/>
              </a:buClr>
              <a:buSzPts val="1518"/>
              <a:buFont typeface="Arial"/>
              <a:buNone/>
            </a:pPr>
            <a:r>
              <a:t/>
            </a:r>
            <a:endParaRPr sz="1725"/>
          </a:p>
          <a:p>
            <a:pPr indent="-107259" lvl="0" marL="203652" rtl="0" algn="l">
              <a:lnSpc>
                <a:spcPct val="90000"/>
              </a:lnSpc>
              <a:spcBef>
                <a:spcPts val="360"/>
              </a:spcBef>
              <a:spcAft>
                <a:spcPts val="0"/>
              </a:spcAft>
              <a:buClr>
                <a:schemeClr val="dk1"/>
              </a:buClr>
              <a:buSzPts val="1518"/>
              <a:buFont typeface="Arial"/>
              <a:buNone/>
            </a:pPr>
            <a:r>
              <a:t/>
            </a:r>
            <a:endParaRPr sz="1725"/>
          </a:p>
        </p:txBody>
      </p:sp>
      <p:sp>
        <p:nvSpPr>
          <p:cNvPr id="174" name="Google Shape;174;p6"/>
          <p:cNvSpPr txBox="1"/>
          <p:nvPr>
            <p:ph idx="10" type="dt"/>
          </p:nvPr>
        </p:nvSpPr>
        <p:spPr>
          <a:xfrm>
            <a:off x="627234" y="4748824"/>
            <a:ext cx="1610128" cy="396264"/>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lang="de-DE"/>
              <a:t>June 24, 2025</a:t>
            </a:r>
            <a:endParaRPr/>
          </a:p>
        </p:txBody>
      </p:sp>
      <p:sp>
        <p:nvSpPr>
          <p:cNvPr id="175" name="Google Shape;175;p6"/>
          <p:cNvSpPr txBox="1"/>
          <p:nvPr>
            <p:ph idx="12" type="sldNum"/>
          </p:nvPr>
        </p:nvSpPr>
        <p:spPr>
          <a:xfrm>
            <a:off x="216000" y="4748824"/>
            <a:ext cx="326368" cy="396264"/>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fld id="{00000000-1234-1234-1234-123412341234}" type="slidenum">
              <a:rPr lang="de-DE"/>
              <a:t>‹#›</a:t>
            </a:fld>
            <a:endParaRPr/>
          </a:p>
        </p:txBody>
      </p:sp>
      <p:sp>
        <p:nvSpPr>
          <p:cNvPr id="176" name="Google Shape;176;p6"/>
          <p:cNvSpPr txBox="1"/>
          <p:nvPr>
            <p:ph type="title"/>
          </p:nvPr>
        </p:nvSpPr>
        <p:spPr>
          <a:xfrm>
            <a:off x="396000" y="296244"/>
            <a:ext cx="6869178" cy="575989"/>
          </a:xfrm>
          <a:prstGeom prst="rect">
            <a:avLst/>
          </a:prstGeom>
          <a:noFill/>
          <a:ln>
            <a:noFill/>
          </a:ln>
        </p:spPr>
        <p:txBody>
          <a:bodyPr anchorCtr="0" anchor="b" bIns="0" lIns="0" spcFirstLastPara="1" rIns="0" wrap="square" tIns="0">
            <a:normAutofit/>
          </a:bodyPr>
          <a:lstStyle/>
          <a:p>
            <a:pPr indent="0" lvl="0" marL="0" rtl="0" algn="l">
              <a:lnSpc>
                <a:spcPct val="90000"/>
              </a:lnSpc>
              <a:spcBef>
                <a:spcPts val="0"/>
              </a:spcBef>
              <a:spcAft>
                <a:spcPts val="0"/>
              </a:spcAft>
              <a:buClr>
                <a:schemeClr val="dk1"/>
              </a:buClr>
              <a:buSzPts val="2400"/>
              <a:buFont typeface="Arial"/>
              <a:buNone/>
            </a:pPr>
            <a:r>
              <a:rPr lang="de-DE"/>
              <a:t>Dynamic Decoupling Optimization</a:t>
            </a:r>
            <a:endParaRPr/>
          </a:p>
        </p:txBody>
      </p:sp>
      <p:pic>
        <p:nvPicPr>
          <p:cNvPr id="177" name="Google Shape;177;p6"/>
          <p:cNvPicPr preferRelativeResize="0"/>
          <p:nvPr/>
        </p:nvPicPr>
        <p:blipFill rotWithShape="1">
          <a:blip r:embed="rId3">
            <a:alphaModFix/>
          </a:blip>
          <a:srcRect b="0" l="0" r="0" t="0"/>
          <a:stretch/>
        </p:blipFill>
        <p:spPr>
          <a:xfrm>
            <a:off x="5234097" y="2673659"/>
            <a:ext cx="3390208" cy="205225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esign1">
  <a:themeElements>
    <a:clrScheme name="KIT">
      <a:dk1>
        <a:srgbClr val="000000"/>
      </a:dk1>
      <a:lt1>
        <a:srgbClr val="FFFFFF"/>
      </a:lt1>
      <a:dk2>
        <a:srgbClr val="009682"/>
      </a:dk2>
      <a:lt2>
        <a:srgbClr val="D9D9D9"/>
      </a:lt2>
      <a:accent1>
        <a:srgbClr val="009682"/>
      </a:accent1>
      <a:accent2>
        <a:srgbClr val="4664AA"/>
      </a:accent2>
      <a:accent3>
        <a:srgbClr val="D9D9D9"/>
      </a:accent3>
      <a:accent4>
        <a:srgbClr val="4CB5A7"/>
      </a:accent4>
      <a:accent5>
        <a:srgbClr val="7D92C3"/>
      </a:accent5>
      <a:accent6>
        <a:srgbClr val="7FCAC0"/>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2017-12-07T14:50:50Z</dcterms:created>
  <dc:creator>Franzi</dc:creator>
</cp:coreProperties>
</file>