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70" r:id="rId2"/>
    <p:sldId id="271" r:id="rId3"/>
    <p:sldId id="297" r:id="rId4"/>
    <p:sldId id="298" r:id="rId5"/>
    <p:sldId id="300" r:id="rId6"/>
    <p:sldId id="299" r:id="rId7"/>
    <p:sldId id="301" r:id="rId8"/>
    <p:sldId id="296" r:id="rId9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44DC53-70A6-4B4A-8D07-8852B957B33E}">
          <p14:sldIdLst>
            <p14:sldId id="270"/>
            <p14:sldId id="271"/>
            <p14:sldId id="297"/>
            <p14:sldId id="298"/>
            <p14:sldId id="300"/>
            <p14:sldId id="299"/>
            <p14:sldId id="301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5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8A9B250-EDC3-E0C1-1289-3622693E5FF6}" name="Schliz, Christian Alexander Philipp" initials="SCAP" userId="S::uzytw@student.kit.edu::7090217a-bdfa-4d2c-875b-536df8e9bac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er Gerking" initials="CG" lastIdx="6" clrIdx="0">
    <p:extLst>
      <p:ext uri="{19B8F6BF-5375-455C-9EA6-DF929625EA0E}">
        <p15:presenceInfo xmlns:p15="http://schemas.microsoft.com/office/powerpoint/2012/main" userId="Christopher Gerk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757FF"/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36" autoAdjust="0"/>
    <p:restoredTop sz="96023" autoAdjust="0"/>
  </p:normalViewPr>
  <p:slideViewPr>
    <p:cSldViewPr snapToGrid="0">
      <p:cViewPr varScale="1">
        <p:scale>
          <a:sx n="97" d="100"/>
          <a:sy n="97" d="100"/>
        </p:scale>
        <p:origin x="120" y="64"/>
      </p:cViewPr>
      <p:guideLst>
        <p:guide orient="horz" pos="1620"/>
        <p:guide pos="55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14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9EF45-DC66-4F46-8997-078A087AE0E3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8C1DB-8857-4DB4-BD75-4D2C4D6C29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274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/>
          </p:nvPr>
        </p:nvSpPr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endParaRPr lang="de-DE" dirty="0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746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825" noProof="0" dirty="0"/>
              <a:t>KIT – Die Forschungsuniversität in der Helmholtz-Gemeinschaft</a:t>
            </a:r>
            <a:endParaRPr lang="en-US" sz="825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33427" cy="75240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Folientitel: Arial 26pt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Unterzeile: Arial 18pt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F891-1FDD-4BD2-A010-9B89B36FF120}" type="datetime1">
              <a:rPr lang="de-DE" smtClean="0"/>
              <a:t>24.06.2025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CC55C-9B40-4B5C-8525-675D00142E9D}" type="datetime1">
              <a:rPr lang="de-DE" smtClean="0"/>
              <a:t>24.06.2025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F897-7FC1-4CA1-B0C7-4023B24456C5}" type="datetime1">
              <a:rPr lang="de-DE" smtClean="0"/>
              <a:t>24.06.2025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A2D2-A414-425E-9FA6-65843FADA59B}" type="datetime1">
              <a:rPr lang="de-DE" smtClean="0"/>
              <a:t>24.06.2025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15D7-CD47-49B4-8F18-9FE3E23D28B5}" type="datetime1">
              <a:rPr lang="de-DE" smtClean="0"/>
              <a:t>24.06.2025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5FE0-ADB5-4072-91B0-75CB9AB1CED7}" type="datetime1">
              <a:rPr lang="en-US" smtClean="0"/>
              <a:pPr/>
              <a:t>6/24/2025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F5AEF-0904-4AD3-A440-2533BB6F71F0}" type="datetime1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9D1C-92FE-4AD9-B582-0F4156AD565E}" type="datetime1">
              <a:rPr lang="de-DE" smtClean="0"/>
              <a:t>24.06.2025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</p:spPr>
        <p:txBody>
          <a:bodyPr/>
          <a:lstStyle/>
          <a:p>
            <a:fld id="{748A1268-2879-46AE-9795-49707D7E3F32}" type="datetime1">
              <a:rPr lang="de-DE" smtClean="0"/>
              <a:t>24.06.2025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4F9E-F08A-4269-9DC3-E7928979238D}" type="datetime1">
              <a:rPr lang="de-DE" smtClean="0"/>
              <a:t>24.06.2025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6DBD-883B-4683-AD48-C219A3A52E3C}" type="datetime1">
              <a:rPr lang="de-DE" smtClean="0"/>
              <a:t>24.06.2025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C3603-95F8-42ED-B24F-F13E9B2629BE}" type="datetime1">
              <a:rPr lang="de-DE" smtClean="0"/>
              <a:t>24.06.2025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FEB3337F-34BB-45F3-AF27-1AD65E1CF9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" b="452"/>
          <a:stretch>
            <a:fillRect/>
          </a:stretch>
        </p:blipFill>
        <p:spPr>
          <a:xfrm>
            <a:off x="0" y="1328420"/>
            <a:ext cx="9144000" cy="3304540"/>
          </a:xfrm>
          <a:prstGeom prst="rect">
            <a:avLst/>
          </a:prstGeom>
        </p:spPr>
      </p:pic>
      <p:pic>
        <p:nvPicPr>
          <p:cNvPr id="9" name="Bildplatzhalter 5">
            <a:extLst>
              <a:ext uri="{FF2B5EF4-FFF2-40B4-BE49-F238E27FC236}">
                <a16:creationId xmlns:a16="http://schemas.microsoft.com/office/drawing/2014/main" id="{B121AD7B-6896-4A99-BACA-65F98196B0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" b="452"/>
          <a:stretch>
            <a:fillRect/>
          </a:stretch>
        </p:blipFill>
        <p:spPr>
          <a:xfrm>
            <a:off x="0" y="1328420"/>
            <a:ext cx="9144000" cy="330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3187-9AA3-4329-84C8-9DED40A3012F}" type="datetime1">
              <a:rPr lang="de-DE" smtClean="0"/>
              <a:t>24.06.2025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  <p:pic>
        <p:nvPicPr>
          <p:cNvPr id="9" name="Bildplatzhalter 7">
            <a:extLst>
              <a:ext uri="{FF2B5EF4-FFF2-40B4-BE49-F238E27FC236}">
                <a16:creationId xmlns:a16="http://schemas.microsoft.com/office/drawing/2014/main" id="{94E47038-187C-4CC9-878C-78819152C2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r="1253"/>
          <a:stretch>
            <a:fillRect/>
          </a:stretch>
        </p:blipFill>
        <p:spPr>
          <a:xfrm>
            <a:off x="0" y="1328418"/>
            <a:ext cx="9144000" cy="3419793"/>
          </a:xfrm>
          <a:prstGeom prst="rect">
            <a:avLst/>
          </a:prstGeom>
        </p:spPr>
      </p:pic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9C8D6CA1-861D-45D2-AE6D-02257A91E6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r="1253"/>
          <a:stretch>
            <a:fillRect/>
          </a:stretch>
        </p:blipFill>
        <p:spPr>
          <a:xfrm>
            <a:off x="0" y="1328417"/>
            <a:ext cx="9144000" cy="34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</a:t>
            </a:r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61012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smtClean="0"/>
            </a:lvl1pPr>
          </a:lstStyle>
          <a:p>
            <a:fld id="{96CD742B-2820-48C1-AE1C-322C2815B511}" type="datetime1">
              <a:rPr lang="en-US" smtClean="0"/>
              <a:pPr/>
              <a:t>6/24/2025</a:t>
            </a:fld>
            <a:r>
              <a:rPr lang="en-US" dirty="0"/>
              <a:t>  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3470715" y="4745099"/>
            <a:ext cx="3794463" cy="40371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sz="9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Forschungsgruppe für Test, Validierung und Analyse (TVA)</a:t>
            </a:r>
            <a:endParaRPr lang="de-DE" altLang="de-DE" sz="9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460" y="4813941"/>
            <a:ext cx="577539" cy="266030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79" r:id="rId7"/>
    <p:sldLayoutId id="2147483688" r:id="rId8"/>
    <p:sldLayoutId id="214748368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Qiskit</a:t>
            </a:r>
            <a:r>
              <a:rPr lang="en-US" dirty="0"/>
              <a:t> </a:t>
            </a:r>
            <a:r>
              <a:rPr lang="en-US" dirty="0" err="1"/>
              <a:t>Hackathon@World</a:t>
            </a:r>
            <a:r>
              <a:rPr lang="en-US" dirty="0"/>
              <a:t> of Quantum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80676" y="1980114"/>
            <a:ext cx="8515675" cy="734115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Domenik Eichhorn</a:t>
            </a:r>
          </a:p>
          <a:p>
            <a:r>
              <a:rPr lang="de-DE" dirty="0"/>
              <a:t>Joshua Ammermann</a:t>
            </a:r>
          </a:p>
          <a:p>
            <a:r>
              <a:rPr lang="de-DE" dirty="0"/>
              <a:t>Rinor Kelmendi</a:t>
            </a:r>
          </a:p>
          <a:p>
            <a:r>
              <a:rPr lang="de-DE" dirty="0"/>
              <a:t>…</a:t>
            </a:r>
          </a:p>
        </p:txBody>
      </p:sp>
      <p:pic>
        <p:nvPicPr>
          <p:cNvPr id="5" name="Bildplatzhalter 3">
            <a:extLst>
              <a:ext uri="{FF2B5EF4-FFF2-40B4-BE49-F238E27FC236}">
                <a16:creationId xmlns:a16="http://schemas.microsoft.com/office/drawing/2014/main" id="{0C75A0C0-2A32-416A-98B6-84854CA651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0" b="18800"/>
          <a:stretch>
            <a:fillRect/>
          </a:stretch>
        </p:blipFill>
        <p:spPr>
          <a:xfrm>
            <a:off x="116682" y="2714229"/>
            <a:ext cx="8928497" cy="2031206"/>
          </a:xfrm>
          <a:prstGeom prst="round2DiagRect">
            <a:avLst>
              <a:gd name="adj1" fmla="val 0"/>
              <a:gd name="adj2" fmla="val 8317"/>
            </a:avLst>
          </a:prstGeom>
        </p:spPr>
      </p:pic>
    </p:spTree>
    <p:extLst>
      <p:ext uri="{BB962C8B-B14F-4D97-AF65-F5344CB8AC3E}">
        <p14:creationId xmlns:p14="http://schemas.microsoft.com/office/powerpoint/2010/main" val="283892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74B25C5-B6A4-E94E-A101-8E8D322A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725" dirty="0"/>
          </a:p>
          <a:p>
            <a:r>
              <a:rPr lang="en-US" sz="1725" dirty="0"/>
              <a:t>Optimize …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June 24, 2025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6798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74B25C5-B6A4-E94E-A101-8E8D322A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725" dirty="0"/>
          </a:p>
          <a:p>
            <a:r>
              <a:rPr lang="en-US" sz="1725" dirty="0"/>
              <a:t>Optimize …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June 24, 2025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Optimization</a:t>
            </a:r>
            <a:r>
              <a:rPr lang="de-DE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85374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74B25C5-B6A4-E94E-A101-8E8D322A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725" dirty="0"/>
              <a:t>Problem: </a:t>
            </a:r>
            <a:r>
              <a:rPr lang="de-DE" sz="1725" dirty="0" err="1"/>
              <a:t>Idle</a:t>
            </a:r>
            <a:r>
              <a:rPr lang="de-DE" sz="1725" dirty="0"/>
              <a:t> </a:t>
            </a:r>
            <a:r>
              <a:rPr lang="de-DE" sz="1725" dirty="0" err="1"/>
              <a:t>qubits</a:t>
            </a:r>
            <a:r>
              <a:rPr lang="de-DE" sz="1725" dirty="0"/>
              <a:t> </a:t>
            </a:r>
            <a:r>
              <a:rPr lang="de-DE" sz="1725" dirty="0" err="1"/>
              <a:t>tend</a:t>
            </a:r>
            <a:r>
              <a:rPr lang="de-DE" sz="1725" dirty="0"/>
              <a:t> </a:t>
            </a:r>
            <a:r>
              <a:rPr lang="de-DE" sz="1725" dirty="0" err="1"/>
              <a:t>to</a:t>
            </a:r>
            <a:r>
              <a:rPr lang="de-DE" sz="1725" dirty="0"/>
              <a:t> </a:t>
            </a:r>
            <a:r>
              <a:rPr lang="de-DE" sz="1725" dirty="0" err="1"/>
              <a:t>disturb</a:t>
            </a:r>
            <a:r>
              <a:rPr lang="de-DE" sz="1725" dirty="0"/>
              <a:t> </a:t>
            </a:r>
            <a:r>
              <a:rPr lang="de-DE" sz="1725" dirty="0" err="1"/>
              <a:t>nearby</a:t>
            </a:r>
            <a:r>
              <a:rPr lang="de-DE" sz="1725" dirty="0"/>
              <a:t> </a:t>
            </a:r>
            <a:r>
              <a:rPr lang="de-DE" sz="1725" dirty="0" err="1"/>
              <a:t>qubits</a:t>
            </a:r>
            <a:r>
              <a:rPr lang="de-DE" sz="1725" dirty="0"/>
              <a:t>.</a:t>
            </a:r>
            <a:endParaRPr lang="en-US" sz="1725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June 24, 2025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Optimization</a:t>
            </a:r>
            <a:r>
              <a:rPr lang="de-DE" dirty="0"/>
              <a:t> 2: Error </a:t>
            </a:r>
            <a:r>
              <a:rPr lang="de-DE" dirty="0" err="1"/>
              <a:t>Supression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B4FC4-96E3-4D39-AFB0-6A7D071E6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0" y="1716612"/>
            <a:ext cx="6115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3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74B25C5-B6A4-E94E-A101-8E8D322A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725" dirty="0"/>
              <a:t>Solution: </a:t>
            </a:r>
            <a:r>
              <a:rPr lang="de-DE" sz="1800" dirty="0"/>
              <a:t>Dynamic </a:t>
            </a:r>
            <a:r>
              <a:rPr lang="de-DE" sz="1800" dirty="0" err="1"/>
              <a:t>Decoupling</a:t>
            </a:r>
            <a:endParaRPr lang="de-DE" sz="1800" dirty="0"/>
          </a:p>
          <a:p>
            <a:r>
              <a:rPr lang="de-DE" sz="1800" dirty="0"/>
              <a:t>Use </a:t>
            </a:r>
            <a:r>
              <a:rPr lang="de-DE" sz="1725" dirty="0" err="1"/>
              <a:t>identity</a:t>
            </a:r>
            <a:r>
              <a:rPr lang="de-DE" sz="1725" dirty="0"/>
              <a:t> </a:t>
            </a:r>
            <a:r>
              <a:rPr lang="de-DE" sz="1725" dirty="0" err="1"/>
              <a:t>gates</a:t>
            </a:r>
            <a:r>
              <a:rPr lang="de-DE" sz="1725" dirty="0"/>
              <a:t> </a:t>
            </a:r>
            <a:r>
              <a:rPr lang="de-DE" sz="1725" dirty="0" err="1"/>
              <a:t>to</a:t>
            </a:r>
            <a:r>
              <a:rPr lang="de-DE" sz="1725" dirty="0"/>
              <a:t> </a:t>
            </a:r>
            <a:r>
              <a:rPr lang="de-DE" sz="1725" dirty="0" err="1"/>
              <a:t>keep</a:t>
            </a:r>
            <a:r>
              <a:rPr lang="de-DE" sz="1725" dirty="0"/>
              <a:t> </a:t>
            </a:r>
            <a:r>
              <a:rPr lang="de-DE" sz="1725" dirty="0" err="1"/>
              <a:t>idle</a:t>
            </a:r>
            <a:r>
              <a:rPr lang="de-DE" sz="1725" dirty="0"/>
              <a:t> </a:t>
            </a:r>
            <a:r>
              <a:rPr lang="de-DE" sz="1725" dirty="0" err="1"/>
              <a:t>qubits</a:t>
            </a:r>
            <a:r>
              <a:rPr lang="de-DE" sz="1725" dirty="0"/>
              <a:t> </a:t>
            </a:r>
            <a:r>
              <a:rPr lang="de-DE" sz="1725" dirty="0" err="1"/>
              <a:t>busy</a:t>
            </a:r>
            <a:endParaRPr lang="en-US" sz="1725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June 24, 2025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Dynamic </a:t>
            </a:r>
            <a:r>
              <a:rPr lang="de-DE" dirty="0" err="1"/>
              <a:t>Decoupling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127865-4410-4ED4-BA04-6B73336F2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4" y="1860611"/>
            <a:ext cx="6115904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8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74B25C5-B6A4-E94E-A101-8E8D322A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725" dirty="0" err="1"/>
              <a:t>Optimization</a:t>
            </a:r>
            <a:r>
              <a:rPr lang="de-DE" sz="1725" dirty="0"/>
              <a:t>: Create </a:t>
            </a:r>
            <a:r>
              <a:rPr lang="de-DE" sz="1725" dirty="0" err="1"/>
              <a:t>identity</a:t>
            </a:r>
            <a:r>
              <a:rPr lang="de-DE" sz="1725" dirty="0"/>
              <a:t> </a:t>
            </a:r>
            <a:r>
              <a:rPr lang="de-DE" sz="1725" dirty="0" err="1"/>
              <a:t>gate</a:t>
            </a:r>
            <a:r>
              <a:rPr lang="de-DE" sz="1725" dirty="0"/>
              <a:t> </a:t>
            </a:r>
            <a:r>
              <a:rPr lang="de-DE" sz="1725" dirty="0" err="1"/>
              <a:t>with</a:t>
            </a:r>
            <a:r>
              <a:rPr lang="de-DE" sz="1725" dirty="0"/>
              <a:t> </a:t>
            </a:r>
            <a:r>
              <a:rPr lang="de-DE" sz="1725" dirty="0" err="1"/>
              <a:t>lowest</a:t>
            </a:r>
            <a:r>
              <a:rPr lang="de-DE" sz="1725" dirty="0"/>
              <a:t> </a:t>
            </a:r>
            <a:r>
              <a:rPr lang="de-DE" sz="1725" dirty="0" err="1"/>
              <a:t>error</a:t>
            </a:r>
            <a:r>
              <a:rPr lang="de-DE" sz="1725" dirty="0"/>
              <a:t> </a:t>
            </a:r>
            <a:r>
              <a:rPr lang="de-DE" sz="1725" dirty="0" err="1"/>
              <a:t>basis</a:t>
            </a:r>
            <a:r>
              <a:rPr lang="de-DE" sz="1725" dirty="0"/>
              <a:t> </a:t>
            </a:r>
            <a:r>
              <a:rPr lang="de-DE" sz="1725" dirty="0" err="1"/>
              <a:t>gate</a:t>
            </a:r>
            <a:r>
              <a:rPr lang="de-DE" sz="1725" dirty="0"/>
              <a:t>.</a:t>
            </a:r>
          </a:p>
          <a:p>
            <a:r>
              <a:rPr lang="de-DE" sz="1725" dirty="0" err="1"/>
              <a:t>Steps</a:t>
            </a:r>
            <a:endParaRPr lang="de-DE" sz="1725" dirty="0"/>
          </a:p>
          <a:p>
            <a:pPr lvl="1"/>
            <a:r>
              <a:rPr lang="de-DE" sz="1525" dirty="0" err="1"/>
              <a:t>Ask</a:t>
            </a:r>
            <a:r>
              <a:rPr lang="de-DE" sz="1525" dirty="0"/>
              <a:t> </a:t>
            </a:r>
            <a:r>
              <a:rPr lang="de-DE" sz="1525" dirty="0" err="1"/>
              <a:t>for</a:t>
            </a:r>
            <a:r>
              <a:rPr lang="de-DE" sz="1525" dirty="0"/>
              <a:t> Basis Gates </a:t>
            </a:r>
            <a:r>
              <a:rPr lang="de-DE" sz="1525" dirty="0" err="1"/>
              <a:t>from</a:t>
            </a:r>
            <a:r>
              <a:rPr lang="de-DE" sz="1525" dirty="0"/>
              <a:t> Backend</a:t>
            </a:r>
          </a:p>
          <a:p>
            <a:pPr lvl="1"/>
            <a:r>
              <a:rPr lang="de-DE" sz="1525" dirty="0" err="1"/>
              <a:t>Compute</a:t>
            </a:r>
            <a:r>
              <a:rPr lang="de-DE" sz="1525" dirty="0"/>
              <a:t> Error </a:t>
            </a:r>
            <a:r>
              <a:rPr lang="de-DE" sz="1525" dirty="0" err="1"/>
              <a:t>of</a:t>
            </a:r>
            <a:r>
              <a:rPr lang="de-DE" sz="1525" dirty="0"/>
              <a:t> </a:t>
            </a:r>
            <a:r>
              <a:rPr lang="de-DE" sz="1525" dirty="0" err="1"/>
              <a:t>each</a:t>
            </a:r>
            <a:r>
              <a:rPr lang="de-DE" sz="1525" dirty="0"/>
              <a:t> Basis Gate</a:t>
            </a:r>
          </a:p>
          <a:p>
            <a:pPr lvl="1"/>
            <a:r>
              <a:rPr lang="de-DE" sz="1525" dirty="0"/>
              <a:t>Find Basis Gate </a:t>
            </a:r>
            <a:r>
              <a:rPr lang="de-DE" sz="1525" dirty="0" err="1"/>
              <a:t>with</a:t>
            </a:r>
            <a:r>
              <a:rPr lang="de-DE" sz="1525" dirty="0"/>
              <a:t> Minimum Error </a:t>
            </a:r>
            <a:r>
              <a:rPr lang="de-DE" sz="1525" dirty="0" err="1"/>
              <a:t>for</a:t>
            </a:r>
            <a:r>
              <a:rPr lang="de-DE" sz="1525" dirty="0"/>
              <a:t> </a:t>
            </a:r>
            <a:r>
              <a:rPr lang="de-DE" sz="1525" dirty="0" err="1"/>
              <a:t>each</a:t>
            </a:r>
            <a:r>
              <a:rPr lang="de-DE" sz="1525" dirty="0"/>
              <a:t> </a:t>
            </a:r>
            <a:r>
              <a:rPr lang="de-DE" sz="1525" dirty="0" err="1"/>
              <a:t>qubit</a:t>
            </a:r>
            <a:endParaRPr lang="de-DE" sz="1525" dirty="0"/>
          </a:p>
          <a:p>
            <a:pPr lvl="1"/>
            <a:r>
              <a:rPr lang="de-DE" sz="1525" dirty="0"/>
              <a:t>Use Minimum Error Basis Gate </a:t>
            </a:r>
            <a:r>
              <a:rPr lang="de-DE" sz="1525" dirty="0" err="1"/>
              <a:t>for</a:t>
            </a:r>
            <a:r>
              <a:rPr lang="de-DE" sz="1525" dirty="0"/>
              <a:t> </a:t>
            </a:r>
            <a:r>
              <a:rPr lang="de-DE" sz="1525" dirty="0" err="1"/>
              <a:t>specific</a:t>
            </a:r>
            <a:r>
              <a:rPr lang="de-DE" sz="1525" dirty="0"/>
              <a:t> </a:t>
            </a:r>
            <a:r>
              <a:rPr lang="de-DE" sz="1525" dirty="0" err="1"/>
              <a:t>qubit</a:t>
            </a:r>
            <a:endParaRPr lang="de-DE" sz="1525" dirty="0"/>
          </a:p>
          <a:p>
            <a:endParaRPr lang="de-DE" sz="1725" dirty="0"/>
          </a:p>
          <a:p>
            <a:endParaRPr lang="en-US" sz="1725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June 24, 2025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Dynamic </a:t>
            </a:r>
            <a:r>
              <a:rPr lang="de-DE" dirty="0" err="1"/>
              <a:t>Decoupling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D3419D-6874-495D-8570-2CCD285B1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097" y="2673659"/>
            <a:ext cx="3390208" cy="20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1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74B25C5-B6A4-E94E-A101-8E8D322A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1725" dirty="0" err="1"/>
              <a:t>We</a:t>
            </a:r>
            <a:r>
              <a:rPr lang="de-DE" sz="1725" dirty="0"/>
              <a:t> </a:t>
            </a:r>
            <a:r>
              <a:rPr lang="de-DE" sz="1725" dirty="0" err="1"/>
              <a:t>are</a:t>
            </a:r>
            <a:r>
              <a:rPr lang="de-DE" sz="1725" dirty="0"/>
              <a:t> </a:t>
            </a:r>
            <a:r>
              <a:rPr lang="de-DE" sz="1725" dirty="0" err="1"/>
              <a:t>able</a:t>
            </a:r>
            <a:r>
              <a:rPr lang="de-DE" sz="1725" dirty="0"/>
              <a:t> </a:t>
            </a:r>
            <a:r>
              <a:rPr lang="de-DE" sz="1725" dirty="0" err="1"/>
              <a:t>to</a:t>
            </a:r>
            <a:r>
              <a:rPr lang="de-DE" sz="1725" dirty="0"/>
              <a:t> </a:t>
            </a:r>
            <a:r>
              <a:rPr lang="de-DE" sz="1725" dirty="0" err="1"/>
              <a:t>optimize</a:t>
            </a:r>
            <a:r>
              <a:rPr lang="de-DE" sz="1725" dirty="0"/>
              <a:t> </a:t>
            </a:r>
            <a:r>
              <a:rPr lang="de-DE" sz="1725" dirty="0" err="1"/>
              <a:t>dynamic</a:t>
            </a:r>
            <a:r>
              <a:rPr lang="de-DE" sz="1725" dirty="0"/>
              <a:t> </a:t>
            </a:r>
            <a:r>
              <a:rPr lang="de-DE" sz="1725" dirty="0" err="1"/>
              <a:t>decoupling</a:t>
            </a:r>
            <a:r>
              <a:rPr lang="de-DE" sz="1725" dirty="0"/>
              <a:t> </a:t>
            </a:r>
            <a:r>
              <a:rPr lang="de-DE" sz="1725" dirty="0" err="1"/>
              <a:t>for</a:t>
            </a:r>
            <a:r>
              <a:rPr lang="de-DE" sz="1725" dirty="0"/>
              <a:t> </a:t>
            </a:r>
            <a:r>
              <a:rPr lang="de-DE" sz="1725" dirty="0" err="1"/>
              <a:t>arbitrary</a:t>
            </a:r>
            <a:r>
              <a:rPr lang="de-DE" sz="1725" dirty="0"/>
              <a:t> backend</a:t>
            </a:r>
          </a:p>
          <a:p>
            <a:endParaRPr lang="de-DE" sz="1725" dirty="0"/>
          </a:p>
          <a:p>
            <a:endParaRPr lang="en-US" sz="1725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June 24, 2025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72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D9EB18-933E-D012-AA1D-F40C0C60D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29F84A-AA69-908F-FC5C-1361815F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June 24, 2025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123EC8-2B0F-0E7A-527C-903AEF6B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02A6B6E-1ED7-C01A-01A6-1C42100E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28184651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10783</TotalTime>
  <Words>119</Words>
  <Application>Microsoft Office PowerPoint</Application>
  <PresentationFormat>Custom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Design1</vt:lpstr>
      <vt:lpstr>PowerPoint Presentation</vt:lpstr>
      <vt:lpstr>Challenge</vt:lpstr>
      <vt:lpstr>Optimization 1</vt:lpstr>
      <vt:lpstr>Optimization 2: Error Supression</vt:lpstr>
      <vt:lpstr>Dynamic Decoupling</vt:lpstr>
      <vt:lpstr>Dynamic Decoupling Optimization</vt:lpstr>
      <vt:lpstr>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Rinor Kelmendi</cp:lastModifiedBy>
  <cp:revision>586</cp:revision>
  <dcterms:created xsi:type="dcterms:W3CDTF">2017-12-07T14:50:50Z</dcterms:created>
  <dcterms:modified xsi:type="dcterms:W3CDTF">2025-06-24T20:02:40Z</dcterms:modified>
</cp:coreProperties>
</file>