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67" r:id="rId3"/>
    <p:sldId id="289" r:id="rId4"/>
    <p:sldId id="366" r:id="rId5"/>
    <p:sldId id="350" r:id="rId6"/>
    <p:sldId id="352" r:id="rId7"/>
    <p:sldId id="353" r:id="rId8"/>
    <p:sldId id="354" r:id="rId9"/>
    <p:sldId id="355" r:id="rId10"/>
    <p:sldId id="356" r:id="rId11"/>
    <p:sldId id="357" r:id="rId12"/>
    <p:sldId id="358" r:id="rId13"/>
    <p:sldId id="359" r:id="rId14"/>
    <p:sldId id="360" r:id="rId15"/>
    <p:sldId id="361" r:id="rId16"/>
    <p:sldId id="364" r:id="rId17"/>
    <p:sldId id="3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88E5"/>
    <a:srgbClr val="837AD9"/>
    <a:srgbClr val="C9C5F3"/>
    <a:srgbClr val="AAA3EB"/>
    <a:srgbClr val="17C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90" autoAdjust="0"/>
    <p:restoredTop sz="96532" autoAdjust="0"/>
  </p:normalViewPr>
  <p:slideViewPr>
    <p:cSldViewPr snapToGrid="0">
      <p:cViewPr>
        <p:scale>
          <a:sx n="106" d="100"/>
          <a:sy n="106" d="100"/>
        </p:scale>
        <p:origin x="864" y="5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73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686C-4CCC-4A88-BB0D-2A4F27591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6CBC1A-6D98-4155-A40D-14A436C2E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33416-3B03-41A2-ADBC-D558ED7F4669}"/>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5" name="Footer Placeholder 4">
            <a:extLst>
              <a:ext uri="{FF2B5EF4-FFF2-40B4-BE49-F238E27FC236}">
                <a16:creationId xmlns:a16="http://schemas.microsoft.com/office/drawing/2014/main" id="{43E438D9-8D92-4EBE-A486-C587F5BEF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1C5B4-75D5-4EDB-B37B-18A0B0CCB147}"/>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51882338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517-C826-4F98-8855-712A4512F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45E985-EC3F-42A1-AF7C-1E4834A2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755D6-9684-4885-A80F-82ABBFDE1206}"/>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5" name="Footer Placeholder 4">
            <a:extLst>
              <a:ext uri="{FF2B5EF4-FFF2-40B4-BE49-F238E27FC236}">
                <a16:creationId xmlns:a16="http://schemas.microsoft.com/office/drawing/2014/main" id="{717CE032-F32B-4F75-894E-1B8BC9D5B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2671F-5A8B-4226-BACC-E47127D8A36F}"/>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228458370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D4DD8-092A-4715-AF85-C133423FD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170BE-F2E9-4C66-985A-54B2E3ED2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F8467-721F-486C-9167-454EC04ACE20}"/>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5" name="Footer Placeholder 4">
            <a:extLst>
              <a:ext uri="{FF2B5EF4-FFF2-40B4-BE49-F238E27FC236}">
                <a16:creationId xmlns:a16="http://schemas.microsoft.com/office/drawing/2014/main" id="{914689A9-E3E6-4108-949E-BD10F41F4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0BE54-9363-4E22-9C41-5605BB624318}"/>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72630851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010D-083C-4C2A-8AED-CD778DBE6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2FA3F-EC3B-4DFC-BB17-A4C7AF999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1AB11-F4E3-4A68-B726-DBD2EDB2DFB6}"/>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5" name="Footer Placeholder 4">
            <a:extLst>
              <a:ext uri="{FF2B5EF4-FFF2-40B4-BE49-F238E27FC236}">
                <a16:creationId xmlns:a16="http://schemas.microsoft.com/office/drawing/2014/main" id="{BD249355-F09B-43FD-9CB4-953662DA9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37CF9-6EF3-4A05-A4FC-02C8FF5EAEA2}"/>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403581154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8679-05C6-4CF1-BB4A-64843D635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BD72E-A849-4583-9AA7-566C8C8E8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2B084-B758-4E05-822C-0D5A57B08FCB}"/>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5" name="Footer Placeholder 4">
            <a:extLst>
              <a:ext uri="{FF2B5EF4-FFF2-40B4-BE49-F238E27FC236}">
                <a16:creationId xmlns:a16="http://schemas.microsoft.com/office/drawing/2014/main" id="{A32ADDF4-638B-4815-BB8C-664546A96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40164-1914-4AE2-A9E8-F4E90F2DA796}"/>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21323476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9475-860F-4448-9950-10FC6D0F2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0E9D0-9AC1-4667-B087-22C9256C8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1D3C4-B9D6-4E4A-874C-7B7D531D78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E9D501-1935-4CA3-BBE4-A30E4019B0F2}"/>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6" name="Footer Placeholder 5">
            <a:extLst>
              <a:ext uri="{FF2B5EF4-FFF2-40B4-BE49-F238E27FC236}">
                <a16:creationId xmlns:a16="http://schemas.microsoft.com/office/drawing/2014/main" id="{B0DCEC43-B6F4-4608-BECF-DE523E46C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14207-7F1E-4E8A-80E8-70747C796849}"/>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33793409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9886-AE19-49AE-ADAB-1E8F96412E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F021C-E4EB-4B91-8FE0-788CCC086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60301-35B4-41E6-AA0A-E642A53165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217E52-64D5-4B13-8CD0-9E6314A8D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B7F0F-57F8-461B-B8DC-1234C3470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38848-DA25-4A2D-9903-D07A25C410DA}"/>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8" name="Footer Placeholder 7">
            <a:extLst>
              <a:ext uri="{FF2B5EF4-FFF2-40B4-BE49-F238E27FC236}">
                <a16:creationId xmlns:a16="http://schemas.microsoft.com/office/drawing/2014/main" id="{BBF9F565-0B42-4D69-8549-4CE972FB8F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A75EA-336C-4B8E-A2DC-4C78D5757ABB}"/>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42651778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523F-FE11-46A0-8CB1-64B10E09E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64767-04FC-46AC-9468-4639B1CC7DD2}"/>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4" name="Footer Placeholder 3">
            <a:extLst>
              <a:ext uri="{FF2B5EF4-FFF2-40B4-BE49-F238E27FC236}">
                <a16:creationId xmlns:a16="http://schemas.microsoft.com/office/drawing/2014/main" id="{8FC12E4C-79AF-4D28-9091-5E85AE679A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C7AC4C-194E-4EF2-944B-B7BFFDF6C367}"/>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47160680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F34D9-402E-4A54-B9ED-6EBE6A55AE2D}"/>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3" name="Footer Placeholder 2">
            <a:extLst>
              <a:ext uri="{FF2B5EF4-FFF2-40B4-BE49-F238E27FC236}">
                <a16:creationId xmlns:a16="http://schemas.microsoft.com/office/drawing/2014/main" id="{36F30939-C578-4E8D-AB84-8A744773CE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314FD7-C1D2-4360-9BF3-753F15B4F77A}"/>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77097602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05CD287-BEE4-46C1-AAF3-6B22E1C80D3E}"/>
              </a:ext>
            </a:extLst>
          </p:cNvPr>
          <p:cNvSpPr>
            <a:spLocks noGrp="1"/>
          </p:cNvSpPr>
          <p:nvPr>
            <p:ph type="pic" sz="quarter" idx="10" hasCustomPrompt="1"/>
          </p:nvPr>
        </p:nvSpPr>
        <p:spPr>
          <a:xfrm>
            <a:off x="1662113" y="2273300"/>
            <a:ext cx="2520950" cy="4584700"/>
          </a:xfrm>
        </p:spPr>
        <p:txBody>
          <a:bodyPr>
            <a:normAutofit/>
          </a:bodyPr>
          <a:lstStyle>
            <a:lvl1pPr marL="0" indent="0" algn="ctr">
              <a:buNone/>
              <a:defRPr sz="2400" b="1">
                <a:latin typeface="Tw Cen MT" panose="020B0602020104020603" pitchFamily="34" charset="0"/>
              </a:defRPr>
            </a:lvl1pPr>
          </a:lstStyle>
          <a:p>
            <a:r>
              <a:rPr lang="en-US" dirty="0"/>
              <a:t>Drag and Drop Your Picture Here</a:t>
            </a:r>
          </a:p>
        </p:txBody>
      </p:sp>
    </p:spTree>
    <p:extLst>
      <p:ext uri="{BB962C8B-B14F-4D97-AF65-F5344CB8AC3E}">
        <p14:creationId xmlns:p14="http://schemas.microsoft.com/office/powerpoint/2010/main" val="29301784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E919-E694-43C1-A2B0-463F978A8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8C5201-6E4C-4A9A-AE83-6548EF1D0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9E7F5-5C1D-4858-962A-88BE45881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E835E-1810-4397-81FE-0D7C205E03F8}"/>
              </a:ext>
            </a:extLst>
          </p:cNvPr>
          <p:cNvSpPr>
            <a:spLocks noGrp="1"/>
          </p:cNvSpPr>
          <p:nvPr>
            <p:ph type="dt" sz="half" idx="10"/>
          </p:nvPr>
        </p:nvSpPr>
        <p:spPr/>
        <p:txBody>
          <a:bodyPr/>
          <a:lstStyle/>
          <a:p>
            <a:fld id="{76E5B84D-D061-483E-84D4-FDF00078B9A9}" type="datetimeFigureOut">
              <a:rPr lang="en-US" smtClean="0"/>
              <a:t>8/26/22</a:t>
            </a:fld>
            <a:endParaRPr lang="en-US"/>
          </a:p>
        </p:txBody>
      </p:sp>
      <p:sp>
        <p:nvSpPr>
          <p:cNvPr id="6" name="Footer Placeholder 5">
            <a:extLst>
              <a:ext uri="{FF2B5EF4-FFF2-40B4-BE49-F238E27FC236}">
                <a16:creationId xmlns:a16="http://schemas.microsoft.com/office/drawing/2014/main" id="{2EA8605D-B969-4157-BE3C-9B72C6B61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0612-B942-4CB8-B4A8-EBE3E5408882}"/>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377049437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1B219-54AC-4A60-8248-EA804C4D8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D78E4-1EB0-48B2-A9CF-2D1FD812A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F0F9F-AC9A-4597-BEDC-D0F4C4606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5B84D-D061-483E-84D4-FDF00078B9A9}" type="datetimeFigureOut">
              <a:rPr lang="en-US" smtClean="0"/>
              <a:t>8/26/22</a:t>
            </a:fld>
            <a:endParaRPr lang="en-US"/>
          </a:p>
        </p:txBody>
      </p:sp>
      <p:sp>
        <p:nvSpPr>
          <p:cNvPr id="5" name="Footer Placeholder 4">
            <a:extLst>
              <a:ext uri="{FF2B5EF4-FFF2-40B4-BE49-F238E27FC236}">
                <a16:creationId xmlns:a16="http://schemas.microsoft.com/office/drawing/2014/main" id="{2ACEE440-A915-46D6-A7F4-ECAAFB0E0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7F1FD0-10EF-4EF8-BBA9-5D46C2871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DBBF1-274E-473A-94DF-899C7F88AD7D}" type="slidenum">
              <a:rPr lang="en-US" smtClean="0"/>
              <a:t>‹#›</a:t>
            </a:fld>
            <a:endParaRPr lang="en-US"/>
          </a:p>
        </p:txBody>
      </p:sp>
    </p:spTree>
    <p:extLst>
      <p:ext uri="{BB962C8B-B14F-4D97-AF65-F5344CB8AC3E}">
        <p14:creationId xmlns:p14="http://schemas.microsoft.com/office/powerpoint/2010/main" val="93653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280777-E77D-4B75-9B50-9E350F7A8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2555631" y="2836984"/>
            <a:ext cx="7010400" cy="2790093"/>
          </a:xfrm>
          <a:prstGeom prst="rect">
            <a:avLst/>
          </a:prstGeom>
          <a:ln>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ln w="0">
                <a:solidFill>
                  <a:schemeClr val="bg1"/>
                </a:solidFill>
              </a:ln>
              <a:noFill/>
            </a:endParaRPr>
          </a:p>
        </p:txBody>
      </p:sp>
      <p:sp>
        <p:nvSpPr>
          <p:cNvPr id="5" name="TextBox 4"/>
          <p:cNvSpPr txBox="1"/>
          <p:nvPr/>
        </p:nvSpPr>
        <p:spPr>
          <a:xfrm>
            <a:off x="2227386" y="3429000"/>
            <a:ext cx="7643446" cy="1569660"/>
          </a:xfrm>
          <a:prstGeom prst="rect">
            <a:avLst/>
          </a:prstGeom>
          <a:noFill/>
        </p:spPr>
        <p:txBody>
          <a:bodyPr wrap="square" rtlCol="0">
            <a:spAutoFit/>
          </a:bodyPr>
          <a:lstStyle/>
          <a:p>
            <a:pPr algn="ctr"/>
            <a:r>
              <a:rPr lang="en-AU" sz="3200" b="1">
                <a:solidFill>
                  <a:srgbClr val="837AD9"/>
                </a:solidFill>
              </a:rPr>
              <a:t>PHÁT TRIỂN PHẦN MỀM QUẢN LÝ THƯ VIỆN OPEN LIBRARY</a:t>
            </a:r>
            <a:endParaRPr lang="en-US" sz="3200" b="1">
              <a:solidFill>
                <a:srgbClr val="837AD9"/>
              </a:solidFill>
            </a:endParaRPr>
          </a:p>
          <a:p>
            <a:pPr algn="ctr"/>
            <a:endParaRPr lang="en-US" sz="3200" b="1" dirty="0">
              <a:solidFill>
                <a:srgbClr val="837AD9"/>
              </a:solidFill>
            </a:endParaRPr>
          </a:p>
        </p:txBody>
      </p:sp>
      <p:sp>
        <p:nvSpPr>
          <p:cNvPr id="6" name="Rectangle 5"/>
          <p:cNvSpPr/>
          <p:nvPr/>
        </p:nvSpPr>
        <p:spPr>
          <a:xfrm>
            <a:off x="6400800" y="808891"/>
            <a:ext cx="468923" cy="76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377354" y="808891"/>
            <a:ext cx="621323" cy="769441"/>
          </a:xfrm>
          <a:prstGeom prst="rect">
            <a:avLst/>
          </a:prstGeom>
          <a:noFill/>
        </p:spPr>
        <p:txBody>
          <a:bodyPr wrap="square" rtlCol="0">
            <a:spAutoFit/>
          </a:bodyPr>
          <a:lstStyle/>
          <a:p>
            <a:r>
              <a:rPr lang="en-US" sz="4400" b="1" dirty="0">
                <a:solidFill>
                  <a:srgbClr val="9188E5"/>
                </a:solidFill>
              </a:rPr>
              <a:t>4</a:t>
            </a:r>
          </a:p>
        </p:txBody>
      </p:sp>
    </p:spTree>
    <p:extLst>
      <p:ext uri="{BB962C8B-B14F-4D97-AF65-F5344CB8AC3E}">
        <p14:creationId xmlns:p14="http://schemas.microsoft.com/office/powerpoint/2010/main" val="1650317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543477" y="300437"/>
            <a:ext cx="7105043" cy="1061829"/>
          </a:xfrm>
          <a:prstGeom prst="rect">
            <a:avLst/>
          </a:prstGeom>
          <a:noFill/>
        </p:spPr>
        <p:txBody>
          <a:bodyPr wrap="square" rtlCol="0">
            <a:spAutoFit/>
          </a:bodyPr>
          <a:lstStyle/>
          <a:p>
            <a:pPr algn="ctr"/>
            <a:r>
              <a:rPr lang="en-US" sz="4500" b="1" dirty="0">
                <a:solidFill>
                  <a:schemeClr val="bg1">
                    <a:lumMod val="95000"/>
                  </a:schemeClr>
                </a:solidFill>
                <a:latin typeface="+mj-lt"/>
              </a:rPr>
              <a:t>GIAO DIỆN MINH HỌA</a:t>
            </a:r>
          </a:p>
          <a:p>
            <a:pPr algn="ctr"/>
            <a:r>
              <a:rPr lang="en-US" b="1" dirty="0">
                <a:solidFill>
                  <a:schemeClr val="bg1">
                    <a:lumMod val="95000"/>
                  </a:schemeClr>
                </a:solidFill>
                <a:latin typeface="+mj-lt"/>
              </a:rPr>
              <a:t>Giao </a:t>
            </a:r>
            <a:r>
              <a:rPr lang="en-US" b="1" dirty="0" err="1">
                <a:solidFill>
                  <a:schemeClr val="bg1">
                    <a:lumMod val="95000"/>
                  </a:schemeClr>
                </a:solidFill>
                <a:latin typeface="+mj-lt"/>
              </a:rPr>
              <a:t>diện</a:t>
            </a:r>
            <a:r>
              <a:rPr lang="en-US" b="1" dirty="0">
                <a:solidFill>
                  <a:schemeClr val="bg1">
                    <a:lumMod val="95000"/>
                  </a:schemeClr>
                </a:solidFill>
                <a:latin typeface="+mj-lt"/>
              </a:rPr>
              <a:t> </a:t>
            </a:r>
            <a:r>
              <a:rPr lang="en-US" b="1" dirty="0" err="1">
                <a:solidFill>
                  <a:schemeClr val="bg1">
                    <a:lumMod val="95000"/>
                  </a:schemeClr>
                </a:solidFill>
                <a:latin typeface="+mj-lt"/>
              </a:rPr>
              <a:t>trang</a:t>
            </a:r>
            <a:r>
              <a:rPr lang="en-US" b="1" dirty="0">
                <a:solidFill>
                  <a:schemeClr val="bg1">
                    <a:lumMod val="95000"/>
                  </a:schemeClr>
                </a:solidFill>
                <a:latin typeface="+mj-lt"/>
              </a:rPr>
              <a:t> </a:t>
            </a:r>
            <a:r>
              <a:rPr lang="en-US" b="1" dirty="0" err="1">
                <a:solidFill>
                  <a:schemeClr val="bg1">
                    <a:lumMod val="95000"/>
                  </a:schemeClr>
                </a:solidFill>
                <a:latin typeface="+mj-lt"/>
              </a:rPr>
              <a:t>đăng</a:t>
            </a:r>
            <a:r>
              <a:rPr lang="en-US" b="1" dirty="0">
                <a:solidFill>
                  <a:schemeClr val="bg1">
                    <a:lumMod val="95000"/>
                  </a:schemeClr>
                </a:solidFill>
                <a:latin typeface="+mj-lt"/>
              </a:rPr>
              <a:t> </a:t>
            </a:r>
            <a:r>
              <a:rPr lang="en-US" b="1" dirty="0" err="1">
                <a:solidFill>
                  <a:schemeClr val="bg1">
                    <a:lumMod val="95000"/>
                  </a:schemeClr>
                </a:solidFill>
                <a:latin typeface="+mj-lt"/>
              </a:rPr>
              <a:t>nhập</a:t>
            </a:r>
            <a:endParaRPr lang="en-US" b="1" dirty="0">
              <a:solidFill>
                <a:schemeClr val="bg1">
                  <a:lumMod val="95000"/>
                </a:schemeClr>
              </a:solidFill>
              <a:latin typeface="+mj-lt"/>
            </a:endParaRPr>
          </a:p>
        </p:txBody>
      </p:sp>
      <p:pic>
        <p:nvPicPr>
          <p:cNvPr id="2" name="Picture 1">
            <a:extLst>
              <a:ext uri="{FF2B5EF4-FFF2-40B4-BE49-F238E27FC236}">
                <a16:creationId xmlns:a16="http://schemas.microsoft.com/office/drawing/2014/main" id="{3ACD679D-53D0-A2ED-4930-6DAA7B78CEC9}"/>
              </a:ext>
            </a:extLst>
          </p:cNvPr>
          <p:cNvPicPr>
            <a:picLocks noChangeAspect="1"/>
          </p:cNvPicPr>
          <p:nvPr/>
        </p:nvPicPr>
        <p:blipFill>
          <a:blip r:embed="rId2"/>
          <a:stretch>
            <a:fillRect/>
          </a:stretch>
        </p:blipFill>
        <p:spPr>
          <a:xfrm>
            <a:off x="1306878" y="1568491"/>
            <a:ext cx="9578243" cy="4814407"/>
          </a:xfrm>
          <a:prstGeom prst="rect">
            <a:avLst/>
          </a:prstGeom>
        </p:spPr>
      </p:pic>
    </p:spTree>
    <p:extLst>
      <p:ext uri="{BB962C8B-B14F-4D97-AF65-F5344CB8AC3E}">
        <p14:creationId xmlns:p14="http://schemas.microsoft.com/office/powerpoint/2010/main" val="9448136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376751" y="284739"/>
            <a:ext cx="7429507" cy="1061829"/>
          </a:xfrm>
          <a:prstGeom prst="rect">
            <a:avLst/>
          </a:prstGeom>
          <a:noFill/>
        </p:spPr>
        <p:txBody>
          <a:bodyPr wrap="square" rtlCol="0">
            <a:spAutoFit/>
          </a:bodyPr>
          <a:lstStyle/>
          <a:p>
            <a:pPr algn="ctr"/>
            <a:r>
              <a:rPr lang="en-US" sz="4500" b="1" dirty="0">
                <a:solidFill>
                  <a:schemeClr val="bg1">
                    <a:lumMod val="95000"/>
                  </a:schemeClr>
                </a:solidFill>
                <a:latin typeface="+mj-lt"/>
              </a:rPr>
              <a:t>GIAO DIỆN MINH HỌA</a:t>
            </a:r>
          </a:p>
          <a:p>
            <a:pPr algn="ctr"/>
            <a:r>
              <a:rPr lang="en-US" b="1" dirty="0">
                <a:solidFill>
                  <a:schemeClr val="bg1">
                    <a:lumMod val="95000"/>
                  </a:schemeClr>
                </a:solidFill>
                <a:latin typeface="+mj-lt"/>
              </a:rPr>
              <a:t>Giao </a:t>
            </a:r>
            <a:r>
              <a:rPr lang="en-US" b="1" dirty="0" err="1">
                <a:solidFill>
                  <a:schemeClr val="bg1">
                    <a:lumMod val="95000"/>
                  </a:schemeClr>
                </a:solidFill>
                <a:latin typeface="+mj-lt"/>
              </a:rPr>
              <a:t>diện</a:t>
            </a:r>
            <a:r>
              <a:rPr lang="en-US" b="1" dirty="0">
                <a:solidFill>
                  <a:schemeClr val="bg1">
                    <a:lumMod val="95000"/>
                  </a:schemeClr>
                </a:solidFill>
                <a:latin typeface="+mj-lt"/>
              </a:rPr>
              <a:t> </a:t>
            </a:r>
            <a:r>
              <a:rPr lang="en-US" b="1" dirty="0" err="1">
                <a:solidFill>
                  <a:schemeClr val="bg1">
                    <a:lumMod val="95000"/>
                  </a:schemeClr>
                </a:solidFill>
                <a:latin typeface="+mj-lt"/>
              </a:rPr>
              <a:t>trang</a:t>
            </a:r>
            <a:r>
              <a:rPr lang="en-US" b="1" dirty="0">
                <a:solidFill>
                  <a:schemeClr val="bg1">
                    <a:lumMod val="95000"/>
                  </a:schemeClr>
                </a:solidFill>
                <a:latin typeface="+mj-lt"/>
              </a:rPr>
              <a:t> </a:t>
            </a:r>
            <a:r>
              <a:rPr lang="en-US" b="1" dirty="0" err="1">
                <a:solidFill>
                  <a:schemeClr val="bg1">
                    <a:lumMod val="95000"/>
                  </a:schemeClr>
                </a:solidFill>
                <a:latin typeface="+mj-lt"/>
              </a:rPr>
              <a:t>đăng</a:t>
            </a:r>
            <a:r>
              <a:rPr lang="en-US" b="1" dirty="0">
                <a:solidFill>
                  <a:schemeClr val="bg1">
                    <a:lumMod val="95000"/>
                  </a:schemeClr>
                </a:solidFill>
                <a:latin typeface="+mj-lt"/>
              </a:rPr>
              <a:t> </a:t>
            </a:r>
            <a:r>
              <a:rPr lang="en-US" b="1" dirty="0" err="1">
                <a:solidFill>
                  <a:schemeClr val="bg1">
                    <a:lumMod val="95000"/>
                  </a:schemeClr>
                </a:solidFill>
                <a:latin typeface="+mj-lt"/>
              </a:rPr>
              <a:t>ký</a:t>
            </a:r>
            <a:r>
              <a:rPr lang="en-US" b="1" dirty="0">
                <a:solidFill>
                  <a:schemeClr val="bg1">
                    <a:lumMod val="95000"/>
                  </a:schemeClr>
                </a:solidFill>
                <a:latin typeface="+mj-lt"/>
              </a:rPr>
              <a:t> </a:t>
            </a:r>
            <a:r>
              <a:rPr lang="en-US" b="1" dirty="0" err="1">
                <a:solidFill>
                  <a:schemeClr val="bg1">
                    <a:lumMod val="95000"/>
                  </a:schemeClr>
                </a:solidFill>
                <a:latin typeface="+mj-lt"/>
              </a:rPr>
              <a:t>tài</a:t>
            </a:r>
            <a:r>
              <a:rPr lang="en-US" b="1" dirty="0">
                <a:solidFill>
                  <a:schemeClr val="bg1">
                    <a:lumMod val="95000"/>
                  </a:schemeClr>
                </a:solidFill>
                <a:latin typeface="+mj-lt"/>
              </a:rPr>
              <a:t> </a:t>
            </a:r>
            <a:r>
              <a:rPr lang="en-US" b="1" dirty="0" err="1">
                <a:solidFill>
                  <a:schemeClr val="bg1">
                    <a:lumMod val="95000"/>
                  </a:schemeClr>
                </a:solidFill>
                <a:latin typeface="+mj-lt"/>
              </a:rPr>
              <a:t>khoản</a:t>
            </a:r>
            <a:endParaRPr lang="en-US" b="1" dirty="0">
              <a:solidFill>
                <a:schemeClr val="bg1">
                  <a:lumMod val="95000"/>
                </a:schemeClr>
              </a:solidFill>
              <a:latin typeface="+mj-lt"/>
            </a:endParaRPr>
          </a:p>
        </p:txBody>
      </p:sp>
      <p:pic>
        <p:nvPicPr>
          <p:cNvPr id="2" name="Picture 1">
            <a:extLst>
              <a:ext uri="{FF2B5EF4-FFF2-40B4-BE49-F238E27FC236}">
                <a16:creationId xmlns:a16="http://schemas.microsoft.com/office/drawing/2014/main" id="{FEC2F428-8C14-9D8D-6A51-BA1EFC3491D8}"/>
              </a:ext>
            </a:extLst>
          </p:cNvPr>
          <p:cNvPicPr>
            <a:picLocks noChangeAspect="1"/>
          </p:cNvPicPr>
          <p:nvPr/>
        </p:nvPicPr>
        <p:blipFill>
          <a:blip r:embed="rId2"/>
          <a:stretch>
            <a:fillRect/>
          </a:stretch>
        </p:blipFill>
        <p:spPr>
          <a:xfrm>
            <a:off x="1215943" y="1638989"/>
            <a:ext cx="9751122" cy="4885846"/>
          </a:xfrm>
          <a:prstGeom prst="rect">
            <a:avLst/>
          </a:prstGeom>
        </p:spPr>
      </p:pic>
    </p:spTree>
    <p:extLst>
      <p:ext uri="{BB962C8B-B14F-4D97-AF65-F5344CB8AC3E}">
        <p14:creationId xmlns:p14="http://schemas.microsoft.com/office/powerpoint/2010/main" val="218739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323899" y="300437"/>
            <a:ext cx="7544200" cy="1061829"/>
          </a:xfrm>
          <a:prstGeom prst="rect">
            <a:avLst/>
          </a:prstGeom>
          <a:noFill/>
        </p:spPr>
        <p:txBody>
          <a:bodyPr wrap="square" rtlCol="0">
            <a:spAutoFit/>
          </a:bodyPr>
          <a:lstStyle/>
          <a:p>
            <a:pPr algn="ctr"/>
            <a:r>
              <a:rPr lang="en-US" sz="4500" b="1" dirty="0">
                <a:solidFill>
                  <a:schemeClr val="bg1">
                    <a:lumMod val="95000"/>
                  </a:schemeClr>
                </a:solidFill>
                <a:latin typeface="+mj-lt"/>
              </a:rPr>
              <a:t>GIAO DIỆN MINH HỌA</a:t>
            </a:r>
          </a:p>
          <a:p>
            <a:pPr algn="ctr"/>
            <a:r>
              <a:rPr lang="en-US" b="1" dirty="0">
                <a:solidFill>
                  <a:schemeClr val="bg1">
                    <a:lumMod val="95000"/>
                  </a:schemeClr>
                </a:solidFill>
                <a:latin typeface="+mj-lt"/>
              </a:rPr>
              <a:t>Giao </a:t>
            </a:r>
            <a:r>
              <a:rPr lang="en-US" b="1" dirty="0" err="1">
                <a:solidFill>
                  <a:schemeClr val="bg1">
                    <a:lumMod val="95000"/>
                  </a:schemeClr>
                </a:solidFill>
                <a:latin typeface="+mj-lt"/>
              </a:rPr>
              <a:t>diện</a:t>
            </a:r>
            <a:r>
              <a:rPr lang="en-US" b="1" dirty="0">
                <a:solidFill>
                  <a:schemeClr val="bg1">
                    <a:lumMod val="95000"/>
                  </a:schemeClr>
                </a:solidFill>
                <a:latin typeface="+mj-lt"/>
              </a:rPr>
              <a:t> </a:t>
            </a:r>
            <a:r>
              <a:rPr lang="en-US" b="1" dirty="0" err="1">
                <a:solidFill>
                  <a:schemeClr val="bg1">
                    <a:lumMod val="95000"/>
                  </a:schemeClr>
                </a:solidFill>
                <a:latin typeface="+mj-lt"/>
              </a:rPr>
              <a:t>trang</a:t>
            </a:r>
            <a:r>
              <a:rPr lang="en-US" b="1" dirty="0">
                <a:solidFill>
                  <a:schemeClr val="bg1">
                    <a:lumMod val="95000"/>
                  </a:schemeClr>
                </a:solidFill>
                <a:latin typeface="+mj-lt"/>
              </a:rPr>
              <a:t> </a:t>
            </a:r>
            <a:r>
              <a:rPr lang="en-US" b="1" dirty="0" err="1">
                <a:solidFill>
                  <a:schemeClr val="bg1">
                    <a:lumMod val="95000"/>
                  </a:schemeClr>
                </a:solidFill>
                <a:latin typeface="+mj-lt"/>
              </a:rPr>
              <a:t>thông</a:t>
            </a:r>
            <a:r>
              <a:rPr lang="en-US" b="1" dirty="0">
                <a:solidFill>
                  <a:schemeClr val="bg1">
                    <a:lumMod val="95000"/>
                  </a:schemeClr>
                </a:solidFill>
                <a:latin typeface="+mj-lt"/>
              </a:rPr>
              <a:t> tin </a:t>
            </a:r>
            <a:r>
              <a:rPr lang="en-US" b="1" dirty="0" err="1">
                <a:solidFill>
                  <a:schemeClr val="bg1">
                    <a:lumMod val="95000"/>
                  </a:schemeClr>
                </a:solidFill>
                <a:latin typeface="+mj-lt"/>
              </a:rPr>
              <a:t>độc</a:t>
            </a:r>
            <a:r>
              <a:rPr lang="en-US" b="1" dirty="0">
                <a:solidFill>
                  <a:schemeClr val="bg1">
                    <a:lumMod val="95000"/>
                  </a:schemeClr>
                </a:solidFill>
                <a:latin typeface="+mj-lt"/>
              </a:rPr>
              <a:t> </a:t>
            </a:r>
            <a:r>
              <a:rPr lang="en-US" b="1" dirty="0" err="1">
                <a:solidFill>
                  <a:schemeClr val="bg1">
                    <a:lumMod val="95000"/>
                  </a:schemeClr>
                </a:solidFill>
                <a:latin typeface="+mj-lt"/>
              </a:rPr>
              <a:t>giả</a:t>
            </a:r>
            <a:endParaRPr lang="en-US" b="1" dirty="0">
              <a:solidFill>
                <a:schemeClr val="bg1">
                  <a:lumMod val="95000"/>
                </a:schemeClr>
              </a:solidFill>
              <a:latin typeface="+mj-lt"/>
            </a:endParaRPr>
          </a:p>
        </p:txBody>
      </p:sp>
      <p:pic>
        <p:nvPicPr>
          <p:cNvPr id="2" name="Picture 1">
            <a:extLst>
              <a:ext uri="{FF2B5EF4-FFF2-40B4-BE49-F238E27FC236}">
                <a16:creationId xmlns:a16="http://schemas.microsoft.com/office/drawing/2014/main" id="{018BFAE7-204C-0194-7FB2-E978FC0F2B38}"/>
              </a:ext>
            </a:extLst>
          </p:cNvPr>
          <p:cNvPicPr>
            <a:picLocks noChangeAspect="1"/>
          </p:cNvPicPr>
          <p:nvPr/>
        </p:nvPicPr>
        <p:blipFill>
          <a:blip r:embed="rId2"/>
          <a:stretch>
            <a:fillRect/>
          </a:stretch>
        </p:blipFill>
        <p:spPr>
          <a:xfrm>
            <a:off x="1274829" y="1603882"/>
            <a:ext cx="9634510" cy="4842742"/>
          </a:xfrm>
          <a:prstGeom prst="rect">
            <a:avLst/>
          </a:prstGeom>
        </p:spPr>
      </p:pic>
    </p:spTree>
    <p:extLst>
      <p:ext uri="{BB962C8B-B14F-4D97-AF65-F5344CB8AC3E}">
        <p14:creationId xmlns:p14="http://schemas.microsoft.com/office/powerpoint/2010/main" val="1971024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546555" y="300437"/>
            <a:ext cx="7006720" cy="1061829"/>
          </a:xfrm>
          <a:prstGeom prst="rect">
            <a:avLst/>
          </a:prstGeom>
          <a:noFill/>
        </p:spPr>
        <p:txBody>
          <a:bodyPr wrap="square" rtlCol="0">
            <a:spAutoFit/>
          </a:bodyPr>
          <a:lstStyle/>
          <a:p>
            <a:pPr algn="ctr"/>
            <a:r>
              <a:rPr lang="en-US" sz="4500" b="1" dirty="0">
                <a:solidFill>
                  <a:schemeClr val="bg1">
                    <a:lumMod val="95000"/>
                  </a:schemeClr>
                </a:solidFill>
                <a:latin typeface="+mj-lt"/>
              </a:rPr>
              <a:t>GIAO DIỆN MINH HỌA</a:t>
            </a:r>
          </a:p>
          <a:p>
            <a:pPr algn="ctr"/>
            <a:r>
              <a:rPr lang="en-US" b="1" dirty="0">
                <a:solidFill>
                  <a:schemeClr val="bg1">
                    <a:lumMod val="95000"/>
                  </a:schemeClr>
                </a:solidFill>
                <a:latin typeface="+mj-lt"/>
              </a:rPr>
              <a:t>Giao </a:t>
            </a:r>
            <a:r>
              <a:rPr lang="en-US" b="1" dirty="0" err="1">
                <a:solidFill>
                  <a:schemeClr val="bg1">
                    <a:lumMod val="95000"/>
                  </a:schemeClr>
                </a:solidFill>
                <a:latin typeface="+mj-lt"/>
              </a:rPr>
              <a:t>diện</a:t>
            </a:r>
            <a:r>
              <a:rPr lang="en-US" b="1" dirty="0">
                <a:solidFill>
                  <a:schemeClr val="bg1">
                    <a:lumMod val="95000"/>
                  </a:schemeClr>
                </a:solidFill>
                <a:latin typeface="+mj-lt"/>
              </a:rPr>
              <a:t> </a:t>
            </a:r>
            <a:r>
              <a:rPr lang="en-US" b="1" dirty="0" err="1">
                <a:solidFill>
                  <a:schemeClr val="bg1">
                    <a:lumMod val="95000"/>
                  </a:schemeClr>
                </a:solidFill>
                <a:latin typeface="+mj-lt"/>
              </a:rPr>
              <a:t>trang</a:t>
            </a:r>
            <a:r>
              <a:rPr lang="en-US" b="1" dirty="0">
                <a:solidFill>
                  <a:schemeClr val="bg1">
                    <a:lumMod val="95000"/>
                  </a:schemeClr>
                </a:solidFill>
                <a:latin typeface="+mj-lt"/>
              </a:rPr>
              <a:t> </a:t>
            </a:r>
            <a:r>
              <a:rPr lang="en-US" b="1" dirty="0" err="1">
                <a:solidFill>
                  <a:schemeClr val="bg1">
                    <a:lumMod val="95000"/>
                  </a:schemeClr>
                </a:solidFill>
                <a:latin typeface="+mj-lt"/>
              </a:rPr>
              <a:t>yêu</a:t>
            </a:r>
            <a:r>
              <a:rPr lang="en-US" b="1" dirty="0">
                <a:solidFill>
                  <a:schemeClr val="bg1">
                    <a:lumMod val="95000"/>
                  </a:schemeClr>
                </a:solidFill>
                <a:latin typeface="+mj-lt"/>
              </a:rPr>
              <a:t> </a:t>
            </a:r>
            <a:r>
              <a:rPr lang="en-US" b="1" dirty="0" err="1">
                <a:solidFill>
                  <a:schemeClr val="bg1">
                    <a:lumMod val="95000"/>
                  </a:schemeClr>
                </a:solidFill>
                <a:latin typeface="+mj-lt"/>
              </a:rPr>
              <a:t>cầu</a:t>
            </a:r>
            <a:r>
              <a:rPr lang="en-US" b="1" dirty="0">
                <a:solidFill>
                  <a:schemeClr val="bg1">
                    <a:lumMod val="95000"/>
                  </a:schemeClr>
                </a:solidFill>
                <a:latin typeface="+mj-lt"/>
              </a:rPr>
              <a:t> </a:t>
            </a:r>
            <a:r>
              <a:rPr lang="en-US" b="1" dirty="0" err="1">
                <a:solidFill>
                  <a:schemeClr val="bg1">
                    <a:lumMod val="95000"/>
                  </a:schemeClr>
                </a:solidFill>
                <a:latin typeface="+mj-lt"/>
              </a:rPr>
              <a:t>nhập</a:t>
            </a:r>
            <a:r>
              <a:rPr lang="en-US" b="1" dirty="0">
                <a:solidFill>
                  <a:schemeClr val="bg1">
                    <a:lumMod val="95000"/>
                  </a:schemeClr>
                </a:solidFill>
                <a:latin typeface="+mj-lt"/>
              </a:rPr>
              <a:t> them </a:t>
            </a:r>
            <a:r>
              <a:rPr lang="en-US" b="1" dirty="0" err="1">
                <a:solidFill>
                  <a:schemeClr val="bg1">
                    <a:lumMod val="95000"/>
                  </a:schemeClr>
                </a:solidFill>
                <a:latin typeface="+mj-lt"/>
              </a:rPr>
              <a:t>sách</a:t>
            </a:r>
            <a:endParaRPr lang="en-US" b="1" dirty="0">
              <a:solidFill>
                <a:schemeClr val="bg1">
                  <a:lumMod val="95000"/>
                </a:schemeClr>
              </a:solidFill>
              <a:latin typeface="+mj-lt"/>
            </a:endParaRPr>
          </a:p>
        </p:txBody>
      </p:sp>
      <p:pic>
        <p:nvPicPr>
          <p:cNvPr id="2" name="Picture 1">
            <a:extLst>
              <a:ext uri="{FF2B5EF4-FFF2-40B4-BE49-F238E27FC236}">
                <a16:creationId xmlns:a16="http://schemas.microsoft.com/office/drawing/2014/main" id="{2E561AE7-89AB-4A8D-B868-324FC71A3248}"/>
              </a:ext>
            </a:extLst>
          </p:cNvPr>
          <p:cNvPicPr>
            <a:picLocks noChangeAspect="1"/>
          </p:cNvPicPr>
          <p:nvPr/>
        </p:nvPicPr>
        <p:blipFill>
          <a:blip r:embed="rId2"/>
          <a:stretch>
            <a:fillRect/>
          </a:stretch>
        </p:blipFill>
        <p:spPr>
          <a:xfrm>
            <a:off x="1113761" y="1574469"/>
            <a:ext cx="9964478" cy="4961216"/>
          </a:xfrm>
          <a:prstGeom prst="rect">
            <a:avLst/>
          </a:prstGeom>
        </p:spPr>
      </p:pic>
    </p:spTree>
    <p:extLst>
      <p:ext uri="{BB962C8B-B14F-4D97-AF65-F5344CB8AC3E}">
        <p14:creationId xmlns:p14="http://schemas.microsoft.com/office/powerpoint/2010/main" val="97141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399071" y="300437"/>
            <a:ext cx="7154204" cy="1061829"/>
          </a:xfrm>
          <a:prstGeom prst="rect">
            <a:avLst/>
          </a:prstGeom>
          <a:noFill/>
        </p:spPr>
        <p:txBody>
          <a:bodyPr wrap="square" rtlCol="0">
            <a:spAutoFit/>
          </a:bodyPr>
          <a:lstStyle/>
          <a:p>
            <a:pPr algn="ctr"/>
            <a:r>
              <a:rPr lang="en-US" sz="4500" b="1" dirty="0">
                <a:solidFill>
                  <a:schemeClr val="bg1">
                    <a:lumMod val="95000"/>
                  </a:schemeClr>
                </a:solidFill>
                <a:latin typeface="+mj-lt"/>
              </a:rPr>
              <a:t>GIAO DIỆN MINH HỌA</a:t>
            </a:r>
          </a:p>
          <a:p>
            <a:pPr algn="ctr"/>
            <a:r>
              <a:rPr lang="en-US" b="1" dirty="0">
                <a:solidFill>
                  <a:schemeClr val="bg1">
                    <a:lumMod val="95000"/>
                  </a:schemeClr>
                </a:solidFill>
                <a:latin typeface="+mj-lt"/>
              </a:rPr>
              <a:t>Giao </a:t>
            </a:r>
            <a:r>
              <a:rPr lang="en-US" b="1" dirty="0" err="1">
                <a:solidFill>
                  <a:schemeClr val="bg1">
                    <a:lumMod val="95000"/>
                  </a:schemeClr>
                </a:solidFill>
                <a:latin typeface="+mj-lt"/>
              </a:rPr>
              <a:t>diện</a:t>
            </a:r>
            <a:r>
              <a:rPr lang="en-US" b="1" dirty="0">
                <a:solidFill>
                  <a:schemeClr val="bg1">
                    <a:lumMod val="95000"/>
                  </a:schemeClr>
                </a:solidFill>
                <a:latin typeface="+mj-lt"/>
              </a:rPr>
              <a:t> </a:t>
            </a:r>
            <a:r>
              <a:rPr lang="en-US" b="1" dirty="0" err="1">
                <a:solidFill>
                  <a:schemeClr val="bg1">
                    <a:lumMod val="95000"/>
                  </a:schemeClr>
                </a:solidFill>
                <a:latin typeface="+mj-lt"/>
              </a:rPr>
              <a:t>trang</a:t>
            </a:r>
            <a:r>
              <a:rPr lang="en-US" b="1" dirty="0">
                <a:solidFill>
                  <a:schemeClr val="bg1">
                    <a:lumMod val="95000"/>
                  </a:schemeClr>
                </a:solidFill>
                <a:latin typeface="+mj-lt"/>
              </a:rPr>
              <a:t> </a:t>
            </a:r>
            <a:r>
              <a:rPr lang="en-US" b="1" dirty="0" err="1">
                <a:solidFill>
                  <a:schemeClr val="bg1">
                    <a:lumMod val="95000"/>
                  </a:schemeClr>
                </a:solidFill>
                <a:latin typeface="+mj-lt"/>
              </a:rPr>
              <a:t>quản</a:t>
            </a:r>
            <a:r>
              <a:rPr lang="en-US" b="1" dirty="0">
                <a:solidFill>
                  <a:schemeClr val="bg1">
                    <a:lumMod val="95000"/>
                  </a:schemeClr>
                </a:solidFill>
                <a:latin typeface="+mj-lt"/>
              </a:rPr>
              <a:t> </a:t>
            </a:r>
            <a:r>
              <a:rPr lang="en-US" b="1" dirty="0" err="1">
                <a:solidFill>
                  <a:schemeClr val="bg1">
                    <a:lumMod val="95000"/>
                  </a:schemeClr>
                </a:solidFill>
                <a:latin typeface="+mj-lt"/>
              </a:rPr>
              <a:t>lý</a:t>
            </a:r>
            <a:r>
              <a:rPr lang="en-US" b="1" dirty="0">
                <a:solidFill>
                  <a:schemeClr val="bg1">
                    <a:lumMod val="95000"/>
                  </a:schemeClr>
                </a:solidFill>
                <a:latin typeface="+mj-lt"/>
              </a:rPr>
              <a:t> </a:t>
            </a:r>
            <a:r>
              <a:rPr lang="en-US" b="1" dirty="0" err="1">
                <a:solidFill>
                  <a:schemeClr val="bg1">
                    <a:lumMod val="95000"/>
                  </a:schemeClr>
                </a:solidFill>
                <a:latin typeface="+mj-lt"/>
              </a:rPr>
              <a:t>độc</a:t>
            </a:r>
            <a:r>
              <a:rPr lang="en-US" b="1" dirty="0">
                <a:solidFill>
                  <a:schemeClr val="bg1">
                    <a:lumMod val="95000"/>
                  </a:schemeClr>
                </a:solidFill>
                <a:latin typeface="+mj-lt"/>
              </a:rPr>
              <a:t> </a:t>
            </a:r>
            <a:r>
              <a:rPr lang="en-US" b="1" dirty="0" err="1">
                <a:solidFill>
                  <a:schemeClr val="bg1">
                    <a:lumMod val="95000"/>
                  </a:schemeClr>
                </a:solidFill>
                <a:latin typeface="+mj-lt"/>
              </a:rPr>
              <a:t>giả</a:t>
            </a:r>
            <a:r>
              <a:rPr lang="en-US" b="1" dirty="0">
                <a:solidFill>
                  <a:schemeClr val="bg1">
                    <a:lumMod val="95000"/>
                  </a:schemeClr>
                </a:solidFill>
                <a:latin typeface="+mj-lt"/>
              </a:rPr>
              <a:t> </a:t>
            </a:r>
          </a:p>
        </p:txBody>
      </p:sp>
      <p:pic>
        <p:nvPicPr>
          <p:cNvPr id="2" name="Picture 1">
            <a:extLst>
              <a:ext uri="{FF2B5EF4-FFF2-40B4-BE49-F238E27FC236}">
                <a16:creationId xmlns:a16="http://schemas.microsoft.com/office/drawing/2014/main" id="{0F1F227F-0240-A0A6-746C-ACE38C1BA303}"/>
              </a:ext>
            </a:extLst>
          </p:cNvPr>
          <p:cNvPicPr>
            <a:picLocks noChangeAspect="1"/>
          </p:cNvPicPr>
          <p:nvPr/>
        </p:nvPicPr>
        <p:blipFill>
          <a:blip r:embed="rId2"/>
          <a:stretch>
            <a:fillRect/>
          </a:stretch>
        </p:blipFill>
        <p:spPr>
          <a:xfrm>
            <a:off x="1053459" y="1525661"/>
            <a:ext cx="10085082" cy="5031902"/>
          </a:xfrm>
          <a:prstGeom prst="rect">
            <a:avLst/>
          </a:prstGeom>
        </p:spPr>
      </p:pic>
    </p:spTree>
    <p:extLst>
      <p:ext uri="{BB962C8B-B14F-4D97-AF65-F5344CB8AC3E}">
        <p14:creationId xmlns:p14="http://schemas.microsoft.com/office/powerpoint/2010/main" val="3944633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369574" y="300437"/>
            <a:ext cx="7183701" cy="1061829"/>
          </a:xfrm>
          <a:prstGeom prst="rect">
            <a:avLst/>
          </a:prstGeom>
          <a:noFill/>
        </p:spPr>
        <p:txBody>
          <a:bodyPr wrap="square" rtlCol="0">
            <a:spAutoFit/>
          </a:bodyPr>
          <a:lstStyle/>
          <a:p>
            <a:pPr algn="ctr"/>
            <a:r>
              <a:rPr lang="en-US" sz="4500" b="1" dirty="0">
                <a:solidFill>
                  <a:schemeClr val="bg1">
                    <a:lumMod val="95000"/>
                  </a:schemeClr>
                </a:solidFill>
                <a:latin typeface="+mj-lt"/>
              </a:rPr>
              <a:t> GIAO DIỆN MINH HỌA</a:t>
            </a:r>
          </a:p>
          <a:p>
            <a:pPr algn="ctr"/>
            <a:r>
              <a:rPr lang="en-US" b="1" dirty="0">
                <a:solidFill>
                  <a:schemeClr val="bg1">
                    <a:lumMod val="95000"/>
                  </a:schemeClr>
                </a:solidFill>
                <a:latin typeface="+mj-lt"/>
              </a:rPr>
              <a:t>Giao </a:t>
            </a:r>
            <a:r>
              <a:rPr lang="en-US" b="1" dirty="0" err="1">
                <a:solidFill>
                  <a:schemeClr val="bg1">
                    <a:lumMod val="95000"/>
                  </a:schemeClr>
                </a:solidFill>
                <a:latin typeface="+mj-lt"/>
              </a:rPr>
              <a:t>diện</a:t>
            </a:r>
            <a:r>
              <a:rPr lang="en-US" b="1" dirty="0">
                <a:solidFill>
                  <a:schemeClr val="bg1">
                    <a:lumMod val="95000"/>
                  </a:schemeClr>
                </a:solidFill>
                <a:latin typeface="+mj-lt"/>
              </a:rPr>
              <a:t> </a:t>
            </a:r>
            <a:r>
              <a:rPr lang="en-US" b="1" dirty="0" err="1">
                <a:solidFill>
                  <a:schemeClr val="bg1">
                    <a:lumMod val="95000"/>
                  </a:schemeClr>
                </a:solidFill>
                <a:latin typeface="+mj-lt"/>
              </a:rPr>
              <a:t>trang</a:t>
            </a:r>
            <a:r>
              <a:rPr lang="en-US" b="1" dirty="0">
                <a:solidFill>
                  <a:schemeClr val="bg1">
                    <a:lumMod val="95000"/>
                  </a:schemeClr>
                </a:solidFill>
                <a:latin typeface="+mj-lt"/>
              </a:rPr>
              <a:t> </a:t>
            </a:r>
            <a:r>
              <a:rPr lang="en-US" b="1" dirty="0" err="1">
                <a:solidFill>
                  <a:schemeClr val="bg1">
                    <a:lumMod val="95000"/>
                  </a:schemeClr>
                </a:solidFill>
                <a:latin typeface="+mj-lt"/>
              </a:rPr>
              <a:t>chỉnh</a:t>
            </a:r>
            <a:r>
              <a:rPr lang="en-US" b="1" dirty="0">
                <a:solidFill>
                  <a:schemeClr val="bg1">
                    <a:lumMod val="95000"/>
                  </a:schemeClr>
                </a:solidFill>
                <a:latin typeface="+mj-lt"/>
              </a:rPr>
              <a:t> </a:t>
            </a:r>
            <a:r>
              <a:rPr lang="en-US" b="1" dirty="0" err="1">
                <a:solidFill>
                  <a:schemeClr val="bg1">
                    <a:lumMod val="95000"/>
                  </a:schemeClr>
                </a:solidFill>
                <a:latin typeface="+mj-lt"/>
              </a:rPr>
              <a:t>sửa</a:t>
            </a:r>
            <a:r>
              <a:rPr lang="en-US" b="1" dirty="0">
                <a:solidFill>
                  <a:schemeClr val="bg1">
                    <a:lumMod val="95000"/>
                  </a:schemeClr>
                </a:solidFill>
                <a:latin typeface="+mj-lt"/>
              </a:rPr>
              <a:t> </a:t>
            </a:r>
            <a:r>
              <a:rPr lang="en-US" b="1" dirty="0" err="1">
                <a:solidFill>
                  <a:schemeClr val="bg1">
                    <a:lumMod val="95000"/>
                  </a:schemeClr>
                </a:solidFill>
                <a:latin typeface="+mj-lt"/>
              </a:rPr>
              <a:t>thông</a:t>
            </a:r>
            <a:r>
              <a:rPr lang="en-US" b="1" dirty="0">
                <a:solidFill>
                  <a:schemeClr val="bg1">
                    <a:lumMod val="95000"/>
                  </a:schemeClr>
                </a:solidFill>
                <a:latin typeface="+mj-lt"/>
              </a:rPr>
              <a:t> tin </a:t>
            </a:r>
            <a:r>
              <a:rPr lang="en-US" b="1" dirty="0" err="1">
                <a:solidFill>
                  <a:schemeClr val="bg1">
                    <a:lumMod val="95000"/>
                  </a:schemeClr>
                </a:solidFill>
                <a:latin typeface="+mj-lt"/>
              </a:rPr>
              <a:t>cá</a:t>
            </a:r>
            <a:r>
              <a:rPr lang="en-US" b="1" dirty="0">
                <a:solidFill>
                  <a:schemeClr val="bg1">
                    <a:lumMod val="95000"/>
                  </a:schemeClr>
                </a:solidFill>
                <a:latin typeface="+mj-lt"/>
              </a:rPr>
              <a:t> </a:t>
            </a:r>
            <a:r>
              <a:rPr lang="en-US" b="1" dirty="0" err="1">
                <a:solidFill>
                  <a:schemeClr val="bg1">
                    <a:lumMod val="95000"/>
                  </a:schemeClr>
                </a:solidFill>
                <a:latin typeface="+mj-lt"/>
              </a:rPr>
              <a:t>nhân</a:t>
            </a:r>
            <a:endParaRPr lang="en-US" b="1" dirty="0">
              <a:solidFill>
                <a:schemeClr val="bg1">
                  <a:lumMod val="95000"/>
                </a:schemeClr>
              </a:solidFill>
              <a:latin typeface="+mj-lt"/>
            </a:endParaRPr>
          </a:p>
        </p:txBody>
      </p:sp>
      <p:pic>
        <p:nvPicPr>
          <p:cNvPr id="2" name="Picture 1">
            <a:extLst>
              <a:ext uri="{FF2B5EF4-FFF2-40B4-BE49-F238E27FC236}">
                <a16:creationId xmlns:a16="http://schemas.microsoft.com/office/drawing/2014/main" id="{7BCBB018-FACD-549E-D8EC-462B687E0262}"/>
              </a:ext>
            </a:extLst>
          </p:cNvPr>
          <p:cNvPicPr>
            <a:picLocks noChangeAspect="1"/>
          </p:cNvPicPr>
          <p:nvPr/>
        </p:nvPicPr>
        <p:blipFill>
          <a:blip r:embed="rId2"/>
          <a:stretch>
            <a:fillRect/>
          </a:stretch>
        </p:blipFill>
        <p:spPr>
          <a:xfrm>
            <a:off x="1065426" y="1448024"/>
            <a:ext cx="9791996" cy="4895998"/>
          </a:xfrm>
          <a:prstGeom prst="rect">
            <a:avLst/>
          </a:prstGeom>
        </p:spPr>
      </p:pic>
    </p:spTree>
    <p:extLst>
      <p:ext uri="{BB962C8B-B14F-4D97-AF65-F5344CB8AC3E}">
        <p14:creationId xmlns:p14="http://schemas.microsoft.com/office/powerpoint/2010/main" val="3260647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914393" y="300437"/>
            <a:ext cx="6638882" cy="1061829"/>
          </a:xfrm>
          <a:prstGeom prst="rect">
            <a:avLst/>
          </a:prstGeom>
          <a:noFill/>
        </p:spPr>
        <p:txBody>
          <a:bodyPr wrap="square" rtlCol="0">
            <a:spAutoFit/>
          </a:bodyPr>
          <a:lstStyle/>
          <a:p>
            <a:pPr algn="ctr"/>
            <a:r>
              <a:rPr lang="en-US" sz="4500" b="1" dirty="0">
                <a:solidFill>
                  <a:schemeClr val="bg1">
                    <a:lumMod val="95000"/>
                  </a:schemeClr>
                </a:solidFill>
                <a:latin typeface="+mj-lt"/>
              </a:rPr>
              <a:t>KẾT LUẬN</a:t>
            </a:r>
          </a:p>
          <a:p>
            <a:pPr algn="ctr"/>
            <a:r>
              <a:rPr lang="en-US" b="1" dirty="0" err="1">
                <a:solidFill>
                  <a:schemeClr val="bg1">
                    <a:lumMod val="95000"/>
                  </a:schemeClr>
                </a:solidFill>
                <a:latin typeface="+mj-lt"/>
              </a:rPr>
              <a:t>Hướng</a:t>
            </a:r>
            <a:r>
              <a:rPr lang="en-US" b="1" dirty="0">
                <a:solidFill>
                  <a:schemeClr val="bg1">
                    <a:lumMod val="95000"/>
                  </a:schemeClr>
                </a:solidFill>
                <a:latin typeface="+mj-lt"/>
              </a:rPr>
              <a:t> </a:t>
            </a:r>
            <a:r>
              <a:rPr lang="en-US" b="1" dirty="0" err="1">
                <a:solidFill>
                  <a:schemeClr val="bg1">
                    <a:lumMod val="95000"/>
                  </a:schemeClr>
                </a:solidFill>
                <a:latin typeface="+mj-lt"/>
              </a:rPr>
              <a:t>phát</a:t>
            </a:r>
            <a:r>
              <a:rPr lang="en-US" b="1" dirty="0">
                <a:solidFill>
                  <a:schemeClr val="bg1">
                    <a:lumMod val="95000"/>
                  </a:schemeClr>
                </a:solidFill>
                <a:latin typeface="+mj-lt"/>
              </a:rPr>
              <a:t> </a:t>
            </a:r>
            <a:r>
              <a:rPr lang="en-US" b="1" dirty="0" err="1">
                <a:solidFill>
                  <a:schemeClr val="bg1">
                    <a:lumMod val="95000"/>
                  </a:schemeClr>
                </a:solidFill>
                <a:latin typeface="+mj-lt"/>
              </a:rPr>
              <a:t>triển</a:t>
            </a:r>
            <a:r>
              <a:rPr lang="en-US" b="1" dirty="0">
                <a:solidFill>
                  <a:schemeClr val="bg1">
                    <a:lumMod val="95000"/>
                  </a:schemeClr>
                </a:solidFill>
                <a:latin typeface="+mj-lt"/>
              </a:rPr>
              <a:t> </a:t>
            </a:r>
            <a:r>
              <a:rPr lang="en-US" b="1" dirty="0" err="1">
                <a:solidFill>
                  <a:schemeClr val="bg1">
                    <a:lumMod val="95000"/>
                  </a:schemeClr>
                </a:solidFill>
                <a:latin typeface="+mj-lt"/>
              </a:rPr>
              <a:t>của</a:t>
            </a:r>
            <a:r>
              <a:rPr lang="en-US" b="1" dirty="0">
                <a:solidFill>
                  <a:schemeClr val="bg1">
                    <a:lumMod val="95000"/>
                  </a:schemeClr>
                </a:solidFill>
                <a:latin typeface="+mj-lt"/>
              </a:rPr>
              <a:t> </a:t>
            </a:r>
            <a:r>
              <a:rPr lang="en-US" b="1" dirty="0" err="1">
                <a:solidFill>
                  <a:schemeClr val="bg1">
                    <a:lumMod val="95000"/>
                  </a:schemeClr>
                </a:solidFill>
                <a:latin typeface="+mj-lt"/>
              </a:rPr>
              <a:t>bài</a:t>
            </a:r>
            <a:r>
              <a:rPr lang="en-US" b="1" dirty="0">
                <a:solidFill>
                  <a:schemeClr val="bg1">
                    <a:lumMod val="95000"/>
                  </a:schemeClr>
                </a:solidFill>
                <a:latin typeface="+mj-lt"/>
              </a:rPr>
              <a:t> </a:t>
            </a:r>
            <a:r>
              <a:rPr lang="en-US" b="1" dirty="0" err="1">
                <a:solidFill>
                  <a:schemeClr val="bg1">
                    <a:lumMod val="95000"/>
                  </a:schemeClr>
                </a:solidFill>
                <a:latin typeface="+mj-lt"/>
              </a:rPr>
              <a:t>toán</a:t>
            </a:r>
            <a:endParaRPr lang="en-US" b="1" dirty="0">
              <a:solidFill>
                <a:schemeClr val="bg1">
                  <a:lumMod val="95000"/>
                </a:schemeClr>
              </a:solidFill>
              <a:latin typeface="+mj-lt"/>
            </a:endParaRPr>
          </a:p>
        </p:txBody>
      </p:sp>
      <p:sp>
        <p:nvSpPr>
          <p:cNvPr id="2" name="TextBox 1">
            <a:extLst>
              <a:ext uri="{FF2B5EF4-FFF2-40B4-BE49-F238E27FC236}">
                <a16:creationId xmlns:a16="http://schemas.microsoft.com/office/drawing/2014/main" id="{69A79D25-97BA-756D-F027-64B3C995699E}"/>
              </a:ext>
            </a:extLst>
          </p:cNvPr>
          <p:cNvSpPr txBox="1"/>
          <p:nvPr/>
        </p:nvSpPr>
        <p:spPr>
          <a:xfrm>
            <a:off x="959688" y="2007189"/>
            <a:ext cx="10272624" cy="3005310"/>
          </a:xfrm>
          <a:prstGeom prst="rect">
            <a:avLst/>
          </a:prstGeom>
          <a:noFill/>
        </p:spPr>
        <p:txBody>
          <a:bodyPr wrap="square" rtlCol="0">
            <a:spAutoFit/>
          </a:bodyPr>
          <a:lstStyle/>
          <a:p>
            <a:pPr>
              <a:lnSpc>
                <a:spcPct val="150000"/>
              </a:lnSpc>
            </a:pPr>
            <a:r>
              <a:rPr lang="en-VN" sz="1600" b="1" dirty="0">
                <a:solidFill>
                  <a:schemeClr val="bg1">
                    <a:lumMod val="95000"/>
                  </a:schemeClr>
                </a:solidFill>
                <a:latin typeface="+mj-lt"/>
              </a:rPr>
              <a:t>Hệ thống tuy chưa hoàn chỉnh nhưng đã đáp ứng được các yêu cầu cơ bản như</a:t>
            </a:r>
          </a:p>
          <a:p>
            <a:pPr indent="-285750">
              <a:lnSpc>
                <a:spcPct val="150000"/>
              </a:lnSpc>
              <a:buFontTx/>
              <a:buChar char="-"/>
            </a:pPr>
            <a:r>
              <a:rPr lang="en-VN" sz="1600" b="1" dirty="0">
                <a:solidFill>
                  <a:schemeClr val="bg1">
                    <a:lumMod val="95000"/>
                  </a:schemeClr>
                </a:solidFill>
                <a:latin typeface="+mj-lt"/>
              </a:rPr>
              <a:t>Lưu trữ các thông tin: danh sách độc giả; danh sách tại các chi nhánh; danh sách thông tin mượn sách; v.v</a:t>
            </a:r>
          </a:p>
          <a:p>
            <a:pPr indent="-285750">
              <a:lnSpc>
                <a:spcPct val="150000"/>
              </a:lnSpc>
              <a:buFontTx/>
              <a:buChar char="-"/>
            </a:pPr>
            <a:r>
              <a:rPr lang="en-VN" sz="1600" b="1" dirty="0">
                <a:solidFill>
                  <a:schemeClr val="bg1">
                    <a:lumMod val="95000"/>
                  </a:schemeClr>
                </a:solidFill>
                <a:latin typeface="+mj-lt"/>
              </a:rPr>
              <a:t>Thực hiện các xử lý trên dữ liệu: tìm kiếm; thống kê, quản lý độc giả; v.v</a:t>
            </a:r>
          </a:p>
          <a:p>
            <a:pPr>
              <a:lnSpc>
                <a:spcPct val="150000"/>
              </a:lnSpc>
            </a:pPr>
            <a:r>
              <a:rPr lang="en-VN" sz="1600" b="1" dirty="0">
                <a:solidFill>
                  <a:schemeClr val="bg1">
                    <a:lumMod val="95000"/>
                  </a:schemeClr>
                </a:solidFill>
                <a:latin typeface="+mj-lt"/>
              </a:rPr>
              <a:t>Sau một thời gian xây dựng hầu hết các chức năng chính của hệ thống đã được hoàn thành. Trong thời gian tới, hệ thống sẽ được giới thiệu và đi vào dùng thử.</a:t>
            </a:r>
          </a:p>
          <a:p>
            <a:pPr>
              <a:lnSpc>
                <a:spcPct val="150000"/>
              </a:lnSpc>
            </a:pPr>
            <a:r>
              <a:rPr lang="en-VN" sz="1600" b="1" dirty="0">
                <a:solidFill>
                  <a:schemeClr val="bg1">
                    <a:lumMod val="95000"/>
                  </a:schemeClr>
                </a:solidFill>
                <a:latin typeface="+mj-lt"/>
              </a:rPr>
              <a:t>Song song với việc đó nhóm chúng em sẽ tiếp tục hoàn thiện hơn nữa các chức năng để hệ thống có thể hoạt động tốt.</a:t>
            </a:r>
            <a:endParaRPr lang="en-VN" sz="1600" dirty="0"/>
          </a:p>
        </p:txBody>
      </p:sp>
    </p:spTree>
    <p:extLst>
      <p:ext uri="{BB962C8B-B14F-4D97-AF65-F5344CB8AC3E}">
        <p14:creationId xmlns:p14="http://schemas.microsoft.com/office/powerpoint/2010/main" val="3744390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444859" y="2930479"/>
            <a:ext cx="6674633" cy="1754326"/>
          </a:xfrm>
          <a:prstGeom prst="rect">
            <a:avLst/>
          </a:prstGeom>
          <a:noFill/>
        </p:spPr>
        <p:txBody>
          <a:bodyPr wrap="square" rtlCol="0">
            <a:spAutoFit/>
          </a:bodyPr>
          <a:lstStyle/>
          <a:p>
            <a:pPr algn="ctr"/>
            <a:r>
              <a:rPr lang="en-US" sz="3600" b="1" dirty="0">
                <a:solidFill>
                  <a:prstClr val="white">
                    <a:lumMod val="95000"/>
                  </a:prstClr>
                </a:solidFill>
              </a:rPr>
              <a:t>Xin </a:t>
            </a:r>
            <a:r>
              <a:rPr lang="vi-VN" sz="3600" b="1" dirty="0">
                <a:solidFill>
                  <a:srgbClr val="837AD9"/>
                </a:solidFill>
              </a:rPr>
              <a:t>Nhóm chúng em xin c</a:t>
            </a:r>
            <a:r>
              <a:rPr lang="en-US" sz="3600" b="1" dirty="0" err="1">
                <a:solidFill>
                  <a:srgbClr val="837AD9"/>
                </a:solidFill>
              </a:rPr>
              <a:t>ảm</a:t>
            </a:r>
            <a:r>
              <a:rPr lang="en-US" sz="3600" b="1" dirty="0">
                <a:solidFill>
                  <a:srgbClr val="837AD9"/>
                </a:solidFill>
              </a:rPr>
              <a:t> </a:t>
            </a:r>
            <a:r>
              <a:rPr lang="en-US" sz="3600" b="1" dirty="0" err="1">
                <a:solidFill>
                  <a:srgbClr val="837AD9"/>
                </a:solidFill>
              </a:rPr>
              <a:t>ơn</a:t>
            </a:r>
            <a:r>
              <a:rPr lang="vi-VN" sz="3600" b="1" dirty="0">
                <a:solidFill>
                  <a:srgbClr val="837AD9"/>
                </a:solidFill>
              </a:rPr>
              <a:t> thầy </a:t>
            </a:r>
            <a:r>
              <a:rPr lang="en-US" sz="3600" b="1" dirty="0" err="1">
                <a:solidFill>
                  <a:srgbClr val="837AD9"/>
                </a:solidFill>
              </a:rPr>
              <a:t>và</a:t>
            </a:r>
            <a:r>
              <a:rPr lang="en-US" sz="3600" b="1" dirty="0">
                <a:solidFill>
                  <a:srgbClr val="837AD9"/>
                </a:solidFill>
              </a:rPr>
              <a:t> </a:t>
            </a:r>
            <a:r>
              <a:rPr lang="en-US" sz="3600" b="1" dirty="0" err="1">
                <a:solidFill>
                  <a:srgbClr val="837AD9"/>
                </a:solidFill>
              </a:rPr>
              <a:t>các</a:t>
            </a:r>
            <a:r>
              <a:rPr lang="en-US" sz="3600" b="1" dirty="0">
                <a:solidFill>
                  <a:srgbClr val="837AD9"/>
                </a:solidFill>
              </a:rPr>
              <a:t> </a:t>
            </a:r>
            <a:r>
              <a:rPr lang="en-US" sz="3600" b="1" dirty="0" err="1">
                <a:solidFill>
                  <a:srgbClr val="837AD9"/>
                </a:solidFill>
              </a:rPr>
              <a:t>bạn</a:t>
            </a:r>
            <a:r>
              <a:rPr lang="en-US" sz="3600" b="1" dirty="0">
                <a:solidFill>
                  <a:srgbClr val="837AD9"/>
                </a:solidFill>
              </a:rPr>
              <a:t> </a:t>
            </a:r>
          </a:p>
          <a:p>
            <a:pPr algn="ctr"/>
            <a:r>
              <a:rPr lang="en-US" sz="3600" b="1" dirty="0" err="1">
                <a:solidFill>
                  <a:srgbClr val="837AD9"/>
                </a:solidFill>
              </a:rPr>
              <a:t>đã</a:t>
            </a:r>
            <a:r>
              <a:rPr lang="en-US" sz="3600" b="1" dirty="0">
                <a:solidFill>
                  <a:srgbClr val="837AD9"/>
                </a:solidFill>
              </a:rPr>
              <a:t> </a:t>
            </a:r>
            <a:r>
              <a:rPr lang="en-US" sz="3600" b="1" dirty="0" err="1">
                <a:solidFill>
                  <a:srgbClr val="837AD9"/>
                </a:solidFill>
              </a:rPr>
              <a:t>lắng</a:t>
            </a:r>
            <a:r>
              <a:rPr lang="en-US" sz="3600" b="1" dirty="0">
                <a:solidFill>
                  <a:srgbClr val="837AD9"/>
                </a:solidFill>
              </a:rPr>
              <a:t> </a:t>
            </a:r>
            <a:r>
              <a:rPr lang="en-US" sz="3600" b="1" dirty="0" err="1">
                <a:solidFill>
                  <a:srgbClr val="837AD9"/>
                </a:solidFill>
              </a:rPr>
              <a:t>nghe</a:t>
            </a:r>
            <a:r>
              <a:rPr lang="vi-VN" sz="3600" b="1" dirty="0">
                <a:solidFill>
                  <a:srgbClr val="837AD9"/>
                </a:solidFill>
              </a:rPr>
              <a:t> </a:t>
            </a:r>
            <a:r>
              <a:rPr lang="en-US" sz="3600" b="1" dirty="0">
                <a:solidFill>
                  <a:srgbClr val="837AD9"/>
                </a:solidFill>
              </a:rPr>
              <a:t>!</a:t>
            </a:r>
          </a:p>
        </p:txBody>
      </p:sp>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a:extLst>
              <a:ext uri="{FF2B5EF4-FFF2-40B4-BE49-F238E27FC236}">
                <a16:creationId xmlns:a16="http://schemas.microsoft.com/office/drawing/2014/main" id="{CEA77B90-BBEF-485C-A228-1C702F16A5B9}"/>
              </a:ext>
            </a:extLst>
          </p:cNvPr>
          <p:cNvSpPr/>
          <p:nvPr/>
        </p:nvSpPr>
        <p:spPr>
          <a:xfrm>
            <a:off x="4853891" y="2361209"/>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Oval 14">
            <a:extLst>
              <a:ext uri="{FF2B5EF4-FFF2-40B4-BE49-F238E27FC236}">
                <a16:creationId xmlns:a16="http://schemas.microsoft.com/office/drawing/2014/main" id="{295174B1-D41B-4C7E-B047-B10BB0ABE416}"/>
              </a:ext>
            </a:extLst>
          </p:cNvPr>
          <p:cNvSpPr/>
          <p:nvPr/>
        </p:nvSpPr>
        <p:spPr>
          <a:xfrm>
            <a:off x="4977665" y="4987938"/>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Oval 16">
            <a:extLst>
              <a:ext uri="{FF2B5EF4-FFF2-40B4-BE49-F238E27FC236}">
                <a16:creationId xmlns:a16="http://schemas.microsoft.com/office/drawing/2014/main" id="{6915C9A4-846F-49F8-BF9D-01B538F54DCF}"/>
              </a:ext>
            </a:extLst>
          </p:cNvPr>
          <p:cNvSpPr/>
          <p:nvPr/>
        </p:nvSpPr>
        <p:spPr>
          <a:xfrm>
            <a:off x="6473032" y="607361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54" name="Oval 53">
            <a:extLst>
              <a:ext uri="{FF2B5EF4-FFF2-40B4-BE49-F238E27FC236}">
                <a16:creationId xmlns:a16="http://schemas.microsoft.com/office/drawing/2014/main" id="{E394B79C-BEB7-4469-B989-664EF06AABC8}"/>
              </a:ext>
            </a:extLst>
          </p:cNvPr>
          <p:cNvSpPr/>
          <p:nvPr/>
        </p:nvSpPr>
        <p:spPr>
          <a:xfrm>
            <a:off x="7256977" y="5083400"/>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Oval 54">
            <a:extLst>
              <a:ext uri="{FF2B5EF4-FFF2-40B4-BE49-F238E27FC236}">
                <a16:creationId xmlns:a16="http://schemas.microsoft.com/office/drawing/2014/main" id="{FD62E422-4D82-412C-BD67-335770D6EA19}"/>
              </a:ext>
            </a:extLst>
          </p:cNvPr>
          <p:cNvSpPr/>
          <p:nvPr/>
        </p:nvSpPr>
        <p:spPr>
          <a:xfrm>
            <a:off x="4523724" y="170547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Oval 55">
            <a:extLst>
              <a:ext uri="{FF2B5EF4-FFF2-40B4-BE49-F238E27FC236}">
                <a16:creationId xmlns:a16="http://schemas.microsoft.com/office/drawing/2014/main" id="{646B0F60-813D-4016-9416-2703AFCF15F3}"/>
              </a:ext>
            </a:extLst>
          </p:cNvPr>
          <p:cNvSpPr/>
          <p:nvPr/>
        </p:nvSpPr>
        <p:spPr>
          <a:xfrm>
            <a:off x="3217347" y="607855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Oval 56">
            <a:extLst>
              <a:ext uri="{FF2B5EF4-FFF2-40B4-BE49-F238E27FC236}">
                <a16:creationId xmlns:a16="http://schemas.microsoft.com/office/drawing/2014/main" id="{4E8299B2-436D-47D8-A32B-9BFABC2441C9}"/>
              </a:ext>
            </a:extLst>
          </p:cNvPr>
          <p:cNvSpPr/>
          <p:nvPr/>
        </p:nvSpPr>
        <p:spPr>
          <a:xfrm>
            <a:off x="2823672" y="476580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 name="Picture 1"/>
          <p:cNvPicPr>
            <a:picLocks noChangeAspect="1"/>
          </p:cNvPicPr>
          <p:nvPr/>
        </p:nvPicPr>
        <p:blipFill>
          <a:blip r:embed="rId2"/>
          <a:stretch>
            <a:fillRect/>
          </a:stretch>
        </p:blipFill>
        <p:spPr>
          <a:xfrm>
            <a:off x="8466066" y="2588805"/>
            <a:ext cx="1722952" cy="1969088"/>
          </a:xfrm>
          <a:prstGeom prst="rect">
            <a:avLst/>
          </a:prstGeom>
        </p:spPr>
      </p:pic>
      <p:pic>
        <p:nvPicPr>
          <p:cNvPr id="3" name="Picture 2"/>
          <p:cNvPicPr>
            <a:picLocks noChangeAspect="1"/>
          </p:cNvPicPr>
          <p:nvPr/>
        </p:nvPicPr>
        <p:blipFill>
          <a:blip r:embed="rId3"/>
          <a:stretch>
            <a:fillRect/>
          </a:stretch>
        </p:blipFill>
        <p:spPr>
          <a:xfrm>
            <a:off x="-82676" y="22546"/>
            <a:ext cx="2426418" cy="1548518"/>
          </a:xfrm>
          <a:prstGeom prst="rect">
            <a:avLst/>
          </a:prstGeom>
        </p:spPr>
      </p:pic>
      <p:pic>
        <p:nvPicPr>
          <p:cNvPr id="4" name="Picture 3"/>
          <p:cNvPicPr>
            <a:picLocks noChangeAspect="1"/>
          </p:cNvPicPr>
          <p:nvPr/>
        </p:nvPicPr>
        <p:blipFill>
          <a:blip r:embed="rId4"/>
          <a:stretch>
            <a:fillRect/>
          </a:stretch>
        </p:blipFill>
        <p:spPr>
          <a:xfrm>
            <a:off x="206937" y="4252871"/>
            <a:ext cx="1814906" cy="2605128"/>
          </a:xfrm>
          <a:prstGeom prst="rect">
            <a:avLst/>
          </a:prstGeom>
        </p:spPr>
      </p:pic>
      <p:pic>
        <p:nvPicPr>
          <p:cNvPr id="5" name="Picture 4"/>
          <p:cNvPicPr>
            <a:picLocks noChangeAspect="1"/>
          </p:cNvPicPr>
          <p:nvPr/>
        </p:nvPicPr>
        <p:blipFill>
          <a:blip r:embed="rId5"/>
          <a:stretch>
            <a:fillRect/>
          </a:stretch>
        </p:blipFill>
        <p:spPr>
          <a:xfrm rot="1516545">
            <a:off x="10249137" y="193756"/>
            <a:ext cx="1629339" cy="1148684"/>
          </a:xfrm>
          <a:prstGeom prst="rect">
            <a:avLst/>
          </a:prstGeom>
        </p:spPr>
      </p:pic>
      <p:pic>
        <p:nvPicPr>
          <p:cNvPr id="6" name="Picture 5"/>
          <p:cNvPicPr>
            <a:picLocks noChangeAspect="1"/>
          </p:cNvPicPr>
          <p:nvPr/>
        </p:nvPicPr>
        <p:blipFill>
          <a:blip r:embed="rId6"/>
          <a:stretch>
            <a:fillRect/>
          </a:stretch>
        </p:blipFill>
        <p:spPr>
          <a:xfrm>
            <a:off x="1789472" y="1198448"/>
            <a:ext cx="1330388" cy="1330388"/>
          </a:xfrm>
          <a:prstGeom prst="rect">
            <a:avLst/>
          </a:prstGeom>
        </p:spPr>
      </p:pic>
      <p:pic>
        <p:nvPicPr>
          <p:cNvPr id="11" name="Picture 10"/>
          <p:cNvPicPr>
            <a:picLocks noChangeAspect="1"/>
          </p:cNvPicPr>
          <p:nvPr/>
        </p:nvPicPr>
        <p:blipFill>
          <a:blip r:embed="rId7"/>
          <a:stretch>
            <a:fillRect/>
          </a:stretch>
        </p:blipFill>
        <p:spPr>
          <a:xfrm>
            <a:off x="10447500" y="4765805"/>
            <a:ext cx="1598213" cy="2001936"/>
          </a:xfrm>
          <a:prstGeom prst="rect">
            <a:avLst/>
          </a:prstGeom>
        </p:spPr>
      </p:pic>
    </p:spTree>
    <p:extLst>
      <p:ext uri="{BB962C8B-B14F-4D97-AF65-F5344CB8AC3E}">
        <p14:creationId xmlns:p14="http://schemas.microsoft.com/office/powerpoint/2010/main" val="3154725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0-#ppt_w/2"/>
                                          </p:val>
                                        </p:tav>
                                        <p:tav tm="100000">
                                          <p:val>
                                            <p:strVal val="#ppt_x"/>
                                          </p:val>
                                        </p:tav>
                                      </p:tavLst>
                                    </p:anim>
                                    <p:anim calcmode="lin" valueType="num">
                                      <p:cBhvr additive="base">
                                        <p:cTn id="23" dur="500" fill="hold"/>
                                        <p:tgtEl>
                                          <p:spTgt spid="3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53" presetClass="entr" presetSubtype="16"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7" grpId="0" animBg="1"/>
      <p:bldP spid="41"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CF9F09-F54E-FFEE-6048-A8FD570C0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029235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1454775" y="2879838"/>
            <a:ext cx="716384" cy="716384"/>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p:nvPr/>
        </p:nvCxnSpPr>
        <p:spPr>
          <a:xfrm>
            <a:off x="2160033" y="3239858"/>
            <a:ext cx="2390775" cy="0"/>
          </a:xfrm>
          <a:prstGeom prst="line">
            <a:avLst/>
          </a:prstGeom>
          <a:ln w="38100">
            <a:solidFill>
              <a:srgbClr val="837AD9"/>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826A87BD-BAB0-4ADB-9525-6605EED54126}"/>
              </a:ext>
            </a:extLst>
          </p:cNvPr>
          <p:cNvSpPr/>
          <p:nvPr/>
        </p:nvSpPr>
        <p:spPr>
          <a:xfrm>
            <a:off x="4550922" y="2879838"/>
            <a:ext cx="716384" cy="716384"/>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6" name="Straight Connector 25">
            <a:extLst>
              <a:ext uri="{FF2B5EF4-FFF2-40B4-BE49-F238E27FC236}">
                <a16:creationId xmlns:a16="http://schemas.microsoft.com/office/drawing/2014/main" id="{C901A7F9-BB6A-40F2-BAD8-323338FA11B2}"/>
              </a:ext>
            </a:extLst>
          </p:cNvPr>
          <p:cNvCxnSpPr/>
          <p:nvPr/>
        </p:nvCxnSpPr>
        <p:spPr>
          <a:xfrm>
            <a:off x="5248012" y="3239858"/>
            <a:ext cx="2390775" cy="0"/>
          </a:xfrm>
          <a:prstGeom prst="line">
            <a:avLst/>
          </a:prstGeom>
          <a:ln w="38100">
            <a:solidFill>
              <a:srgbClr val="837AD9"/>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1B08DB8-9D3E-491A-AD77-E71646D6A674}"/>
              </a:ext>
            </a:extLst>
          </p:cNvPr>
          <p:cNvSpPr/>
          <p:nvPr/>
        </p:nvSpPr>
        <p:spPr>
          <a:xfrm>
            <a:off x="7638570" y="2879838"/>
            <a:ext cx="716384" cy="716384"/>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Oval 41">
            <a:extLst>
              <a:ext uri="{FF2B5EF4-FFF2-40B4-BE49-F238E27FC236}">
                <a16:creationId xmlns:a16="http://schemas.microsoft.com/office/drawing/2014/main" id="{7B760311-D45C-43EA-A096-BB9B3B108BAB}"/>
              </a:ext>
            </a:extLst>
          </p:cNvPr>
          <p:cNvSpPr/>
          <p:nvPr/>
        </p:nvSpPr>
        <p:spPr>
          <a:xfrm>
            <a:off x="7638570" y="4624078"/>
            <a:ext cx="716384" cy="716384"/>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a:extLst>
              <a:ext uri="{FF2B5EF4-FFF2-40B4-BE49-F238E27FC236}">
                <a16:creationId xmlns:a16="http://schemas.microsoft.com/office/drawing/2014/main" id="{0DECB40A-4838-47F9-98B6-1E5FF74A5251}"/>
              </a:ext>
            </a:extLst>
          </p:cNvPr>
          <p:cNvSpPr/>
          <p:nvPr/>
        </p:nvSpPr>
        <p:spPr>
          <a:xfrm>
            <a:off x="1550025" y="2975088"/>
            <a:ext cx="525884" cy="52588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a:extLst>
              <a:ext uri="{FF2B5EF4-FFF2-40B4-BE49-F238E27FC236}">
                <a16:creationId xmlns:a16="http://schemas.microsoft.com/office/drawing/2014/main" id="{07209B07-76DE-454A-AC9C-CD2B2D707475}"/>
              </a:ext>
            </a:extLst>
          </p:cNvPr>
          <p:cNvSpPr/>
          <p:nvPr/>
        </p:nvSpPr>
        <p:spPr>
          <a:xfrm>
            <a:off x="1550025" y="4719328"/>
            <a:ext cx="525884" cy="52588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a:extLst>
              <a:ext uri="{FF2B5EF4-FFF2-40B4-BE49-F238E27FC236}">
                <a16:creationId xmlns:a16="http://schemas.microsoft.com/office/drawing/2014/main" id="{570FAD48-2C1D-4D31-B7CC-BFC167EFE389}"/>
              </a:ext>
            </a:extLst>
          </p:cNvPr>
          <p:cNvSpPr/>
          <p:nvPr/>
        </p:nvSpPr>
        <p:spPr>
          <a:xfrm>
            <a:off x="7731439" y="2975088"/>
            <a:ext cx="525884" cy="52588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1C2BCF99-B9A3-453E-898D-D393A59F6F78}"/>
              </a:ext>
            </a:extLst>
          </p:cNvPr>
          <p:cNvSpPr/>
          <p:nvPr/>
        </p:nvSpPr>
        <p:spPr>
          <a:xfrm>
            <a:off x="7731439" y="4719328"/>
            <a:ext cx="525884" cy="52588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a:extLst>
              <a:ext uri="{FF2B5EF4-FFF2-40B4-BE49-F238E27FC236}">
                <a16:creationId xmlns:a16="http://schemas.microsoft.com/office/drawing/2014/main" id="{EF32F5C2-95B6-4E94-B09B-DB0B34BDDD72}"/>
              </a:ext>
            </a:extLst>
          </p:cNvPr>
          <p:cNvSpPr/>
          <p:nvPr/>
        </p:nvSpPr>
        <p:spPr>
          <a:xfrm>
            <a:off x="4646623" y="2975088"/>
            <a:ext cx="525884" cy="52588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60" name="Group 59">
            <a:extLst>
              <a:ext uri="{FF2B5EF4-FFF2-40B4-BE49-F238E27FC236}">
                <a16:creationId xmlns:a16="http://schemas.microsoft.com/office/drawing/2014/main" id="{4350D54A-B9E1-4558-813D-2444860A7A04}"/>
              </a:ext>
            </a:extLst>
          </p:cNvPr>
          <p:cNvGrpSpPr/>
          <p:nvPr/>
        </p:nvGrpSpPr>
        <p:grpSpPr>
          <a:xfrm>
            <a:off x="1659220" y="3084283"/>
            <a:ext cx="307494" cy="307494"/>
            <a:chOff x="6158672" y="3675083"/>
            <a:chExt cx="787340" cy="787340"/>
          </a:xfrm>
          <a:solidFill>
            <a:schemeClr val="bg1"/>
          </a:solidFill>
        </p:grpSpPr>
        <p:sp>
          <p:nvSpPr>
            <p:cNvPr id="61" name="Circle: Hollow 60">
              <a:extLst>
                <a:ext uri="{FF2B5EF4-FFF2-40B4-BE49-F238E27FC236}">
                  <a16:creationId xmlns:a16="http://schemas.microsoft.com/office/drawing/2014/main" id="{A6981F85-25CD-4CAB-B03C-6C3D99487A4E}"/>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62" name="Group 61">
              <a:extLst>
                <a:ext uri="{FF2B5EF4-FFF2-40B4-BE49-F238E27FC236}">
                  <a16:creationId xmlns:a16="http://schemas.microsoft.com/office/drawing/2014/main" id="{C4441DD5-232F-42B1-9764-34D42FA531C3}"/>
                </a:ext>
              </a:extLst>
            </p:cNvPr>
            <p:cNvGrpSpPr/>
            <p:nvPr/>
          </p:nvGrpSpPr>
          <p:grpSpPr>
            <a:xfrm rot="2700000">
              <a:off x="6448659" y="3791777"/>
              <a:ext cx="184399" cy="468434"/>
              <a:chOff x="6533720" y="3754616"/>
              <a:chExt cx="184399" cy="468434"/>
            </a:xfrm>
            <a:grpFill/>
          </p:grpSpPr>
          <p:sp>
            <p:nvSpPr>
              <p:cNvPr id="63" name="Rectangle: Rounded Corners 62">
                <a:extLst>
                  <a:ext uri="{FF2B5EF4-FFF2-40B4-BE49-F238E27FC236}">
                    <a16:creationId xmlns:a16="http://schemas.microsoft.com/office/drawing/2014/main" id="{42232A70-814E-43C5-A216-0A6163221105}"/>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4" name="Rectangle: Rounded Corners 63">
                <a:extLst>
                  <a:ext uri="{FF2B5EF4-FFF2-40B4-BE49-F238E27FC236}">
                    <a16:creationId xmlns:a16="http://schemas.microsoft.com/office/drawing/2014/main" id="{D9EF8819-85DD-442F-A4D1-8F6E046659B9}"/>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65" name="Group 64">
            <a:extLst>
              <a:ext uri="{FF2B5EF4-FFF2-40B4-BE49-F238E27FC236}">
                <a16:creationId xmlns:a16="http://schemas.microsoft.com/office/drawing/2014/main" id="{9BF23AA2-DC44-4001-963A-EDEF4D1AC528}"/>
              </a:ext>
            </a:extLst>
          </p:cNvPr>
          <p:cNvGrpSpPr/>
          <p:nvPr/>
        </p:nvGrpSpPr>
        <p:grpSpPr>
          <a:xfrm>
            <a:off x="4757592" y="3084283"/>
            <a:ext cx="307494" cy="307494"/>
            <a:chOff x="6158672" y="3675083"/>
            <a:chExt cx="787340" cy="787340"/>
          </a:xfrm>
          <a:solidFill>
            <a:schemeClr val="bg1"/>
          </a:solidFill>
        </p:grpSpPr>
        <p:sp>
          <p:nvSpPr>
            <p:cNvPr id="66" name="Circle: Hollow 65">
              <a:extLst>
                <a:ext uri="{FF2B5EF4-FFF2-40B4-BE49-F238E27FC236}">
                  <a16:creationId xmlns:a16="http://schemas.microsoft.com/office/drawing/2014/main" id="{57299D76-6F18-48E2-A123-E590F8617AFD}"/>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67" name="Group 66">
              <a:extLst>
                <a:ext uri="{FF2B5EF4-FFF2-40B4-BE49-F238E27FC236}">
                  <a16:creationId xmlns:a16="http://schemas.microsoft.com/office/drawing/2014/main" id="{5E154BEC-20E3-4FC1-BCEE-2179D1D73580}"/>
                </a:ext>
              </a:extLst>
            </p:cNvPr>
            <p:cNvGrpSpPr/>
            <p:nvPr/>
          </p:nvGrpSpPr>
          <p:grpSpPr>
            <a:xfrm rot="2700000">
              <a:off x="6448659" y="3791777"/>
              <a:ext cx="184399" cy="468434"/>
              <a:chOff x="6533720" y="3754616"/>
              <a:chExt cx="184399" cy="468434"/>
            </a:xfrm>
            <a:grpFill/>
          </p:grpSpPr>
          <p:sp>
            <p:nvSpPr>
              <p:cNvPr id="68" name="Rectangle: Rounded Corners 67">
                <a:extLst>
                  <a:ext uri="{FF2B5EF4-FFF2-40B4-BE49-F238E27FC236}">
                    <a16:creationId xmlns:a16="http://schemas.microsoft.com/office/drawing/2014/main" id="{6736EDE9-4735-4A42-823E-E708B04A06C9}"/>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9" name="Rectangle: Rounded Corners 68">
                <a:extLst>
                  <a:ext uri="{FF2B5EF4-FFF2-40B4-BE49-F238E27FC236}">
                    <a16:creationId xmlns:a16="http://schemas.microsoft.com/office/drawing/2014/main" id="{90E9FBD7-F69D-4DEC-8D1D-AE7C6291550F}"/>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sp>
        <p:nvSpPr>
          <p:cNvPr id="71" name="TextBox 70">
            <a:extLst>
              <a:ext uri="{FF2B5EF4-FFF2-40B4-BE49-F238E27FC236}">
                <a16:creationId xmlns:a16="http://schemas.microsoft.com/office/drawing/2014/main" id="{ABE3D059-B595-414F-981D-6E43EAF82DC6}"/>
              </a:ext>
            </a:extLst>
          </p:cNvPr>
          <p:cNvSpPr txBox="1"/>
          <p:nvPr/>
        </p:nvSpPr>
        <p:spPr>
          <a:xfrm>
            <a:off x="2200433" y="2629994"/>
            <a:ext cx="2350489" cy="353943"/>
          </a:xfrm>
          <a:prstGeom prst="rect">
            <a:avLst/>
          </a:prstGeom>
          <a:noFill/>
        </p:spPr>
        <p:txBody>
          <a:bodyPr wrap="square" rtlCol="0">
            <a:spAutoFit/>
          </a:bodyPr>
          <a:lstStyle/>
          <a:p>
            <a:pPr algn="ctr"/>
            <a:r>
              <a:rPr lang="en-US" sz="1700" b="1" dirty="0">
                <a:solidFill>
                  <a:schemeClr val="bg1">
                    <a:lumMod val="95000"/>
                  </a:schemeClr>
                </a:solidFill>
                <a:latin typeface="+mj-lt"/>
              </a:rPr>
              <a:t>M</a:t>
            </a:r>
            <a:r>
              <a:rPr lang="vi-VN" sz="1700" b="1" dirty="0">
                <a:solidFill>
                  <a:schemeClr val="bg1">
                    <a:lumMod val="95000"/>
                  </a:schemeClr>
                </a:solidFill>
                <a:latin typeface="+mj-lt"/>
              </a:rPr>
              <a:t>ở đầu</a:t>
            </a:r>
            <a:endParaRPr lang="en-US" sz="1700" b="1" dirty="0">
              <a:solidFill>
                <a:schemeClr val="bg1">
                  <a:lumMod val="95000"/>
                </a:schemeClr>
              </a:solidFill>
              <a:latin typeface="+mj-lt"/>
            </a:endParaRPr>
          </a:p>
        </p:txBody>
      </p:sp>
      <p:sp>
        <p:nvSpPr>
          <p:cNvPr id="72" name="TextBox 71">
            <a:extLst>
              <a:ext uri="{FF2B5EF4-FFF2-40B4-BE49-F238E27FC236}">
                <a16:creationId xmlns:a16="http://schemas.microsoft.com/office/drawing/2014/main" id="{9FC85F51-F3DF-4838-88E3-281625606B29}"/>
              </a:ext>
            </a:extLst>
          </p:cNvPr>
          <p:cNvSpPr txBox="1"/>
          <p:nvPr/>
        </p:nvSpPr>
        <p:spPr>
          <a:xfrm>
            <a:off x="2393090" y="3232164"/>
            <a:ext cx="1943324" cy="338554"/>
          </a:xfrm>
          <a:prstGeom prst="rect">
            <a:avLst/>
          </a:prstGeom>
          <a:noFill/>
        </p:spPr>
        <p:txBody>
          <a:bodyPr wrap="square" rtlCol="0">
            <a:spAutoFit/>
          </a:bodyPr>
          <a:lstStyle/>
          <a:p>
            <a:pPr algn="ctr"/>
            <a:r>
              <a:rPr lang="en-US" sz="1600" dirty="0" err="1">
                <a:solidFill>
                  <a:schemeClr val="bg1">
                    <a:lumMod val="95000"/>
                  </a:schemeClr>
                </a:solidFill>
                <a:latin typeface="+mj-lt"/>
              </a:rPr>
              <a:t>Biểu</a:t>
            </a:r>
            <a:r>
              <a:rPr lang="en-US" sz="1600" dirty="0">
                <a:solidFill>
                  <a:schemeClr val="bg1">
                    <a:lumMod val="95000"/>
                  </a:schemeClr>
                </a:solidFill>
                <a:latin typeface="+mj-lt"/>
              </a:rPr>
              <a:t> </a:t>
            </a:r>
            <a:r>
              <a:rPr lang="en-US" sz="1600" dirty="0" err="1">
                <a:solidFill>
                  <a:schemeClr val="bg1">
                    <a:lumMod val="95000"/>
                  </a:schemeClr>
                </a:solidFill>
                <a:latin typeface="+mj-lt"/>
              </a:rPr>
              <a:t>đồ</a:t>
            </a:r>
            <a:r>
              <a:rPr lang="en-US" sz="1600" dirty="0">
                <a:solidFill>
                  <a:schemeClr val="bg1">
                    <a:lumMod val="95000"/>
                  </a:schemeClr>
                </a:solidFill>
                <a:latin typeface="+mj-lt"/>
              </a:rPr>
              <a:t> </a:t>
            </a:r>
            <a:r>
              <a:rPr lang="en-US" sz="1600" dirty="0" err="1">
                <a:solidFill>
                  <a:schemeClr val="bg1">
                    <a:lumMod val="95000"/>
                  </a:schemeClr>
                </a:solidFill>
                <a:latin typeface="+mj-lt"/>
              </a:rPr>
              <a:t>UseCase</a:t>
            </a:r>
            <a:endParaRPr lang="en-US" sz="1600" dirty="0">
              <a:solidFill>
                <a:schemeClr val="bg1">
                  <a:lumMod val="95000"/>
                </a:schemeClr>
              </a:solidFill>
              <a:latin typeface="+mj-lt"/>
            </a:endParaRPr>
          </a:p>
        </p:txBody>
      </p:sp>
      <p:sp>
        <p:nvSpPr>
          <p:cNvPr id="76" name="TextBox 75">
            <a:extLst>
              <a:ext uri="{FF2B5EF4-FFF2-40B4-BE49-F238E27FC236}">
                <a16:creationId xmlns:a16="http://schemas.microsoft.com/office/drawing/2014/main" id="{4F9DF163-1D97-4A4E-A860-CFAE6FC983C4}"/>
              </a:ext>
            </a:extLst>
          </p:cNvPr>
          <p:cNvSpPr txBox="1"/>
          <p:nvPr/>
        </p:nvSpPr>
        <p:spPr>
          <a:xfrm>
            <a:off x="5248012" y="3360862"/>
            <a:ext cx="2588800" cy="830997"/>
          </a:xfrm>
          <a:prstGeom prst="rect">
            <a:avLst/>
          </a:prstGeom>
          <a:noFill/>
        </p:spPr>
        <p:txBody>
          <a:bodyPr wrap="square" rtlCol="0">
            <a:spAutoFit/>
          </a:bodyPr>
          <a:lstStyle/>
          <a:p>
            <a:pPr algn="ctr"/>
            <a:r>
              <a:rPr lang="en-US" sz="1600">
                <a:solidFill>
                  <a:schemeClr val="bg1">
                    <a:lumMod val="95000"/>
                  </a:schemeClr>
                </a:solidFill>
                <a:latin typeface="+mj-lt"/>
              </a:rPr>
              <a:t>Thiết kế CDSL</a:t>
            </a:r>
          </a:p>
          <a:p>
            <a:pPr algn="ctr"/>
            <a:r>
              <a:rPr lang="en-US" sz="1600">
                <a:solidFill>
                  <a:schemeClr val="bg1">
                    <a:lumMod val="95000"/>
                  </a:schemeClr>
                </a:solidFill>
                <a:latin typeface="+mj-lt"/>
              </a:rPr>
              <a:t>Thiết kế các gói</a:t>
            </a:r>
          </a:p>
          <a:p>
            <a:pPr algn="ctr"/>
            <a:endParaRPr lang="en-US" sz="1600" dirty="0">
              <a:solidFill>
                <a:schemeClr val="bg1">
                  <a:lumMod val="95000"/>
                </a:schemeClr>
              </a:solidFill>
              <a:latin typeface="+mj-lt"/>
            </a:endParaRPr>
          </a:p>
        </p:txBody>
      </p:sp>
      <p:sp>
        <p:nvSpPr>
          <p:cNvPr id="79" name="TextBox 78">
            <a:extLst>
              <a:ext uri="{FF2B5EF4-FFF2-40B4-BE49-F238E27FC236}">
                <a16:creationId xmlns:a16="http://schemas.microsoft.com/office/drawing/2014/main" id="{5D09A032-D291-4410-9FAA-4EAA07478EA8}"/>
              </a:ext>
            </a:extLst>
          </p:cNvPr>
          <p:cNvSpPr txBox="1"/>
          <p:nvPr/>
        </p:nvSpPr>
        <p:spPr>
          <a:xfrm>
            <a:off x="8006775" y="2614605"/>
            <a:ext cx="3292222" cy="646331"/>
          </a:xfrm>
          <a:prstGeom prst="rect">
            <a:avLst/>
          </a:prstGeom>
          <a:noFill/>
        </p:spPr>
        <p:txBody>
          <a:bodyPr wrap="square" rtlCol="0">
            <a:spAutoFit/>
          </a:bodyPr>
          <a:lstStyle/>
          <a:p>
            <a:pPr algn="ctr"/>
            <a:r>
              <a:rPr lang="en-US" b="1">
                <a:solidFill>
                  <a:schemeClr val="bg1">
                    <a:lumMod val="95000"/>
                  </a:schemeClr>
                </a:solidFill>
                <a:latin typeface="+mj-lt"/>
              </a:rPr>
              <a:t>Xây dựng chương trình minh họa </a:t>
            </a:r>
            <a:endParaRPr lang="vi-VN" b="1" dirty="0">
              <a:solidFill>
                <a:schemeClr val="bg1">
                  <a:lumMod val="95000"/>
                </a:schemeClr>
              </a:solidFill>
              <a:latin typeface="+mj-lt"/>
            </a:endParaRPr>
          </a:p>
        </p:txBody>
      </p:sp>
      <p:sp>
        <p:nvSpPr>
          <p:cNvPr id="80" name="TextBox 79">
            <a:extLst>
              <a:ext uri="{FF2B5EF4-FFF2-40B4-BE49-F238E27FC236}">
                <a16:creationId xmlns:a16="http://schemas.microsoft.com/office/drawing/2014/main" id="{88369716-C51A-4BF8-BE75-A3ABEB6AF356}"/>
              </a:ext>
            </a:extLst>
          </p:cNvPr>
          <p:cNvSpPr txBox="1"/>
          <p:nvPr/>
        </p:nvSpPr>
        <p:spPr>
          <a:xfrm>
            <a:off x="8354954" y="3308372"/>
            <a:ext cx="2457002" cy="553998"/>
          </a:xfrm>
          <a:prstGeom prst="rect">
            <a:avLst/>
          </a:prstGeom>
          <a:noFill/>
        </p:spPr>
        <p:txBody>
          <a:bodyPr wrap="square" rtlCol="0">
            <a:spAutoFit/>
          </a:bodyPr>
          <a:lstStyle/>
          <a:p>
            <a:pPr algn="ctr"/>
            <a:r>
              <a:rPr lang="en-US" sz="1500">
                <a:solidFill>
                  <a:schemeClr val="bg1">
                    <a:lumMod val="95000"/>
                  </a:schemeClr>
                </a:solidFill>
                <a:latin typeface="+mj-lt"/>
              </a:rPr>
              <a:t>Giao diện minh họa các chức năng</a:t>
            </a:r>
            <a:endParaRPr lang="en-US" sz="1500" dirty="0">
              <a:solidFill>
                <a:schemeClr val="bg1">
                  <a:lumMod val="95000"/>
                </a:schemeClr>
              </a:solidFill>
              <a:latin typeface="+mj-lt"/>
            </a:endParaRPr>
          </a:p>
        </p:txBody>
      </p:sp>
      <p:sp>
        <p:nvSpPr>
          <p:cNvPr id="81" name="TextBox 80">
            <a:extLst>
              <a:ext uri="{FF2B5EF4-FFF2-40B4-BE49-F238E27FC236}">
                <a16:creationId xmlns:a16="http://schemas.microsoft.com/office/drawing/2014/main" id="{1F157457-5FBC-49E2-A470-8EAE4ED4ACB3}"/>
              </a:ext>
            </a:extLst>
          </p:cNvPr>
          <p:cNvSpPr txBox="1"/>
          <p:nvPr/>
        </p:nvSpPr>
        <p:spPr>
          <a:xfrm>
            <a:off x="7638787" y="4605147"/>
            <a:ext cx="3826684" cy="307777"/>
          </a:xfrm>
          <a:prstGeom prst="rect">
            <a:avLst/>
          </a:prstGeom>
          <a:noFill/>
        </p:spPr>
        <p:txBody>
          <a:bodyPr wrap="square" rtlCol="0">
            <a:spAutoFit/>
          </a:bodyPr>
          <a:lstStyle/>
          <a:p>
            <a:pPr algn="ctr"/>
            <a:r>
              <a:rPr lang="en-US" sz="1400" b="1">
                <a:solidFill>
                  <a:schemeClr val="bg1">
                    <a:lumMod val="95000"/>
                  </a:schemeClr>
                </a:solidFill>
                <a:latin typeface="+mj-lt"/>
              </a:rPr>
              <a:t>Kết luận </a:t>
            </a:r>
            <a:endParaRPr lang="en-US" sz="1400" b="1" dirty="0">
              <a:solidFill>
                <a:schemeClr val="bg1">
                  <a:lumMod val="95000"/>
                </a:schemeClr>
              </a:solidFill>
              <a:latin typeface="+mj-lt"/>
            </a:endParaRPr>
          </a:p>
        </p:txBody>
      </p:sp>
      <p:sp>
        <p:nvSpPr>
          <p:cNvPr id="82" name="TextBox 81">
            <a:extLst>
              <a:ext uri="{FF2B5EF4-FFF2-40B4-BE49-F238E27FC236}">
                <a16:creationId xmlns:a16="http://schemas.microsoft.com/office/drawing/2014/main" id="{16DB097F-A37D-48B1-B726-6845EB6AF2B6}"/>
              </a:ext>
            </a:extLst>
          </p:cNvPr>
          <p:cNvSpPr txBox="1"/>
          <p:nvPr/>
        </p:nvSpPr>
        <p:spPr>
          <a:xfrm>
            <a:off x="8505074" y="4997384"/>
            <a:ext cx="2212110" cy="584775"/>
          </a:xfrm>
          <a:prstGeom prst="rect">
            <a:avLst/>
          </a:prstGeom>
          <a:noFill/>
        </p:spPr>
        <p:txBody>
          <a:bodyPr wrap="square" rtlCol="0">
            <a:spAutoFit/>
          </a:bodyPr>
          <a:lstStyle/>
          <a:p>
            <a:pPr algn="ctr"/>
            <a:r>
              <a:rPr lang="en-US" sz="1600">
                <a:solidFill>
                  <a:schemeClr val="bg1">
                    <a:lumMod val="95000"/>
                  </a:schemeClr>
                </a:solidFill>
                <a:latin typeface="+mj-lt"/>
              </a:rPr>
              <a:t>Hướng phát triển của bài toán</a:t>
            </a:r>
            <a:endParaRPr lang="en-US" sz="1600" dirty="0">
              <a:solidFill>
                <a:schemeClr val="bg1">
                  <a:lumMod val="95000"/>
                </a:schemeClr>
              </a:solidFill>
              <a:latin typeface="+mj-lt"/>
            </a:endParaRPr>
          </a:p>
        </p:txBody>
      </p:sp>
      <p:cxnSp>
        <p:nvCxnSpPr>
          <p:cNvPr id="86" name="Straight Connector 85">
            <a:extLst>
              <a:ext uri="{FF2B5EF4-FFF2-40B4-BE49-F238E27FC236}">
                <a16:creationId xmlns:a16="http://schemas.microsoft.com/office/drawing/2014/main" id="{AE479DFD-3845-4DD8-B25A-9536B248A870}"/>
              </a:ext>
            </a:extLst>
          </p:cNvPr>
          <p:cNvCxnSpPr/>
          <p:nvPr/>
        </p:nvCxnSpPr>
        <p:spPr>
          <a:xfrm>
            <a:off x="8347003" y="3239858"/>
            <a:ext cx="2390775" cy="0"/>
          </a:xfrm>
          <a:prstGeom prst="line">
            <a:avLst/>
          </a:prstGeom>
          <a:ln w="38100">
            <a:solidFill>
              <a:srgbClr val="837AD9"/>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9C9899C-D47E-4359-85A4-C4A1BE591142}"/>
              </a:ext>
            </a:extLst>
          </p:cNvPr>
          <p:cNvCxnSpPr/>
          <p:nvPr/>
        </p:nvCxnSpPr>
        <p:spPr>
          <a:xfrm>
            <a:off x="8347003" y="4984098"/>
            <a:ext cx="2390775" cy="0"/>
          </a:xfrm>
          <a:prstGeom prst="line">
            <a:avLst/>
          </a:prstGeom>
          <a:ln w="38100">
            <a:solidFill>
              <a:srgbClr val="837AD9"/>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A619AC3-E04A-46C9-8066-1188452C3924}"/>
              </a:ext>
            </a:extLst>
          </p:cNvPr>
          <p:cNvCxnSpPr>
            <a:cxnSpLocks/>
          </p:cNvCxnSpPr>
          <p:nvPr/>
        </p:nvCxnSpPr>
        <p:spPr>
          <a:xfrm flipV="1">
            <a:off x="10717184" y="3243636"/>
            <a:ext cx="0" cy="1745225"/>
          </a:xfrm>
          <a:prstGeom prst="line">
            <a:avLst/>
          </a:prstGeom>
          <a:ln w="38100">
            <a:solidFill>
              <a:srgbClr val="837AD9"/>
            </a:solidFill>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54288A8D-D0D9-4F32-9A22-6735573DC65C}"/>
              </a:ext>
            </a:extLst>
          </p:cNvPr>
          <p:cNvGrpSpPr/>
          <p:nvPr/>
        </p:nvGrpSpPr>
        <p:grpSpPr>
          <a:xfrm>
            <a:off x="7836812" y="3084283"/>
            <a:ext cx="307494" cy="307494"/>
            <a:chOff x="6158672" y="3675083"/>
            <a:chExt cx="787340" cy="787340"/>
          </a:xfrm>
          <a:solidFill>
            <a:schemeClr val="bg1"/>
          </a:solidFill>
        </p:grpSpPr>
        <p:sp>
          <p:nvSpPr>
            <p:cNvPr id="100" name="Circle: Hollow 99">
              <a:extLst>
                <a:ext uri="{FF2B5EF4-FFF2-40B4-BE49-F238E27FC236}">
                  <a16:creationId xmlns:a16="http://schemas.microsoft.com/office/drawing/2014/main" id="{BD72FAC9-86D8-431D-B441-24EBE910A331}"/>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01" name="Group 100">
              <a:extLst>
                <a:ext uri="{FF2B5EF4-FFF2-40B4-BE49-F238E27FC236}">
                  <a16:creationId xmlns:a16="http://schemas.microsoft.com/office/drawing/2014/main" id="{D93C710D-7CBA-4FD2-AB60-CB361038D7BC}"/>
                </a:ext>
              </a:extLst>
            </p:cNvPr>
            <p:cNvGrpSpPr/>
            <p:nvPr/>
          </p:nvGrpSpPr>
          <p:grpSpPr>
            <a:xfrm rot="2700000">
              <a:off x="6448659" y="3791777"/>
              <a:ext cx="184399" cy="468434"/>
              <a:chOff x="6533720" y="3754616"/>
              <a:chExt cx="184399" cy="468434"/>
            </a:xfrm>
            <a:grpFill/>
          </p:grpSpPr>
          <p:sp>
            <p:nvSpPr>
              <p:cNvPr id="102" name="Rectangle: Rounded Corners 101">
                <a:extLst>
                  <a:ext uri="{FF2B5EF4-FFF2-40B4-BE49-F238E27FC236}">
                    <a16:creationId xmlns:a16="http://schemas.microsoft.com/office/drawing/2014/main" id="{9CEE517D-6A85-4A0B-8120-7038229D77C7}"/>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3" name="Rectangle: Rounded Corners 102">
                <a:extLst>
                  <a:ext uri="{FF2B5EF4-FFF2-40B4-BE49-F238E27FC236}">
                    <a16:creationId xmlns:a16="http://schemas.microsoft.com/office/drawing/2014/main" id="{AEBBD813-757C-4025-A83A-308A0C8E4423}"/>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109" name="Group 108">
            <a:extLst>
              <a:ext uri="{FF2B5EF4-FFF2-40B4-BE49-F238E27FC236}">
                <a16:creationId xmlns:a16="http://schemas.microsoft.com/office/drawing/2014/main" id="{EB079CA7-DB75-43B7-A56D-0311C7938095}"/>
              </a:ext>
            </a:extLst>
          </p:cNvPr>
          <p:cNvGrpSpPr/>
          <p:nvPr/>
        </p:nvGrpSpPr>
        <p:grpSpPr>
          <a:xfrm>
            <a:off x="7836812" y="4827722"/>
            <a:ext cx="307494" cy="307494"/>
            <a:chOff x="6158672" y="3675083"/>
            <a:chExt cx="787340" cy="787340"/>
          </a:xfrm>
          <a:solidFill>
            <a:schemeClr val="bg1"/>
          </a:solidFill>
        </p:grpSpPr>
        <p:sp>
          <p:nvSpPr>
            <p:cNvPr id="110" name="Circle: Hollow 109">
              <a:extLst>
                <a:ext uri="{FF2B5EF4-FFF2-40B4-BE49-F238E27FC236}">
                  <a16:creationId xmlns:a16="http://schemas.microsoft.com/office/drawing/2014/main" id="{B74FADB5-82EA-4992-8CC8-3DD2BCFFBE8A}"/>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11" name="Group 110">
              <a:extLst>
                <a:ext uri="{FF2B5EF4-FFF2-40B4-BE49-F238E27FC236}">
                  <a16:creationId xmlns:a16="http://schemas.microsoft.com/office/drawing/2014/main" id="{13DADC62-6D85-4173-8D38-A48B13A58C48}"/>
                </a:ext>
              </a:extLst>
            </p:cNvPr>
            <p:cNvGrpSpPr/>
            <p:nvPr/>
          </p:nvGrpSpPr>
          <p:grpSpPr>
            <a:xfrm rot="2700000">
              <a:off x="6448659" y="3791777"/>
              <a:ext cx="184399" cy="468434"/>
              <a:chOff x="6533720" y="3754616"/>
              <a:chExt cx="184399" cy="468434"/>
            </a:xfrm>
            <a:grpFill/>
          </p:grpSpPr>
          <p:sp>
            <p:nvSpPr>
              <p:cNvPr id="112" name="Rectangle: Rounded Corners 111">
                <a:extLst>
                  <a:ext uri="{FF2B5EF4-FFF2-40B4-BE49-F238E27FC236}">
                    <a16:creationId xmlns:a16="http://schemas.microsoft.com/office/drawing/2014/main" id="{EE929B84-AF33-49B2-901C-DB101EF214FB}"/>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3" name="Rectangle: Rounded Corners 112">
                <a:extLst>
                  <a:ext uri="{FF2B5EF4-FFF2-40B4-BE49-F238E27FC236}">
                    <a16:creationId xmlns:a16="http://schemas.microsoft.com/office/drawing/2014/main" id="{5FA99263-1AF0-485D-A360-9929715A9D43}"/>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3" name="TextBox 82">
            <a:extLst>
              <a:ext uri="{FF2B5EF4-FFF2-40B4-BE49-F238E27FC236}">
                <a16:creationId xmlns:a16="http://schemas.microsoft.com/office/drawing/2014/main" id="{BB64A95B-EAD6-4D41-8FCC-35E164F4C444}"/>
              </a:ext>
            </a:extLst>
          </p:cNvPr>
          <p:cNvSpPr txBox="1"/>
          <p:nvPr/>
        </p:nvSpPr>
        <p:spPr>
          <a:xfrm>
            <a:off x="1898627" y="489708"/>
            <a:ext cx="8687897" cy="830997"/>
          </a:xfrm>
          <a:prstGeom prst="rect">
            <a:avLst/>
          </a:prstGeom>
          <a:noFill/>
        </p:spPr>
        <p:txBody>
          <a:bodyPr wrap="square" rtlCol="0">
            <a:spAutoFit/>
          </a:bodyPr>
          <a:lstStyle/>
          <a:p>
            <a:pPr algn="ctr"/>
            <a:r>
              <a:rPr lang="vi-VN" sz="4800" b="1" dirty="0">
                <a:solidFill>
                  <a:schemeClr val="bg1">
                    <a:lumMod val="95000"/>
                  </a:schemeClr>
                </a:solidFill>
                <a:latin typeface="+mj-lt"/>
              </a:rPr>
              <a:t>NỘI DUNG TỔNG QUÁT</a:t>
            </a:r>
            <a:endParaRPr lang="en-US" sz="4800" b="1" dirty="0">
              <a:solidFill>
                <a:schemeClr val="bg1">
                  <a:lumMod val="95000"/>
                </a:schemeClr>
              </a:solidFill>
              <a:latin typeface="+mj-lt"/>
            </a:endParaRPr>
          </a:p>
        </p:txBody>
      </p:sp>
      <p:sp>
        <p:nvSpPr>
          <p:cNvPr id="85" name="TextBox 84">
            <a:extLst>
              <a:ext uri="{FF2B5EF4-FFF2-40B4-BE49-F238E27FC236}">
                <a16:creationId xmlns:a16="http://schemas.microsoft.com/office/drawing/2014/main" id="{FB558827-E092-49AD-A783-48C23EF9A625}"/>
              </a:ext>
            </a:extLst>
          </p:cNvPr>
          <p:cNvSpPr txBox="1"/>
          <p:nvPr/>
        </p:nvSpPr>
        <p:spPr>
          <a:xfrm>
            <a:off x="5100023" y="2629994"/>
            <a:ext cx="2675177" cy="369332"/>
          </a:xfrm>
          <a:prstGeom prst="rect">
            <a:avLst/>
          </a:prstGeom>
          <a:noFill/>
        </p:spPr>
        <p:txBody>
          <a:bodyPr wrap="square" rtlCol="0">
            <a:spAutoFit/>
          </a:bodyPr>
          <a:lstStyle/>
          <a:p>
            <a:pPr algn="ctr"/>
            <a:r>
              <a:rPr lang="en-US" b="1">
                <a:solidFill>
                  <a:schemeClr val="bg1">
                    <a:lumMod val="95000"/>
                  </a:schemeClr>
                </a:solidFill>
                <a:latin typeface="+mj-lt"/>
              </a:rPr>
              <a:t>Thiết kế chương trình</a:t>
            </a:r>
            <a:endParaRPr lang="en-US" b="1" dirty="0">
              <a:solidFill>
                <a:schemeClr val="bg1">
                  <a:lumMod val="95000"/>
                </a:schemeClr>
              </a:solidFill>
              <a:latin typeface="+mj-lt"/>
            </a:endParaRPr>
          </a:p>
        </p:txBody>
      </p:sp>
    </p:spTree>
    <p:extLst>
      <p:ext uri="{BB962C8B-B14F-4D97-AF65-F5344CB8AC3E}">
        <p14:creationId xmlns:p14="http://schemas.microsoft.com/office/powerpoint/2010/main" val="2509955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par>
                                <p:cTn id="19" presetID="53" presetClass="entr" presetSubtype="16" fill="hold" nodeType="withEffect">
                                  <p:stCondLst>
                                    <p:cond delay="500"/>
                                  </p:stCondLst>
                                  <p:childTnLst>
                                    <p:set>
                                      <p:cBhvr>
                                        <p:cTn id="20" dur="1" fill="hold">
                                          <p:stCondLst>
                                            <p:cond delay="0"/>
                                          </p:stCondLst>
                                        </p:cTn>
                                        <p:tgtEl>
                                          <p:spTgt spid="60"/>
                                        </p:tgtEl>
                                        <p:attrNameLst>
                                          <p:attrName>style.visibility</p:attrName>
                                        </p:attrNameLst>
                                      </p:cBhvr>
                                      <p:to>
                                        <p:strVal val="visible"/>
                                      </p:to>
                                    </p:set>
                                    <p:anim calcmode="lin" valueType="num">
                                      <p:cBhvr>
                                        <p:cTn id="21" dur="500" fill="hold"/>
                                        <p:tgtEl>
                                          <p:spTgt spid="60"/>
                                        </p:tgtEl>
                                        <p:attrNameLst>
                                          <p:attrName>ppt_w</p:attrName>
                                        </p:attrNameLst>
                                      </p:cBhvr>
                                      <p:tavLst>
                                        <p:tav tm="0">
                                          <p:val>
                                            <p:fltVal val="0"/>
                                          </p:val>
                                        </p:tav>
                                        <p:tav tm="100000">
                                          <p:val>
                                            <p:strVal val="#ppt_w"/>
                                          </p:val>
                                        </p:tav>
                                      </p:tavLst>
                                    </p:anim>
                                    <p:anim calcmode="lin" valueType="num">
                                      <p:cBhvr>
                                        <p:cTn id="22" dur="500" fill="hold"/>
                                        <p:tgtEl>
                                          <p:spTgt spid="60"/>
                                        </p:tgtEl>
                                        <p:attrNameLst>
                                          <p:attrName>ppt_h</p:attrName>
                                        </p:attrNameLst>
                                      </p:cBhvr>
                                      <p:tavLst>
                                        <p:tav tm="0">
                                          <p:val>
                                            <p:fltVal val="0"/>
                                          </p:val>
                                        </p:tav>
                                        <p:tav tm="100000">
                                          <p:val>
                                            <p:strVal val="#ppt_h"/>
                                          </p:val>
                                        </p:tav>
                                      </p:tavLst>
                                    </p:anim>
                                    <p:animEffect transition="in" filter="fade">
                                      <p:cBhvr>
                                        <p:cTn id="23" dur="500"/>
                                        <p:tgtEl>
                                          <p:spTgt spid="60"/>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250"/>
                                        <p:tgtEl>
                                          <p:spTgt spid="3"/>
                                        </p:tgtEl>
                                      </p:cBhvr>
                                    </p:animEffect>
                                  </p:childTnLst>
                                </p:cTn>
                              </p:par>
                            </p:childTnLst>
                          </p:cTn>
                        </p:par>
                        <p:par>
                          <p:cTn id="28" fill="hold">
                            <p:stCondLst>
                              <p:cond delay="1250"/>
                            </p:stCondLst>
                            <p:childTnLst>
                              <p:par>
                                <p:cTn id="29" presetID="10" presetClass="entr" presetSubtype="0"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grpId="0" nodeType="withEffect">
                                  <p:stCondLst>
                                    <p:cond delay="25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par>
                                <p:cTn id="47" presetID="53" presetClass="entr" presetSubtype="16" fill="hold" nodeType="withEffect">
                                  <p:stCondLst>
                                    <p:cond delay="500"/>
                                  </p:stCondLst>
                                  <p:childTnLst>
                                    <p:set>
                                      <p:cBhvr>
                                        <p:cTn id="48" dur="1" fill="hold">
                                          <p:stCondLst>
                                            <p:cond delay="0"/>
                                          </p:stCondLst>
                                        </p:cTn>
                                        <p:tgtEl>
                                          <p:spTgt spid="65"/>
                                        </p:tgtEl>
                                        <p:attrNameLst>
                                          <p:attrName>style.visibility</p:attrName>
                                        </p:attrNameLst>
                                      </p:cBhvr>
                                      <p:to>
                                        <p:strVal val="visible"/>
                                      </p:to>
                                    </p:set>
                                    <p:anim calcmode="lin" valueType="num">
                                      <p:cBhvr>
                                        <p:cTn id="49" dur="500" fill="hold"/>
                                        <p:tgtEl>
                                          <p:spTgt spid="65"/>
                                        </p:tgtEl>
                                        <p:attrNameLst>
                                          <p:attrName>ppt_w</p:attrName>
                                        </p:attrNameLst>
                                      </p:cBhvr>
                                      <p:tavLst>
                                        <p:tav tm="0">
                                          <p:val>
                                            <p:fltVal val="0"/>
                                          </p:val>
                                        </p:tav>
                                        <p:tav tm="100000">
                                          <p:val>
                                            <p:strVal val="#ppt_w"/>
                                          </p:val>
                                        </p:tav>
                                      </p:tavLst>
                                    </p:anim>
                                    <p:anim calcmode="lin" valueType="num">
                                      <p:cBhvr>
                                        <p:cTn id="50" dur="500" fill="hold"/>
                                        <p:tgtEl>
                                          <p:spTgt spid="65"/>
                                        </p:tgtEl>
                                        <p:attrNameLst>
                                          <p:attrName>ppt_h</p:attrName>
                                        </p:attrNameLst>
                                      </p:cBhvr>
                                      <p:tavLst>
                                        <p:tav tm="0">
                                          <p:val>
                                            <p:fltVal val="0"/>
                                          </p:val>
                                        </p:tav>
                                        <p:tav tm="100000">
                                          <p:val>
                                            <p:strVal val="#ppt_h"/>
                                          </p:val>
                                        </p:tav>
                                      </p:tavLst>
                                    </p:anim>
                                    <p:animEffect transition="in" filter="fade">
                                      <p:cBhvr>
                                        <p:cTn id="51" dur="500"/>
                                        <p:tgtEl>
                                          <p:spTgt spid="65"/>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25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childTnLst>
                          </p:cTn>
                        </p:par>
                        <p:par>
                          <p:cTn id="59" fill="hold">
                            <p:stCondLst>
                              <p:cond delay="1500"/>
                            </p:stCondLst>
                            <p:childTnLst>
                              <p:par>
                                <p:cTn id="60" presetID="10" presetClass="entr" presetSubtype="0" fill="hold" grpId="0" nodeType="after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53" presetClass="entr" presetSubtype="16" fill="hold" grpId="0" nodeType="withEffect">
                                  <p:stCondLst>
                                    <p:cond delay="250"/>
                                  </p:stCondLst>
                                  <p:childTnLst>
                                    <p:set>
                                      <p:cBhvr>
                                        <p:cTn id="71" dur="1" fill="hold">
                                          <p:stCondLst>
                                            <p:cond delay="0"/>
                                          </p:stCondLst>
                                        </p:cTn>
                                        <p:tgtEl>
                                          <p:spTgt spid="49"/>
                                        </p:tgtEl>
                                        <p:attrNameLst>
                                          <p:attrName>style.visibility</p:attrName>
                                        </p:attrNameLst>
                                      </p:cBhvr>
                                      <p:to>
                                        <p:strVal val="visible"/>
                                      </p:to>
                                    </p:set>
                                    <p:anim calcmode="lin" valueType="num">
                                      <p:cBhvr>
                                        <p:cTn id="72" dur="500" fill="hold"/>
                                        <p:tgtEl>
                                          <p:spTgt spid="49"/>
                                        </p:tgtEl>
                                        <p:attrNameLst>
                                          <p:attrName>ppt_w</p:attrName>
                                        </p:attrNameLst>
                                      </p:cBhvr>
                                      <p:tavLst>
                                        <p:tav tm="0">
                                          <p:val>
                                            <p:fltVal val="0"/>
                                          </p:val>
                                        </p:tav>
                                        <p:tav tm="100000">
                                          <p:val>
                                            <p:strVal val="#ppt_w"/>
                                          </p:val>
                                        </p:tav>
                                      </p:tavLst>
                                    </p:anim>
                                    <p:anim calcmode="lin" valueType="num">
                                      <p:cBhvr>
                                        <p:cTn id="73" dur="500" fill="hold"/>
                                        <p:tgtEl>
                                          <p:spTgt spid="49"/>
                                        </p:tgtEl>
                                        <p:attrNameLst>
                                          <p:attrName>ppt_h</p:attrName>
                                        </p:attrNameLst>
                                      </p:cBhvr>
                                      <p:tavLst>
                                        <p:tav tm="0">
                                          <p:val>
                                            <p:fltVal val="0"/>
                                          </p:val>
                                        </p:tav>
                                        <p:tav tm="100000">
                                          <p:val>
                                            <p:strVal val="#ppt_h"/>
                                          </p:val>
                                        </p:tav>
                                      </p:tavLst>
                                    </p:anim>
                                    <p:animEffect transition="in" filter="fade">
                                      <p:cBhvr>
                                        <p:cTn id="74" dur="500"/>
                                        <p:tgtEl>
                                          <p:spTgt spid="49"/>
                                        </p:tgtEl>
                                      </p:cBhvr>
                                    </p:animEffect>
                                  </p:childTnLst>
                                </p:cTn>
                              </p:par>
                              <p:par>
                                <p:cTn id="75" presetID="53" presetClass="entr" presetSubtype="16" fill="hold" nodeType="withEffect">
                                  <p:stCondLst>
                                    <p:cond delay="500"/>
                                  </p:stCondLst>
                                  <p:childTnLst>
                                    <p:set>
                                      <p:cBhvr>
                                        <p:cTn id="76" dur="1" fill="hold">
                                          <p:stCondLst>
                                            <p:cond delay="0"/>
                                          </p:stCondLst>
                                        </p:cTn>
                                        <p:tgtEl>
                                          <p:spTgt spid="99"/>
                                        </p:tgtEl>
                                        <p:attrNameLst>
                                          <p:attrName>style.visibility</p:attrName>
                                        </p:attrNameLst>
                                      </p:cBhvr>
                                      <p:to>
                                        <p:strVal val="visible"/>
                                      </p:to>
                                    </p:set>
                                    <p:anim calcmode="lin" valueType="num">
                                      <p:cBhvr>
                                        <p:cTn id="77" dur="500" fill="hold"/>
                                        <p:tgtEl>
                                          <p:spTgt spid="99"/>
                                        </p:tgtEl>
                                        <p:attrNameLst>
                                          <p:attrName>ppt_w</p:attrName>
                                        </p:attrNameLst>
                                      </p:cBhvr>
                                      <p:tavLst>
                                        <p:tav tm="0">
                                          <p:val>
                                            <p:fltVal val="0"/>
                                          </p:val>
                                        </p:tav>
                                        <p:tav tm="100000">
                                          <p:val>
                                            <p:strVal val="#ppt_w"/>
                                          </p:val>
                                        </p:tav>
                                      </p:tavLst>
                                    </p:anim>
                                    <p:anim calcmode="lin" valueType="num">
                                      <p:cBhvr>
                                        <p:cTn id="78" dur="500" fill="hold"/>
                                        <p:tgtEl>
                                          <p:spTgt spid="99"/>
                                        </p:tgtEl>
                                        <p:attrNameLst>
                                          <p:attrName>ppt_h</p:attrName>
                                        </p:attrNameLst>
                                      </p:cBhvr>
                                      <p:tavLst>
                                        <p:tav tm="0">
                                          <p:val>
                                            <p:fltVal val="0"/>
                                          </p:val>
                                        </p:tav>
                                        <p:tav tm="100000">
                                          <p:val>
                                            <p:strVal val="#ppt_h"/>
                                          </p:val>
                                        </p:tav>
                                      </p:tavLst>
                                    </p:anim>
                                    <p:animEffect transition="in" filter="fade">
                                      <p:cBhvr>
                                        <p:cTn id="79" dur="500"/>
                                        <p:tgtEl>
                                          <p:spTgt spid="99"/>
                                        </p:tgtEl>
                                      </p:cBhvr>
                                    </p:animEffect>
                                  </p:childTnLst>
                                </p:cTn>
                              </p:par>
                            </p:childTnLst>
                          </p:cTn>
                        </p:par>
                        <p:par>
                          <p:cTn id="80" fill="hold">
                            <p:stCondLst>
                              <p:cond delay="1000"/>
                            </p:stCondLst>
                            <p:childTnLst>
                              <p:par>
                                <p:cTn id="81" presetID="22" presetClass="entr" presetSubtype="8" fill="hold" nodeType="after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wipe(left)">
                                      <p:cBhvr>
                                        <p:cTn id="83" dur="250"/>
                                        <p:tgtEl>
                                          <p:spTgt spid="86"/>
                                        </p:tgtEl>
                                      </p:cBhvr>
                                    </p:animEffect>
                                  </p:childTnLst>
                                </p:cTn>
                              </p:par>
                            </p:childTnLst>
                          </p:cTn>
                        </p:par>
                        <p:par>
                          <p:cTn id="84" fill="hold">
                            <p:stCondLst>
                              <p:cond delay="1250"/>
                            </p:stCondLst>
                            <p:childTnLst>
                              <p:par>
                                <p:cTn id="85" presetID="10" presetClass="entr" presetSubtype="0" fill="hold" grpId="0" nodeType="after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88"/>
                                        </p:tgtEl>
                                        <p:attrNameLst>
                                          <p:attrName>style.visibility</p:attrName>
                                        </p:attrNameLst>
                                      </p:cBhvr>
                                      <p:to>
                                        <p:strVal val="visible"/>
                                      </p:to>
                                    </p:set>
                                    <p:animEffect transition="in" filter="wipe(up)">
                                      <p:cBhvr>
                                        <p:cTn id="95" dur="250"/>
                                        <p:tgtEl>
                                          <p:spTgt spid="88"/>
                                        </p:tgtEl>
                                      </p:cBhvr>
                                    </p:animEffect>
                                  </p:childTnLst>
                                </p:cTn>
                              </p:par>
                            </p:childTnLst>
                          </p:cTn>
                        </p:par>
                        <p:par>
                          <p:cTn id="96" fill="hold">
                            <p:stCondLst>
                              <p:cond delay="250"/>
                            </p:stCondLst>
                            <p:childTnLst>
                              <p:par>
                                <p:cTn id="97" presetID="22" presetClass="entr" presetSubtype="2" fill="hold" nodeType="afterEffect">
                                  <p:stCondLst>
                                    <p:cond delay="0"/>
                                  </p:stCondLst>
                                  <p:childTnLst>
                                    <p:set>
                                      <p:cBhvr>
                                        <p:cTn id="98" dur="1" fill="hold">
                                          <p:stCondLst>
                                            <p:cond delay="0"/>
                                          </p:stCondLst>
                                        </p:cTn>
                                        <p:tgtEl>
                                          <p:spTgt spid="87"/>
                                        </p:tgtEl>
                                        <p:attrNameLst>
                                          <p:attrName>style.visibility</p:attrName>
                                        </p:attrNameLst>
                                      </p:cBhvr>
                                      <p:to>
                                        <p:strVal val="visible"/>
                                      </p:to>
                                    </p:set>
                                    <p:animEffect transition="in" filter="wipe(right)">
                                      <p:cBhvr>
                                        <p:cTn id="99" dur="250"/>
                                        <p:tgtEl>
                                          <p:spTgt spid="87"/>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500"/>
                                        <p:tgtEl>
                                          <p:spTgt spid="8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2"/>
                                        </p:tgtEl>
                                        <p:attrNameLst>
                                          <p:attrName>style.visibility</p:attrName>
                                        </p:attrNameLst>
                                      </p:cBhvr>
                                      <p:to>
                                        <p:strVal val="visible"/>
                                      </p:to>
                                    </p:set>
                                    <p:animEffect transition="in" filter="fade">
                                      <p:cBhvr>
                                        <p:cTn id="106" dur="500"/>
                                        <p:tgtEl>
                                          <p:spTgt spid="82"/>
                                        </p:tgtEl>
                                      </p:cBhvr>
                                    </p:animEffect>
                                  </p:childTnLst>
                                </p:cTn>
                              </p:par>
                            </p:childTnLst>
                          </p:cTn>
                        </p:par>
                        <p:par>
                          <p:cTn id="107" fill="hold">
                            <p:stCondLst>
                              <p:cond delay="1000"/>
                            </p:stCondLst>
                            <p:childTnLst>
                              <p:par>
                                <p:cTn id="108" presetID="53" presetClass="entr" presetSubtype="16" fill="hold" grpId="0" nodeType="afterEffect">
                                  <p:stCondLst>
                                    <p:cond delay="0"/>
                                  </p:stCondLst>
                                  <p:childTnLst>
                                    <p:set>
                                      <p:cBhvr>
                                        <p:cTn id="109" dur="1" fill="hold">
                                          <p:stCondLst>
                                            <p:cond delay="0"/>
                                          </p:stCondLst>
                                        </p:cTn>
                                        <p:tgtEl>
                                          <p:spTgt spid="42"/>
                                        </p:tgtEl>
                                        <p:attrNameLst>
                                          <p:attrName>style.visibility</p:attrName>
                                        </p:attrNameLst>
                                      </p:cBhvr>
                                      <p:to>
                                        <p:strVal val="visible"/>
                                      </p:to>
                                    </p:set>
                                    <p:anim calcmode="lin" valueType="num">
                                      <p:cBhvr>
                                        <p:cTn id="110" dur="500" fill="hold"/>
                                        <p:tgtEl>
                                          <p:spTgt spid="42"/>
                                        </p:tgtEl>
                                        <p:attrNameLst>
                                          <p:attrName>ppt_w</p:attrName>
                                        </p:attrNameLst>
                                      </p:cBhvr>
                                      <p:tavLst>
                                        <p:tav tm="0">
                                          <p:val>
                                            <p:fltVal val="0"/>
                                          </p:val>
                                        </p:tav>
                                        <p:tav tm="100000">
                                          <p:val>
                                            <p:strVal val="#ppt_w"/>
                                          </p:val>
                                        </p:tav>
                                      </p:tavLst>
                                    </p:anim>
                                    <p:anim calcmode="lin" valueType="num">
                                      <p:cBhvr>
                                        <p:cTn id="111" dur="500" fill="hold"/>
                                        <p:tgtEl>
                                          <p:spTgt spid="42"/>
                                        </p:tgtEl>
                                        <p:attrNameLst>
                                          <p:attrName>ppt_h</p:attrName>
                                        </p:attrNameLst>
                                      </p:cBhvr>
                                      <p:tavLst>
                                        <p:tav tm="0">
                                          <p:val>
                                            <p:fltVal val="0"/>
                                          </p:val>
                                        </p:tav>
                                        <p:tav tm="100000">
                                          <p:val>
                                            <p:strVal val="#ppt_h"/>
                                          </p:val>
                                        </p:tav>
                                      </p:tavLst>
                                    </p:anim>
                                    <p:animEffect transition="in" filter="fade">
                                      <p:cBhvr>
                                        <p:cTn id="112" dur="500"/>
                                        <p:tgtEl>
                                          <p:spTgt spid="42"/>
                                        </p:tgtEl>
                                      </p:cBhvr>
                                    </p:animEffect>
                                  </p:childTnLst>
                                </p:cTn>
                              </p:par>
                              <p:par>
                                <p:cTn id="113" presetID="53" presetClass="entr" presetSubtype="16" fill="hold" grpId="0" nodeType="withEffect">
                                  <p:stCondLst>
                                    <p:cond delay="250"/>
                                  </p:stCondLst>
                                  <p:childTnLst>
                                    <p:set>
                                      <p:cBhvr>
                                        <p:cTn id="114" dur="1" fill="hold">
                                          <p:stCondLst>
                                            <p:cond delay="0"/>
                                          </p:stCondLst>
                                        </p:cTn>
                                        <p:tgtEl>
                                          <p:spTgt spid="51"/>
                                        </p:tgtEl>
                                        <p:attrNameLst>
                                          <p:attrName>style.visibility</p:attrName>
                                        </p:attrNameLst>
                                      </p:cBhvr>
                                      <p:to>
                                        <p:strVal val="visible"/>
                                      </p:to>
                                    </p:set>
                                    <p:anim calcmode="lin" valueType="num">
                                      <p:cBhvr>
                                        <p:cTn id="115" dur="500" fill="hold"/>
                                        <p:tgtEl>
                                          <p:spTgt spid="51"/>
                                        </p:tgtEl>
                                        <p:attrNameLst>
                                          <p:attrName>ppt_w</p:attrName>
                                        </p:attrNameLst>
                                      </p:cBhvr>
                                      <p:tavLst>
                                        <p:tav tm="0">
                                          <p:val>
                                            <p:fltVal val="0"/>
                                          </p:val>
                                        </p:tav>
                                        <p:tav tm="100000">
                                          <p:val>
                                            <p:strVal val="#ppt_w"/>
                                          </p:val>
                                        </p:tav>
                                      </p:tavLst>
                                    </p:anim>
                                    <p:anim calcmode="lin" valueType="num">
                                      <p:cBhvr>
                                        <p:cTn id="116" dur="500" fill="hold"/>
                                        <p:tgtEl>
                                          <p:spTgt spid="51"/>
                                        </p:tgtEl>
                                        <p:attrNameLst>
                                          <p:attrName>ppt_h</p:attrName>
                                        </p:attrNameLst>
                                      </p:cBhvr>
                                      <p:tavLst>
                                        <p:tav tm="0">
                                          <p:val>
                                            <p:fltVal val="0"/>
                                          </p:val>
                                        </p:tav>
                                        <p:tav tm="100000">
                                          <p:val>
                                            <p:strVal val="#ppt_h"/>
                                          </p:val>
                                        </p:tav>
                                      </p:tavLst>
                                    </p:anim>
                                    <p:animEffect transition="in" filter="fade">
                                      <p:cBhvr>
                                        <p:cTn id="117" dur="500"/>
                                        <p:tgtEl>
                                          <p:spTgt spid="51"/>
                                        </p:tgtEl>
                                      </p:cBhvr>
                                    </p:animEffect>
                                  </p:childTnLst>
                                </p:cTn>
                              </p:par>
                              <p:par>
                                <p:cTn id="118" presetID="53" presetClass="entr" presetSubtype="16" fill="hold" nodeType="withEffect">
                                  <p:stCondLst>
                                    <p:cond delay="500"/>
                                  </p:stCondLst>
                                  <p:childTnLst>
                                    <p:set>
                                      <p:cBhvr>
                                        <p:cTn id="119" dur="1" fill="hold">
                                          <p:stCondLst>
                                            <p:cond delay="0"/>
                                          </p:stCondLst>
                                        </p:cTn>
                                        <p:tgtEl>
                                          <p:spTgt spid="109"/>
                                        </p:tgtEl>
                                        <p:attrNameLst>
                                          <p:attrName>style.visibility</p:attrName>
                                        </p:attrNameLst>
                                      </p:cBhvr>
                                      <p:to>
                                        <p:strVal val="visible"/>
                                      </p:to>
                                    </p:set>
                                    <p:anim calcmode="lin" valueType="num">
                                      <p:cBhvr>
                                        <p:cTn id="120" dur="500" fill="hold"/>
                                        <p:tgtEl>
                                          <p:spTgt spid="109"/>
                                        </p:tgtEl>
                                        <p:attrNameLst>
                                          <p:attrName>ppt_w</p:attrName>
                                        </p:attrNameLst>
                                      </p:cBhvr>
                                      <p:tavLst>
                                        <p:tav tm="0">
                                          <p:val>
                                            <p:fltVal val="0"/>
                                          </p:val>
                                        </p:tav>
                                        <p:tav tm="100000">
                                          <p:val>
                                            <p:strVal val="#ppt_w"/>
                                          </p:val>
                                        </p:tav>
                                      </p:tavLst>
                                    </p:anim>
                                    <p:anim calcmode="lin" valueType="num">
                                      <p:cBhvr>
                                        <p:cTn id="121" dur="500" fill="hold"/>
                                        <p:tgtEl>
                                          <p:spTgt spid="109"/>
                                        </p:tgtEl>
                                        <p:attrNameLst>
                                          <p:attrName>ppt_h</p:attrName>
                                        </p:attrNameLst>
                                      </p:cBhvr>
                                      <p:tavLst>
                                        <p:tav tm="0">
                                          <p:val>
                                            <p:fltVal val="0"/>
                                          </p:val>
                                        </p:tav>
                                        <p:tav tm="100000">
                                          <p:val>
                                            <p:strVal val="#ppt_h"/>
                                          </p:val>
                                        </p:tav>
                                      </p:tavLst>
                                    </p:anim>
                                    <p:animEffect transition="in" filter="fade">
                                      <p:cBhvr>
                                        <p:cTn id="122" dur="500"/>
                                        <p:tgtEl>
                                          <p:spTgt spid="109"/>
                                        </p:tgtEl>
                                      </p:cBhvr>
                                    </p:animEffect>
                                  </p:childTnLst>
                                </p:cTn>
                              </p:par>
                              <p:par>
                                <p:cTn id="123" presetID="53" presetClass="entr" presetSubtype="16" fill="hold" grpId="0" nodeType="withEffect">
                                  <p:stCondLst>
                                    <p:cond delay="250"/>
                                  </p:stCondLst>
                                  <p:childTnLst>
                                    <p:set>
                                      <p:cBhvr>
                                        <p:cTn id="124" dur="1" fill="hold">
                                          <p:stCondLst>
                                            <p:cond delay="0"/>
                                          </p:stCondLst>
                                        </p:cTn>
                                        <p:tgtEl>
                                          <p:spTgt spid="48"/>
                                        </p:tgtEl>
                                        <p:attrNameLst>
                                          <p:attrName>style.visibility</p:attrName>
                                        </p:attrNameLst>
                                      </p:cBhvr>
                                      <p:to>
                                        <p:strVal val="visible"/>
                                      </p:to>
                                    </p:set>
                                    <p:anim calcmode="lin" valueType="num">
                                      <p:cBhvr>
                                        <p:cTn id="125" dur="500" fill="hold"/>
                                        <p:tgtEl>
                                          <p:spTgt spid="48"/>
                                        </p:tgtEl>
                                        <p:attrNameLst>
                                          <p:attrName>ppt_w</p:attrName>
                                        </p:attrNameLst>
                                      </p:cBhvr>
                                      <p:tavLst>
                                        <p:tav tm="0">
                                          <p:val>
                                            <p:fltVal val="0"/>
                                          </p:val>
                                        </p:tav>
                                        <p:tav tm="100000">
                                          <p:val>
                                            <p:strVal val="#ppt_w"/>
                                          </p:val>
                                        </p:tav>
                                      </p:tavLst>
                                    </p:anim>
                                    <p:anim calcmode="lin" valueType="num">
                                      <p:cBhvr>
                                        <p:cTn id="126" dur="500" fill="hold"/>
                                        <p:tgtEl>
                                          <p:spTgt spid="48"/>
                                        </p:tgtEl>
                                        <p:attrNameLst>
                                          <p:attrName>ppt_h</p:attrName>
                                        </p:attrNameLst>
                                      </p:cBhvr>
                                      <p:tavLst>
                                        <p:tav tm="0">
                                          <p:val>
                                            <p:fltVal val="0"/>
                                          </p:val>
                                        </p:tav>
                                        <p:tav tm="100000">
                                          <p:val>
                                            <p:strVal val="#ppt_h"/>
                                          </p:val>
                                        </p:tav>
                                      </p:tavLst>
                                    </p:anim>
                                    <p:animEffect transition="in" filter="fade">
                                      <p:cBhvr>
                                        <p:cTn id="1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1" grpId="0" animBg="1"/>
      <p:bldP spid="27" grpId="0" animBg="1"/>
      <p:bldP spid="42" grpId="0" animBg="1"/>
      <p:bldP spid="47" grpId="0" animBg="1"/>
      <p:bldP spid="48" grpId="0" animBg="1"/>
      <p:bldP spid="49" grpId="0" animBg="1"/>
      <p:bldP spid="51" grpId="0" animBg="1"/>
      <p:bldP spid="52" grpId="0" animBg="1"/>
      <p:bldP spid="71" grpId="0"/>
      <p:bldP spid="72" grpId="0"/>
      <p:bldP spid="76" grpId="0"/>
      <p:bldP spid="79" grpId="0"/>
      <p:bldP spid="80" grpId="0"/>
      <p:bldP spid="81" grpId="0"/>
      <p:bldP spid="82" grpId="0"/>
      <p:bldP spid="83"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id="{0DECB40A-4838-47F9-98B6-1E5FF74A5251}"/>
              </a:ext>
            </a:extLst>
          </p:cNvPr>
          <p:cNvSpPr/>
          <p:nvPr/>
        </p:nvSpPr>
        <p:spPr>
          <a:xfrm>
            <a:off x="1550025" y="2975088"/>
            <a:ext cx="525884" cy="52588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a:extLst>
              <a:ext uri="{FF2B5EF4-FFF2-40B4-BE49-F238E27FC236}">
                <a16:creationId xmlns:a16="http://schemas.microsoft.com/office/drawing/2014/main" id="{07209B07-76DE-454A-AC9C-CD2B2D707475}"/>
              </a:ext>
            </a:extLst>
          </p:cNvPr>
          <p:cNvSpPr/>
          <p:nvPr/>
        </p:nvSpPr>
        <p:spPr>
          <a:xfrm>
            <a:off x="1550025" y="4719328"/>
            <a:ext cx="525884" cy="52588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6" name="TextBox 5">
            <a:extLst>
              <a:ext uri="{FF2B5EF4-FFF2-40B4-BE49-F238E27FC236}">
                <a16:creationId xmlns:a16="http://schemas.microsoft.com/office/drawing/2014/main" id="{75D2A9B2-F9F9-653E-E430-4368F73B53D8}"/>
              </a:ext>
            </a:extLst>
          </p:cNvPr>
          <p:cNvSpPr txBox="1"/>
          <p:nvPr/>
        </p:nvSpPr>
        <p:spPr>
          <a:xfrm>
            <a:off x="381987" y="2086183"/>
            <a:ext cx="4570869" cy="2123658"/>
          </a:xfrm>
          <a:prstGeom prst="rect">
            <a:avLst/>
          </a:prstGeom>
          <a:noFill/>
        </p:spPr>
        <p:txBody>
          <a:bodyPr wrap="square" rtlCol="0">
            <a:spAutoFit/>
          </a:bodyPr>
          <a:lstStyle/>
          <a:p>
            <a:r>
              <a:rPr lang="en-VN" sz="4400" b="1" dirty="0">
                <a:solidFill>
                  <a:schemeClr val="bg1"/>
                </a:solidFill>
              </a:rPr>
              <a:t>BIỂU </a:t>
            </a:r>
          </a:p>
          <a:p>
            <a:r>
              <a:rPr lang="en-VN" sz="4400" b="1" dirty="0">
                <a:solidFill>
                  <a:schemeClr val="bg1"/>
                </a:solidFill>
              </a:rPr>
              <a:t>ĐỒ </a:t>
            </a:r>
          </a:p>
          <a:p>
            <a:r>
              <a:rPr lang="en-VN" sz="4400" b="1" dirty="0">
                <a:solidFill>
                  <a:schemeClr val="bg1"/>
                </a:solidFill>
              </a:rPr>
              <a:t>USECASE</a:t>
            </a:r>
          </a:p>
        </p:txBody>
      </p:sp>
      <p:sp>
        <p:nvSpPr>
          <p:cNvPr id="7" name="Rectangle 2">
            <a:extLst>
              <a:ext uri="{FF2B5EF4-FFF2-40B4-BE49-F238E27FC236}">
                <a16:creationId xmlns:a16="http://schemas.microsoft.com/office/drawing/2014/main" id="{31A452F5-1057-42B5-B52F-7EE9A71C0D58}"/>
              </a:ext>
            </a:extLst>
          </p:cNvPr>
          <p:cNvSpPr>
            <a:spLocks noChangeArrowheads="1"/>
          </p:cNvSpPr>
          <p:nvPr/>
        </p:nvSpPr>
        <p:spPr bwMode="auto">
          <a:xfrm>
            <a:off x="3644295" y="-25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VN"/>
          </a:p>
        </p:txBody>
      </p:sp>
      <p:graphicFrame>
        <p:nvGraphicFramePr>
          <p:cNvPr id="9" name="Object 8">
            <a:extLst>
              <a:ext uri="{FF2B5EF4-FFF2-40B4-BE49-F238E27FC236}">
                <a16:creationId xmlns:a16="http://schemas.microsoft.com/office/drawing/2014/main" id="{BB2CAEF1-68EE-3E3C-90E5-4985409ADB68}"/>
              </a:ext>
            </a:extLst>
          </p:cNvPr>
          <p:cNvGraphicFramePr>
            <a:graphicFrameLocks/>
          </p:cNvGraphicFramePr>
          <p:nvPr>
            <p:extLst>
              <p:ext uri="{D42A27DB-BD31-4B8C-83A1-F6EECF244321}">
                <p14:modId xmlns:p14="http://schemas.microsoft.com/office/powerpoint/2010/main" val="1793477876"/>
              </p:ext>
            </p:extLst>
          </p:nvPr>
        </p:nvGraphicFramePr>
        <p:xfrm>
          <a:off x="3644295" y="0"/>
          <a:ext cx="5523768" cy="6858000"/>
        </p:xfrm>
        <a:graphic>
          <a:graphicData uri="http://schemas.openxmlformats.org/presentationml/2006/ole">
            <mc:AlternateContent xmlns:mc="http://schemas.openxmlformats.org/markup-compatibility/2006">
              <mc:Choice xmlns:v="urn:schemas-microsoft-com:vml" Requires="v">
                <p:oleObj r:id="rId2" imgW="10528300" imgH="13208000" progId="StaticMetafile">
                  <p:embed/>
                </p:oleObj>
              </mc:Choice>
              <mc:Fallback>
                <p:oleObj r:id="rId2" imgW="10528300" imgH="13208000" progId="StaticMetafile">
                  <p:embed/>
                  <p:pic>
                    <p:nvPicPr>
                      <p:cNvPr id="0" name="rectole000000000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295" y="0"/>
                        <a:ext cx="5523768" cy="6858000"/>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445835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914393" y="300437"/>
            <a:ext cx="6638882" cy="1061829"/>
          </a:xfrm>
          <a:prstGeom prst="rect">
            <a:avLst/>
          </a:prstGeom>
          <a:noFill/>
        </p:spPr>
        <p:txBody>
          <a:bodyPr wrap="square" rtlCol="0">
            <a:spAutoFit/>
          </a:bodyPr>
          <a:lstStyle/>
          <a:p>
            <a:pPr algn="ctr"/>
            <a:r>
              <a:rPr lang="en-US" sz="4500" b="1">
                <a:solidFill>
                  <a:schemeClr val="bg1">
                    <a:lumMod val="95000"/>
                  </a:schemeClr>
                </a:solidFill>
                <a:latin typeface="+mj-lt"/>
              </a:rPr>
              <a:t>THIẾT KẾ CSDL</a:t>
            </a:r>
          </a:p>
          <a:p>
            <a:pPr algn="ctr"/>
            <a:r>
              <a:rPr lang="en-US" b="1">
                <a:solidFill>
                  <a:schemeClr val="bg1">
                    <a:lumMod val="95000"/>
                  </a:schemeClr>
                </a:solidFill>
                <a:latin typeface="+mj-lt"/>
              </a:rPr>
              <a:t>Sơ đồ quan hệ giữa các bảng</a:t>
            </a:r>
            <a:endParaRPr lang="en-US" b="1" dirty="0">
              <a:solidFill>
                <a:schemeClr val="bg1">
                  <a:lumMod val="95000"/>
                </a:schemeClr>
              </a:solidFill>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630" y="1420240"/>
            <a:ext cx="6406407" cy="526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390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837AD9"/>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4845486" cy="830997"/>
          </a:xfrm>
          <a:prstGeom prst="rect">
            <a:avLst/>
          </a:prstGeom>
          <a:noFill/>
        </p:spPr>
        <p:txBody>
          <a:bodyPr wrap="square" rtlCol="0">
            <a:spAutoFit/>
          </a:bodyPr>
          <a:lstStyle/>
          <a:p>
            <a:r>
              <a:rPr lang="nl-NL" sz="2400" b="1">
                <a:solidFill>
                  <a:schemeClr val="bg1">
                    <a:lumMod val="95000"/>
                  </a:schemeClr>
                </a:solidFill>
                <a:latin typeface="+mj-lt"/>
              </a:rPr>
              <a:t>Đặc tả dữ liệu cho bảng book</a:t>
            </a:r>
            <a:endParaRPr lang="en-US" sz="2400" b="1">
              <a:solidFill>
                <a:schemeClr val="bg1">
                  <a:lumMod val="95000"/>
                </a:schemeClr>
              </a:solidFill>
              <a:latin typeface="+mj-lt"/>
            </a:endParaRPr>
          </a:p>
          <a:p>
            <a:endParaRPr lang="en-US" sz="2400" b="1"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solidFill>
                  <a:schemeClr val="bg1">
                    <a:lumMod val="95000"/>
                  </a:schemeClr>
                </a:solidFill>
                <a:latin typeface="+mj-lt"/>
              </a:rPr>
              <a:t>1</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837AD9"/>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solidFill>
                  <a:schemeClr val="bg1">
                    <a:lumMod val="95000"/>
                  </a:schemeClr>
                </a:solidFill>
                <a:latin typeface="+mj-lt"/>
              </a:rPr>
              <a:t>2</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1787656" y="3120982"/>
            <a:ext cx="3931368" cy="1200329"/>
          </a:xfrm>
          <a:prstGeom prst="rect">
            <a:avLst/>
          </a:prstGeom>
          <a:noFill/>
        </p:spPr>
        <p:txBody>
          <a:bodyPr wrap="square" rtlCol="0">
            <a:spAutoFit/>
          </a:bodyPr>
          <a:lstStyle>
            <a:defPPr>
              <a:defRPr lang="en-US"/>
            </a:defPPr>
            <a:lvl1pPr>
              <a:defRPr sz="2400" b="1">
                <a:solidFill>
                  <a:schemeClr val="bg1">
                    <a:lumMod val="95000"/>
                  </a:schemeClr>
                </a:solidFill>
                <a:latin typeface="+mj-lt"/>
              </a:defRPr>
            </a:lvl1pPr>
          </a:lstStyle>
          <a:p>
            <a:r>
              <a:rPr lang="en-US"/>
              <a:t> </a:t>
            </a:r>
            <a:r>
              <a:rPr lang="nl-NL"/>
              <a:t>Đặc tả dữ liệu cho bảng bookentry</a:t>
            </a:r>
            <a:endParaRPr lang="en-US"/>
          </a:p>
          <a:p>
            <a:endParaRPr lang="en-US" dirty="0"/>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319747" y="1677973"/>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012269" y="387331"/>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837AD9"/>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dirty="0">
                <a:solidFill>
                  <a:schemeClr val="bg1">
                    <a:lumMod val="95000"/>
                  </a:schemeClr>
                </a:solidFill>
                <a:latin typeface="+mj-lt"/>
              </a:rPr>
              <a:t>3</a:t>
            </a:r>
          </a:p>
        </p:txBody>
      </p:sp>
      <p:sp>
        <p:nvSpPr>
          <p:cNvPr id="32" name="TextBox 31">
            <a:extLst>
              <a:ext uri="{FF2B5EF4-FFF2-40B4-BE49-F238E27FC236}">
                <a16:creationId xmlns:a16="http://schemas.microsoft.com/office/drawing/2014/main" id="{58320C63-18AF-4069-B25C-D2DA88A64BAC}"/>
              </a:ext>
            </a:extLst>
          </p:cNvPr>
          <p:cNvSpPr txBox="1"/>
          <p:nvPr/>
        </p:nvSpPr>
        <p:spPr>
          <a:xfrm>
            <a:off x="6806359" y="4649271"/>
            <a:ext cx="3775948" cy="1569660"/>
          </a:xfrm>
          <a:prstGeom prst="rect">
            <a:avLst/>
          </a:prstGeom>
          <a:noFill/>
        </p:spPr>
        <p:txBody>
          <a:bodyPr wrap="square" rtlCol="0">
            <a:spAutoFit/>
          </a:bodyPr>
          <a:lstStyle>
            <a:defPPr>
              <a:defRPr lang="en-US"/>
            </a:defPPr>
            <a:lvl1pPr>
              <a:defRPr sz="2400" b="1">
                <a:solidFill>
                  <a:schemeClr val="bg1">
                    <a:lumMod val="95000"/>
                  </a:schemeClr>
                </a:solidFill>
                <a:latin typeface="+mj-lt"/>
              </a:defRPr>
            </a:lvl1pPr>
          </a:lstStyle>
          <a:p>
            <a:r>
              <a:rPr lang="nl-NL"/>
              <a:t>Đặc tả dữ liệu cho bảng branch</a:t>
            </a:r>
            <a:endParaRPr lang="en-US"/>
          </a:p>
          <a:p>
            <a:endParaRPr lang="en-US"/>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10" y="1037222"/>
            <a:ext cx="5345155" cy="96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0282" y="3219748"/>
            <a:ext cx="5305807" cy="6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69" y="5268477"/>
            <a:ext cx="5468137" cy="44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614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250"/>
                                        <p:tgtEl>
                                          <p:spTgt spid="3"/>
                                        </p:tgtEl>
                                      </p:cBhvr>
                                    </p:animEffect>
                                  </p:childTnLst>
                                </p:cTn>
                              </p:par>
                            </p:childTnLst>
                          </p:cTn>
                        </p:par>
                        <p:par>
                          <p:cTn id="33" fill="hold">
                            <p:stCondLst>
                              <p:cond delay="250"/>
                            </p:stCondLst>
                            <p:childTnLst>
                              <p:par>
                                <p:cTn id="34" presetID="53" presetClass="entr" presetSubtype="16"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 calcmode="lin" valueType="num">
                                      <p:cBhvr>
                                        <p:cTn id="36" dur="500" fill="hold"/>
                                        <p:tgtEl>
                                          <p:spTgt spid="115"/>
                                        </p:tgtEl>
                                        <p:attrNameLst>
                                          <p:attrName>ppt_w</p:attrName>
                                        </p:attrNameLst>
                                      </p:cBhvr>
                                      <p:tavLst>
                                        <p:tav tm="0">
                                          <p:val>
                                            <p:fltVal val="0"/>
                                          </p:val>
                                        </p:tav>
                                        <p:tav tm="100000">
                                          <p:val>
                                            <p:strVal val="#ppt_w"/>
                                          </p:val>
                                        </p:tav>
                                      </p:tavLst>
                                    </p:anim>
                                    <p:anim calcmode="lin" valueType="num">
                                      <p:cBhvr>
                                        <p:cTn id="37" dur="500" fill="hold"/>
                                        <p:tgtEl>
                                          <p:spTgt spid="115"/>
                                        </p:tgtEl>
                                        <p:attrNameLst>
                                          <p:attrName>ppt_h</p:attrName>
                                        </p:attrNameLst>
                                      </p:cBhvr>
                                      <p:tavLst>
                                        <p:tav tm="0">
                                          <p:val>
                                            <p:fltVal val="0"/>
                                          </p:val>
                                        </p:tav>
                                        <p:tav tm="100000">
                                          <p:val>
                                            <p:strVal val="#ppt_h"/>
                                          </p:val>
                                        </p:tav>
                                      </p:tavLst>
                                    </p:anim>
                                    <p:animEffect transition="in" filter="fade">
                                      <p:cBhvr>
                                        <p:cTn id="38" dur="500"/>
                                        <p:tgtEl>
                                          <p:spTgt spid="1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fltVal val="0"/>
                                          </p:val>
                                        </p:tav>
                                        <p:tav tm="100000">
                                          <p:val>
                                            <p:strVal val="#ppt_w"/>
                                          </p:val>
                                        </p:tav>
                                      </p:tavLst>
                                    </p:anim>
                                    <p:anim calcmode="lin" valueType="num">
                                      <p:cBhvr>
                                        <p:cTn id="42" dur="500" fill="hold"/>
                                        <p:tgtEl>
                                          <p:spTgt spid="117"/>
                                        </p:tgtEl>
                                        <p:attrNameLst>
                                          <p:attrName>ppt_h</p:attrName>
                                        </p:attrNameLst>
                                      </p:cBhvr>
                                      <p:tavLst>
                                        <p:tav tm="0">
                                          <p:val>
                                            <p:fltVal val="0"/>
                                          </p:val>
                                        </p:tav>
                                        <p:tav tm="100000">
                                          <p:val>
                                            <p:strVal val="#ppt_h"/>
                                          </p:val>
                                        </p:tav>
                                      </p:tavLst>
                                    </p:anim>
                                    <p:animEffect transition="in" filter="fade">
                                      <p:cBhvr>
                                        <p:cTn id="43" dur="500"/>
                                        <p:tgtEl>
                                          <p:spTgt spid="11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0-#ppt_w/2"/>
                                          </p:val>
                                        </p:tav>
                                        <p:tav tm="100000">
                                          <p:val>
                                            <p:strVal val="#ppt_x"/>
                                          </p:val>
                                        </p:tav>
                                      </p:tavLst>
                                    </p:anim>
                                    <p:anim calcmode="lin" valueType="num">
                                      <p:cBhvr additive="base">
                                        <p:cTn id="52" dur="5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wipe(up)">
                                      <p:cBhvr>
                                        <p:cTn id="57" dur="250"/>
                                        <p:tgtEl>
                                          <p:spTgt spid="116"/>
                                        </p:tgtEl>
                                      </p:cBhvr>
                                    </p:animEffect>
                                  </p:childTnLst>
                                </p:cTn>
                              </p:par>
                            </p:childTnLst>
                          </p:cTn>
                        </p:par>
                        <p:par>
                          <p:cTn id="58" fill="hold">
                            <p:stCondLst>
                              <p:cond delay="250"/>
                            </p:stCondLst>
                            <p:childTnLst>
                              <p:par>
                                <p:cTn id="59" presetID="53" presetClass="entr" presetSubtype="16"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par>
                          <p:cTn id="73" fill="hold">
                            <p:stCondLst>
                              <p:cond delay="1500"/>
                            </p:stCondLst>
                            <p:childTnLst>
                              <p:par>
                                <p:cTn id="74" presetID="2" presetClass="entr" presetSubtype="8"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0-#ppt_w/2"/>
                                          </p:val>
                                        </p:tav>
                                        <p:tav tm="100000">
                                          <p:val>
                                            <p:strVal val="#ppt_x"/>
                                          </p:val>
                                        </p:tav>
                                      </p:tavLst>
                                    </p:anim>
                                    <p:anim calcmode="lin" valueType="num">
                                      <p:cBhvr additive="base">
                                        <p:cTn id="7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14" grpId="0"/>
      <p:bldP spid="115" grpId="0" animBg="1"/>
      <p:bldP spid="117" grpId="0" animBg="1"/>
      <p:bldP spid="118" grpId="0"/>
      <p:bldP spid="120" grpId="0"/>
      <p:bldP spid="30" grpId="0" animBg="1"/>
      <p:bldP spid="31" grpId="0" animBg="1"/>
      <p:bldP spid="34"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837AD9"/>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4845486" cy="1569660"/>
          </a:xfrm>
          <a:prstGeom prst="rect">
            <a:avLst/>
          </a:prstGeom>
          <a:noFill/>
        </p:spPr>
        <p:txBody>
          <a:bodyPr wrap="square" rtlCol="0">
            <a:spAutoFit/>
          </a:bodyPr>
          <a:lstStyle/>
          <a:p>
            <a:r>
              <a:rPr lang="nl-NL" sz="2400" b="1">
                <a:solidFill>
                  <a:schemeClr val="bg1">
                    <a:lumMod val="95000"/>
                  </a:schemeClr>
                </a:solidFill>
                <a:latin typeface="+mj-lt"/>
              </a:rPr>
              <a:t>Đặc tả dữ liệu cho bảng category</a:t>
            </a:r>
            <a:endParaRPr lang="en-US" sz="2400" b="1">
              <a:solidFill>
                <a:schemeClr val="bg1">
                  <a:lumMod val="95000"/>
                </a:schemeClr>
              </a:solidFill>
              <a:latin typeface="+mj-lt"/>
            </a:endParaRPr>
          </a:p>
          <a:p>
            <a:endParaRPr lang="en-US" sz="2400" b="1">
              <a:solidFill>
                <a:schemeClr val="bg1">
                  <a:lumMod val="95000"/>
                </a:schemeClr>
              </a:solidFill>
              <a:latin typeface="+mj-lt"/>
            </a:endParaRPr>
          </a:p>
          <a:p>
            <a:endParaRPr lang="en-US" sz="2400" b="1"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solidFill>
                  <a:schemeClr val="bg1">
                    <a:lumMod val="95000"/>
                  </a:schemeClr>
                </a:solidFill>
                <a:latin typeface="+mj-lt"/>
              </a:rPr>
              <a:t>4</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837AD9"/>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solidFill>
                  <a:schemeClr val="bg1">
                    <a:lumMod val="95000"/>
                  </a:schemeClr>
                </a:solidFill>
                <a:latin typeface="+mj-lt"/>
              </a:rPr>
              <a:t>5</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1787656" y="3120982"/>
            <a:ext cx="3931368" cy="1569660"/>
          </a:xfrm>
          <a:prstGeom prst="rect">
            <a:avLst/>
          </a:prstGeom>
          <a:noFill/>
        </p:spPr>
        <p:txBody>
          <a:bodyPr wrap="square" rtlCol="0">
            <a:spAutoFit/>
          </a:bodyPr>
          <a:lstStyle>
            <a:defPPr>
              <a:defRPr lang="en-US"/>
            </a:defPPr>
            <a:lvl1pPr>
              <a:defRPr sz="2400" b="1">
                <a:solidFill>
                  <a:schemeClr val="bg1">
                    <a:lumMod val="95000"/>
                  </a:schemeClr>
                </a:solidFill>
                <a:latin typeface="+mj-lt"/>
              </a:defRPr>
            </a:lvl1pPr>
          </a:lstStyle>
          <a:p>
            <a:r>
              <a:rPr lang="nl-NL"/>
              <a:t>Đặc tả dữ liệu cho bảng detailbook</a:t>
            </a:r>
            <a:endParaRPr lang="en-US"/>
          </a:p>
          <a:p>
            <a:endParaRPr lang="en-US"/>
          </a:p>
          <a:p>
            <a:endParaRPr lang="en-US" dirty="0"/>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319747" y="1677973"/>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012269" y="387331"/>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837AD9"/>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dirty="0">
                <a:solidFill>
                  <a:schemeClr val="bg1">
                    <a:lumMod val="95000"/>
                  </a:schemeClr>
                </a:solidFill>
                <a:latin typeface="+mj-lt"/>
              </a:rPr>
              <a:t>6</a:t>
            </a:r>
          </a:p>
        </p:txBody>
      </p:sp>
      <p:sp>
        <p:nvSpPr>
          <p:cNvPr id="32" name="TextBox 31">
            <a:extLst>
              <a:ext uri="{FF2B5EF4-FFF2-40B4-BE49-F238E27FC236}">
                <a16:creationId xmlns:a16="http://schemas.microsoft.com/office/drawing/2014/main" id="{58320C63-18AF-4069-B25C-D2DA88A64BAC}"/>
              </a:ext>
            </a:extLst>
          </p:cNvPr>
          <p:cNvSpPr txBox="1"/>
          <p:nvPr/>
        </p:nvSpPr>
        <p:spPr>
          <a:xfrm>
            <a:off x="6806359" y="4649271"/>
            <a:ext cx="3775948" cy="1938992"/>
          </a:xfrm>
          <a:prstGeom prst="rect">
            <a:avLst/>
          </a:prstGeom>
          <a:noFill/>
        </p:spPr>
        <p:txBody>
          <a:bodyPr wrap="square" rtlCol="0">
            <a:spAutoFit/>
          </a:bodyPr>
          <a:lstStyle>
            <a:defPPr>
              <a:defRPr lang="en-US"/>
            </a:defPPr>
            <a:lvl1pPr>
              <a:defRPr sz="2400" b="1">
                <a:solidFill>
                  <a:schemeClr val="bg1">
                    <a:lumMod val="95000"/>
                  </a:schemeClr>
                </a:solidFill>
                <a:latin typeface="+mj-lt"/>
              </a:defRPr>
            </a:lvl1pPr>
          </a:lstStyle>
          <a:p>
            <a:r>
              <a:rPr lang="nl-NL"/>
              <a:t>Đặc tả dữ liệu cho bảng orderbook</a:t>
            </a:r>
            <a:endParaRPr lang="en-US"/>
          </a:p>
          <a:p>
            <a:endParaRPr lang="en-US"/>
          </a:p>
          <a:p>
            <a:endParaRPr lang="en-US"/>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9" y="1321638"/>
            <a:ext cx="5433354" cy="35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155" y="3201304"/>
            <a:ext cx="5331409" cy="64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69" y="5025472"/>
            <a:ext cx="5518580" cy="1021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11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250"/>
                                        <p:tgtEl>
                                          <p:spTgt spid="3"/>
                                        </p:tgtEl>
                                      </p:cBhvr>
                                    </p:animEffect>
                                  </p:childTnLst>
                                </p:cTn>
                              </p:par>
                            </p:childTnLst>
                          </p:cTn>
                        </p:par>
                        <p:par>
                          <p:cTn id="33" fill="hold">
                            <p:stCondLst>
                              <p:cond delay="250"/>
                            </p:stCondLst>
                            <p:childTnLst>
                              <p:par>
                                <p:cTn id="34" presetID="53" presetClass="entr" presetSubtype="16"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 calcmode="lin" valueType="num">
                                      <p:cBhvr>
                                        <p:cTn id="36" dur="500" fill="hold"/>
                                        <p:tgtEl>
                                          <p:spTgt spid="115"/>
                                        </p:tgtEl>
                                        <p:attrNameLst>
                                          <p:attrName>ppt_w</p:attrName>
                                        </p:attrNameLst>
                                      </p:cBhvr>
                                      <p:tavLst>
                                        <p:tav tm="0">
                                          <p:val>
                                            <p:fltVal val="0"/>
                                          </p:val>
                                        </p:tav>
                                        <p:tav tm="100000">
                                          <p:val>
                                            <p:strVal val="#ppt_w"/>
                                          </p:val>
                                        </p:tav>
                                      </p:tavLst>
                                    </p:anim>
                                    <p:anim calcmode="lin" valueType="num">
                                      <p:cBhvr>
                                        <p:cTn id="37" dur="500" fill="hold"/>
                                        <p:tgtEl>
                                          <p:spTgt spid="115"/>
                                        </p:tgtEl>
                                        <p:attrNameLst>
                                          <p:attrName>ppt_h</p:attrName>
                                        </p:attrNameLst>
                                      </p:cBhvr>
                                      <p:tavLst>
                                        <p:tav tm="0">
                                          <p:val>
                                            <p:fltVal val="0"/>
                                          </p:val>
                                        </p:tav>
                                        <p:tav tm="100000">
                                          <p:val>
                                            <p:strVal val="#ppt_h"/>
                                          </p:val>
                                        </p:tav>
                                      </p:tavLst>
                                    </p:anim>
                                    <p:animEffect transition="in" filter="fade">
                                      <p:cBhvr>
                                        <p:cTn id="38" dur="500"/>
                                        <p:tgtEl>
                                          <p:spTgt spid="1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fltVal val="0"/>
                                          </p:val>
                                        </p:tav>
                                        <p:tav tm="100000">
                                          <p:val>
                                            <p:strVal val="#ppt_w"/>
                                          </p:val>
                                        </p:tav>
                                      </p:tavLst>
                                    </p:anim>
                                    <p:anim calcmode="lin" valueType="num">
                                      <p:cBhvr>
                                        <p:cTn id="42" dur="500" fill="hold"/>
                                        <p:tgtEl>
                                          <p:spTgt spid="117"/>
                                        </p:tgtEl>
                                        <p:attrNameLst>
                                          <p:attrName>ppt_h</p:attrName>
                                        </p:attrNameLst>
                                      </p:cBhvr>
                                      <p:tavLst>
                                        <p:tav tm="0">
                                          <p:val>
                                            <p:fltVal val="0"/>
                                          </p:val>
                                        </p:tav>
                                        <p:tav tm="100000">
                                          <p:val>
                                            <p:strVal val="#ppt_h"/>
                                          </p:val>
                                        </p:tav>
                                      </p:tavLst>
                                    </p:anim>
                                    <p:animEffect transition="in" filter="fade">
                                      <p:cBhvr>
                                        <p:cTn id="43" dur="500"/>
                                        <p:tgtEl>
                                          <p:spTgt spid="11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0-#ppt_w/2"/>
                                          </p:val>
                                        </p:tav>
                                        <p:tav tm="100000">
                                          <p:val>
                                            <p:strVal val="#ppt_x"/>
                                          </p:val>
                                        </p:tav>
                                      </p:tavLst>
                                    </p:anim>
                                    <p:anim calcmode="lin" valueType="num">
                                      <p:cBhvr additive="base">
                                        <p:cTn id="52" dur="5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wipe(up)">
                                      <p:cBhvr>
                                        <p:cTn id="57" dur="250"/>
                                        <p:tgtEl>
                                          <p:spTgt spid="116"/>
                                        </p:tgtEl>
                                      </p:cBhvr>
                                    </p:animEffect>
                                  </p:childTnLst>
                                </p:cTn>
                              </p:par>
                            </p:childTnLst>
                          </p:cTn>
                        </p:par>
                        <p:par>
                          <p:cTn id="58" fill="hold">
                            <p:stCondLst>
                              <p:cond delay="250"/>
                            </p:stCondLst>
                            <p:childTnLst>
                              <p:par>
                                <p:cTn id="59" presetID="53" presetClass="entr" presetSubtype="16"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par>
                          <p:cTn id="73" fill="hold">
                            <p:stCondLst>
                              <p:cond delay="1500"/>
                            </p:stCondLst>
                            <p:childTnLst>
                              <p:par>
                                <p:cTn id="74" presetID="2" presetClass="entr" presetSubtype="8"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0-#ppt_w/2"/>
                                          </p:val>
                                        </p:tav>
                                        <p:tav tm="100000">
                                          <p:val>
                                            <p:strVal val="#ppt_x"/>
                                          </p:val>
                                        </p:tav>
                                      </p:tavLst>
                                    </p:anim>
                                    <p:anim calcmode="lin" valueType="num">
                                      <p:cBhvr additive="base">
                                        <p:cTn id="7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14" grpId="0"/>
      <p:bldP spid="115" grpId="0" animBg="1"/>
      <p:bldP spid="117" grpId="0" animBg="1"/>
      <p:bldP spid="118" grpId="0"/>
      <p:bldP spid="120" grpId="0"/>
      <p:bldP spid="30" grpId="0" animBg="1"/>
      <p:bldP spid="31" grpId="0" animBg="1"/>
      <p:bldP spid="34"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837AD9"/>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4845486" cy="1569660"/>
          </a:xfrm>
          <a:prstGeom prst="rect">
            <a:avLst/>
          </a:prstGeom>
          <a:noFill/>
        </p:spPr>
        <p:txBody>
          <a:bodyPr wrap="square" rtlCol="0">
            <a:spAutoFit/>
          </a:bodyPr>
          <a:lstStyle/>
          <a:p>
            <a:r>
              <a:rPr lang="nl-NL" sz="2400" b="1">
                <a:solidFill>
                  <a:schemeClr val="bg1">
                    <a:lumMod val="95000"/>
                  </a:schemeClr>
                </a:solidFill>
                <a:latin typeface="+mj-lt"/>
              </a:rPr>
              <a:t>Đặc tả dữ liệu cho bảng rating</a:t>
            </a:r>
            <a:endParaRPr lang="en-US" sz="2400" b="1">
              <a:solidFill>
                <a:schemeClr val="bg1">
                  <a:lumMod val="95000"/>
                </a:schemeClr>
              </a:solidFill>
              <a:latin typeface="+mj-lt"/>
            </a:endParaRPr>
          </a:p>
          <a:p>
            <a:endParaRPr lang="en-US" sz="2400" b="1">
              <a:solidFill>
                <a:schemeClr val="bg1">
                  <a:lumMod val="95000"/>
                </a:schemeClr>
              </a:solidFill>
              <a:latin typeface="+mj-lt"/>
            </a:endParaRPr>
          </a:p>
          <a:p>
            <a:endParaRPr lang="en-US" sz="2400" b="1">
              <a:solidFill>
                <a:schemeClr val="bg1">
                  <a:lumMod val="95000"/>
                </a:schemeClr>
              </a:solidFill>
              <a:latin typeface="+mj-lt"/>
            </a:endParaRPr>
          </a:p>
          <a:p>
            <a:endParaRPr lang="en-US" sz="2400" b="1"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solidFill>
                  <a:schemeClr val="bg1">
                    <a:lumMod val="95000"/>
                  </a:schemeClr>
                </a:solidFill>
                <a:latin typeface="+mj-lt"/>
              </a:rPr>
              <a:t>7</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837AD9"/>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solidFill>
                  <a:schemeClr val="bg1">
                    <a:lumMod val="95000"/>
                  </a:schemeClr>
                </a:solidFill>
                <a:latin typeface="+mj-lt"/>
              </a:rPr>
              <a:t>8</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1787656" y="3120982"/>
            <a:ext cx="3931368" cy="1938992"/>
          </a:xfrm>
          <a:prstGeom prst="rect">
            <a:avLst/>
          </a:prstGeom>
          <a:noFill/>
        </p:spPr>
        <p:txBody>
          <a:bodyPr wrap="square" rtlCol="0">
            <a:spAutoFit/>
          </a:bodyPr>
          <a:lstStyle>
            <a:defPPr>
              <a:defRPr lang="en-US"/>
            </a:defPPr>
            <a:lvl1pPr>
              <a:defRPr sz="2400" b="1">
                <a:solidFill>
                  <a:schemeClr val="bg1">
                    <a:lumMod val="95000"/>
                  </a:schemeClr>
                </a:solidFill>
                <a:latin typeface="+mj-lt"/>
              </a:defRPr>
            </a:lvl1pPr>
          </a:lstStyle>
          <a:p>
            <a:r>
              <a:rPr lang="nl-NL"/>
              <a:t>Đặc tả dữ liệu cho bảng roles</a:t>
            </a:r>
            <a:endParaRPr lang="en-US"/>
          </a:p>
          <a:p>
            <a:endParaRPr lang="en-US"/>
          </a:p>
          <a:p>
            <a:endParaRPr lang="en-US"/>
          </a:p>
          <a:p>
            <a:endParaRPr lang="en-US" dirty="0"/>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319747" y="1677973"/>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012269" y="387331"/>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837AD9"/>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dirty="0">
                <a:solidFill>
                  <a:schemeClr val="bg1">
                    <a:lumMod val="95000"/>
                  </a:schemeClr>
                </a:solidFill>
                <a:latin typeface="+mj-lt"/>
              </a:rPr>
              <a:t>9</a:t>
            </a:r>
          </a:p>
        </p:txBody>
      </p:sp>
      <p:sp>
        <p:nvSpPr>
          <p:cNvPr id="32" name="TextBox 31">
            <a:extLst>
              <a:ext uri="{FF2B5EF4-FFF2-40B4-BE49-F238E27FC236}">
                <a16:creationId xmlns:a16="http://schemas.microsoft.com/office/drawing/2014/main" id="{58320C63-18AF-4069-B25C-D2DA88A64BAC}"/>
              </a:ext>
            </a:extLst>
          </p:cNvPr>
          <p:cNvSpPr txBox="1"/>
          <p:nvPr/>
        </p:nvSpPr>
        <p:spPr>
          <a:xfrm>
            <a:off x="6806358" y="5059974"/>
            <a:ext cx="4085465" cy="2308324"/>
          </a:xfrm>
          <a:prstGeom prst="rect">
            <a:avLst/>
          </a:prstGeom>
          <a:noFill/>
        </p:spPr>
        <p:txBody>
          <a:bodyPr wrap="square" rtlCol="0">
            <a:spAutoFit/>
          </a:bodyPr>
          <a:lstStyle>
            <a:defPPr>
              <a:defRPr lang="en-US"/>
            </a:defPPr>
            <a:lvl1pPr>
              <a:defRPr sz="2400" b="1">
                <a:solidFill>
                  <a:schemeClr val="bg1">
                    <a:lumMod val="95000"/>
                  </a:schemeClr>
                </a:solidFill>
                <a:latin typeface="+mj-lt"/>
              </a:defRPr>
            </a:lvl1pPr>
          </a:lstStyle>
          <a:p>
            <a:r>
              <a:rPr lang="nl-NL" dirty="0" err="1"/>
              <a:t>Đặc</a:t>
            </a:r>
            <a:r>
              <a:rPr lang="nl-NL" dirty="0"/>
              <a:t> </a:t>
            </a:r>
            <a:r>
              <a:rPr lang="nl-NL" dirty="0" err="1"/>
              <a:t>tả</a:t>
            </a:r>
            <a:r>
              <a:rPr lang="nl-NL" dirty="0"/>
              <a:t> </a:t>
            </a:r>
            <a:r>
              <a:rPr lang="nl-NL" dirty="0" err="1"/>
              <a:t>dữ</a:t>
            </a:r>
            <a:r>
              <a:rPr lang="nl-NL" dirty="0"/>
              <a:t> </a:t>
            </a:r>
            <a:r>
              <a:rPr lang="nl-NL" dirty="0" err="1"/>
              <a:t>liệu</a:t>
            </a:r>
            <a:r>
              <a:rPr lang="nl-NL" dirty="0"/>
              <a:t> </a:t>
            </a:r>
            <a:r>
              <a:rPr lang="nl-NL" dirty="0" err="1"/>
              <a:t>cho</a:t>
            </a:r>
            <a:r>
              <a:rPr lang="nl-NL" dirty="0"/>
              <a:t> </a:t>
            </a:r>
            <a:r>
              <a:rPr lang="nl-NL" dirty="0" err="1"/>
              <a:t>bảng</a:t>
            </a:r>
            <a:r>
              <a:rPr lang="nl-NL" dirty="0"/>
              <a:t> user</a:t>
            </a:r>
            <a:endParaRPr lang="en-US" dirty="0"/>
          </a:p>
          <a:p>
            <a:endParaRPr lang="en-US" dirty="0"/>
          </a:p>
          <a:p>
            <a:endParaRPr lang="en-US" dirty="0"/>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1" y="1169998"/>
            <a:ext cx="5528409" cy="71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483" y="3362126"/>
            <a:ext cx="5190758" cy="3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48" y="5092978"/>
            <a:ext cx="5249374" cy="103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143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250"/>
                                        <p:tgtEl>
                                          <p:spTgt spid="3"/>
                                        </p:tgtEl>
                                      </p:cBhvr>
                                    </p:animEffect>
                                  </p:childTnLst>
                                </p:cTn>
                              </p:par>
                            </p:childTnLst>
                          </p:cTn>
                        </p:par>
                        <p:par>
                          <p:cTn id="33" fill="hold">
                            <p:stCondLst>
                              <p:cond delay="250"/>
                            </p:stCondLst>
                            <p:childTnLst>
                              <p:par>
                                <p:cTn id="34" presetID="53" presetClass="entr" presetSubtype="16"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 calcmode="lin" valueType="num">
                                      <p:cBhvr>
                                        <p:cTn id="36" dur="500" fill="hold"/>
                                        <p:tgtEl>
                                          <p:spTgt spid="115"/>
                                        </p:tgtEl>
                                        <p:attrNameLst>
                                          <p:attrName>ppt_w</p:attrName>
                                        </p:attrNameLst>
                                      </p:cBhvr>
                                      <p:tavLst>
                                        <p:tav tm="0">
                                          <p:val>
                                            <p:fltVal val="0"/>
                                          </p:val>
                                        </p:tav>
                                        <p:tav tm="100000">
                                          <p:val>
                                            <p:strVal val="#ppt_w"/>
                                          </p:val>
                                        </p:tav>
                                      </p:tavLst>
                                    </p:anim>
                                    <p:anim calcmode="lin" valueType="num">
                                      <p:cBhvr>
                                        <p:cTn id="37" dur="500" fill="hold"/>
                                        <p:tgtEl>
                                          <p:spTgt spid="115"/>
                                        </p:tgtEl>
                                        <p:attrNameLst>
                                          <p:attrName>ppt_h</p:attrName>
                                        </p:attrNameLst>
                                      </p:cBhvr>
                                      <p:tavLst>
                                        <p:tav tm="0">
                                          <p:val>
                                            <p:fltVal val="0"/>
                                          </p:val>
                                        </p:tav>
                                        <p:tav tm="100000">
                                          <p:val>
                                            <p:strVal val="#ppt_h"/>
                                          </p:val>
                                        </p:tav>
                                      </p:tavLst>
                                    </p:anim>
                                    <p:animEffect transition="in" filter="fade">
                                      <p:cBhvr>
                                        <p:cTn id="38" dur="500"/>
                                        <p:tgtEl>
                                          <p:spTgt spid="1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fltVal val="0"/>
                                          </p:val>
                                        </p:tav>
                                        <p:tav tm="100000">
                                          <p:val>
                                            <p:strVal val="#ppt_w"/>
                                          </p:val>
                                        </p:tav>
                                      </p:tavLst>
                                    </p:anim>
                                    <p:anim calcmode="lin" valueType="num">
                                      <p:cBhvr>
                                        <p:cTn id="42" dur="500" fill="hold"/>
                                        <p:tgtEl>
                                          <p:spTgt spid="117"/>
                                        </p:tgtEl>
                                        <p:attrNameLst>
                                          <p:attrName>ppt_h</p:attrName>
                                        </p:attrNameLst>
                                      </p:cBhvr>
                                      <p:tavLst>
                                        <p:tav tm="0">
                                          <p:val>
                                            <p:fltVal val="0"/>
                                          </p:val>
                                        </p:tav>
                                        <p:tav tm="100000">
                                          <p:val>
                                            <p:strVal val="#ppt_h"/>
                                          </p:val>
                                        </p:tav>
                                      </p:tavLst>
                                    </p:anim>
                                    <p:animEffect transition="in" filter="fade">
                                      <p:cBhvr>
                                        <p:cTn id="43" dur="500"/>
                                        <p:tgtEl>
                                          <p:spTgt spid="11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0-#ppt_w/2"/>
                                          </p:val>
                                        </p:tav>
                                        <p:tav tm="100000">
                                          <p:val>
                                            <p:strVal val="#ppt_x"/>
                                          </p:val>
                                        </p:tav>
                                      </p:tavLst>
                                    </p:anim>
                                    <p:anim calcmode="lin" valueType="num">
                                      <p:cBhvr additive="base">
                                        <p:cTn id="52" dur="5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wipe(up)">
                                      <p:cBhvr>
                                        <p:cTn id="57" dur="250"/>
                                        <p:tgtEl>
                                          <p:spTgt spid="116"/>
                                        </p:tgtEl>
                                      </p:cBhvr>
                                    </p:animEffect>
                                  </p:childTnLst>
                                </p:cTn>
                              </p:par>
                            </p:childTnLst>
                          </p:cTn>
                        </p:par>
                        <p:par>
                          <p:cTn id="58" fill="hold">
                            <p:stCondLst>
                              <p:cond delay="250"/>
                            </p:stCondLst>
                            <p:childTnLst>
                              <p:par>
                                <p:cTn id="59" presetID="53" presetClass="entr" presetSubtype="16"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par>
                          <p:cTn id="73" fill="hold">
                            <p:stCondLst>
                              <p:cond delay="1500"/>
                            </p:stCondLst>
                            <p:childTnLst>
                              <p:par>
                                <p:cTn id="74" presetID="2" presetClass="entr" presetSubtype="8"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0-#ppt_w/2"/>
                                          </p:val>
                                        </p:tav>
                                        <p:tav tm="100000">
                                          <p:val>
                                            <p:strVal val="#ppt_x"/>
                                          </p:val>
                                        </p:tav>
                                      </p:tavLst>
                                    </p:anim>
                                    <p:anim calcmode="lin" valueType="num">
                                      <p:cBhvr additive="base">
                                        <p:cTn id="7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14" grpId="0"/>
      <p:bldP spid="115" grpId="0" animBg="1"/>
      <p:bldP spid="117" grpId="0" animBg="1"/>
      <p:bldP spid="118" grpId="0"/>
      <p:bldP spid="120" grpId="0"/>
      <p:bldP spid="30" grpId="0" animBg="1"/>
      <p:bldP spid="31" grpId="0" animBg="1"/>
      <p:bldP spid="34"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937538" y="1230986"/>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914393" y="300437"/>
            <a:ext cx="6638882" cy="784830"/>
          </a:xfrm>
          <a:prstGeom prst="rect">
            <a:avLst/>
          </a:prstGeom>
          <a:noFill/>
        </p:spPr>
        <p:txBody>
          <a:bodyPr wrap="square" rtlCol="0">
            <a:spAutoFit/>
          </a:bodyPr>
          <a:lstStyle/>
          <a:p>
            <a:pPr algn="ctr"/>
            <a:r>
              <a:rPr lang="en-US" sz="4500" b="1">
                <a:solidFill>
                  <a:schemeClr val="bg1">
                    <a:lumMod val="95000"/>
                  </a:schemeClr>
                </a:solidFill>
                <a:latin typeface="+mj-lt"/>
              </a:rPr>
              <a:t>THIẾT KẾ CÁC GÓI</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27" y="1792833"/>
            <a:ext cx="2189163"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298" y="1792834"/>
            <a:ext cx="17557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897" y="1792834"/>
            <a:ext cx="1944687" cy="210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4354" y="1792834"/>
            <a:ext cx="19208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67671" y="1863642"/>
            <a:ext cx="1920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2896298" y="4075089"/>
            <a:ext cx="2273983" cy="369332"/>
          </a:xfrm>
          <a:prstGeom prst="rect">
            <a:avLst/>
          </a:prstGeom>
          <a:noFill/>
        </p:spPr>
        <p:txBody>
          <a:bodyPr wrap="square" rtlCol="0">
            <a:spAutoFit/>
          </a:bodyPr>
          <a:lstStyle/>
          <a:p>
            <a:endParaRPr lang="en-US"/>
          </a:p>
        </p:txBody>
      </p:sp>
      <p:sp>
        <p:nvSpPr>
          <p:cNvPr id="22" name="TextBox 21"/>
          <p:cNvSpPr txBox="1"/>
          <p:nvPr/>
        </p:nvSpPr>
        <p:spPr>
          <a:xfrm>
            <a:off x="269116" y="3726931"/>
            <a:ext cx="2273983" cy="646331"/>
          </a:xfrm>
          <a:prstGeom prst="rect">
            <a:avLst/>
          </a:prstGeom>
          <a:noFill/>
        </p:spPr>
        <p:txBody>
          <a:bodyPr wrap="square" rtlCol="0">
            <a:spAutoFit/>
          </a:bodyPr>
          <a:lstStyle/>
          <a:p>
            <a:pPr algn="ctr"/>
            <a:r>
              <a:rPr lang="nl-NL" b="1">
                <a:solidFill>
                  <a:schemeClr val="bg1">
                    <a:lumMod val="95000"/>
                  </a:schemeClr>
                </a:solidFill>
                <a:latin typeface="+mj-lt"/>
              </a:rPr>
              <a:t>Sơ đồ các package</a:t>
            </a:r>
            <a:endParaRPr lang="en-US" b="1">
              <a:solidFill>
                <a:schemeClr val="bg1">
                  <a:lumMod val="95000"/>
                </a:schemeClr>
              </a:solidFill>
              <a:latin typeface="+mj-lt"/>
            </a:endParaRPr>
          </a:p>
          <a:p>
            <a:endParaRPr lang="en-US"/>
          </a:p>
        </p:txBody>
      </p:sp>
      <p:sp>
        <p:nvSpPr>
          <p:cNvPr id="23" name="TextBox 22"/>
          <p:cNvSpPr txBox="1"/>
          <p:nvPr/>
        </p:nvSpPr>
        <p:spPr>
          <a:xfrm>
            <a:off x="2637193" y="3737855"/>
            <a:ext cx="2273983" cy="1477328"/>
          </a:xfrm>
          <a:prstGeom prst="rect">
            <a:avLst/>
          </a:prstGeom>
          <a:noFill/>
        </p:spPr>
        <p:txBody>
          <a:bodyPr wrap="square" rtlCol="0">
            <a:spAutoFit/>
          </a:bodyPr>
          <a:lstStyle/>
          <a:p>
            <a:endParaRPr lang="nl-NL"/>
          </a:p>
          <a:p>
            <a:pPr algn="ctr"/>
            <a:r>
              <a:rPr lang="nl-NL" b="1">
                <a:solidFill>
                  <a:schemeClr val="bg1">
                    <a:lumMod val="95000"/>
                  </a:schemeClr>
                </a:solidFill>
                <a:latin typeface="+mj-lt"/>
              </a:rPr>
              <a:t>Sơ đồ package cho gói model</a:t>
            </a:r>
            <a:endParaRPr lang="en-US" b="1">
              <a:solidFill>
                <a:schemeClr val="bg1">
                  <a:lumMod val="95000"/>
                </a:schemeClr>
              </a:solidFill>
              <a:latin typeface="+mj-lt"/>
            </a:endParaRPr>
          </a:p>
          <a:p>
            <a:pPr algn="ctr"/>
            <a:endParaRPr lang="en-US" b="1">
              <a:solidFill>
                <a:schemeClr val="bg1">
                  <a:lumMod val="95000"/>
                </a:schemeClr>
              </a:solidFill>
              <a:latin typeface="+mj-lt"/>
            </a:endParaRPr>
          </a:p>
          <a:p>
            <a:pPr algn="ctr"/>
            <a:endParaRPr lang="en-US" b="1">
              <a:solidFill>
                <a:schemeClr val="bg1">
                  <a:lumMod val="95000"/>
                </a:schemeClr>
              </a:solidFill>
              <a:latin typeface="+mj-lt"/>
            </a:endParaRPr>
          </a:p>
        </p:txBody>
      </p:sp>
      <p:sp>
        <p:nvSpPr>
          <p:cNvPr id="24" name="TextBox 23"/>
          <p:cNvSpPr txBox="1"/>
          <p:nvPr/>
        </p:nvSpPr>
        <p:spPr>
          <a:xfrm>
            <a:off x="4948363" y="4066308"/>
            <a:ext cx="2273983" cy="1200329"/>
          </a:xfrm>
          <a:prstGeom prst="rect">
            <a:avLst/>
          </a:prstGeom>
          <a:noFill/>
        </p:spPr>
        <p:txBody>
          <a:bodyPr wrap="square" rtlCol="0">
            <a:spAutoFit/>
          </a:bodyPr>
          <a:lstStyle/>
          <a:p>
            <a:pPr algn="ctr"/>
            <a:r>
              <a:rPr lang="nl-NL" b="1">
                <a:solidFill>
                  <a:schemeClr val="bg1">
                    <a:lumMod val="95000"/>
                  </a:schemeClr>
                </a:solidFill>
                <a:latin typeface="+mj-lt"/>
              </a:rPr>
              <a:t>Sơ đồ package cho gói repository</a:t>
            </a:r>
            <a:endParaRPr lang="en-US" b="1">
              <a:solidFill>
                <a:schemeClr val="bg1">
                  <a:lumMod val="95000"/>
                </a:schemeClr>
              </a:solidFill>
              <a:latin typeface="+mj-lt"/>
            </a:endParaRPr>
          </a:p>
          <a:p>
            <a:endParaRPr lang="en-US"/>
          </a:p>
          <a:p>
            <a:endParaRPr lang="en-US"/>
          </a:p>
        </p:txBody>
      </p:sp>
      <p:sp>
        <p:nvSpPr>
          <p:cNvPr id="25" name="TextBox 24"/>
          <p:cNvSpPr txBox="1"/>
          <p:nvPr/>
        </p:nvSpPr>
        <p:spPr>
          <a:xfrm>
            <a:off x="7663555" y="3956258"/>
            <a:ext cx="2273983" cy="1200329"/>
          </a:xfrm>
          <a:prstGeom prst="rect">
            <a:avLst/>
          </a:prstGeom>
          <a:noFill/>
        </p:spPr>
        <p:txBody>
          <a:bodyPr wrap="square" rtlCol="0">
            <a:spAutoFit/>
          </a:bodyPr>
          <a:lstStyle/>
          <a:p>
            <a:pPr algn="ctr"/>
            <a:r>
              <a:rPr lang="nl-NL" b="1">
                <a:solidFill>
                  <a:schemeClr val="bg1">
                    <a:lumMod val="95000"/>
                  </a:schemeClr>
                </a:solidFill>
                <a:latin typeface="+mj-lt"/>
              </a:rPr>
              <a:t>Sơ đồ package cho gói controller</a:t>
            </a:r>
            <a:endParaRPr lang="en-US" b="1">
              <a:solidFill>
                <a:schemeClr val="bg1">
                  <a:lumMod val="95000"/>
                </a:schemeClr>
              </a:solidFill>
              <a:latin typeface="+mj-lt"/>
            </a:endParaRPr>
          </a:p>
          <a:p>
            <a:endParaRPr lang="en-US"/>
          </a:p>
          <a:p>
            <a:endParaRPr lang="en-US"/>
          </a:p>
        </p:txBody>
      </p:sp>
      <p:sp>
        <p:nvSpPr>
          <p:cNvPr id="26" name="TextBox 25"/>
          <p:cNvSpPr txBox="1"/>
          <p:nvPr/>
        </p:nvSpPr>
        <p:spPr>
          <a:xfrm>
            <a:off x="9970201" y="2236714"/>
            <a:ext cx="2273983" cy="1200329"/>
          </a:xfrm>
          <a:prstGeom prst="rect">
            <a:avLst/>
          </a:prstGeom>
          <a:noFill/>
        </p:spPr>
        <p:txBody>
          <a:bodyPr wrap="square" rtlCol="0">
            <a:spAutoFit/>
          </a:bodyPr>
          <a:lstStyle/>
          <a:p>
            <a:pPr algn="ctr"/>
            <a:r>
              <a:rPr lang="nl-NL" b="1">
                <a:solidFill>
                  <a:schemeClr val="bg1">
                    <a:lumMod val="95000"/>
                  </a:schemeClr>
                </a:solidFill>
                <a:latin typeface="+mj-lt"/>
              </a:rPr>
              <a:t>Sơ đồ package cho gói schedule</a:t>
            </a:r>
            <a:endParaRPr lang="en-US" b="1">
              <a:solidFill>
                <a:schemeClr val="bg1">
                  <a:lumMod val="95000"/>
                </a:schemeClr>
              </a:solidFill>
              <a:latin typeface="+mj-lt"/>
            </a:endParaRPr>
          </a:p>
          <a:p>
            <a:endParaRPr lang="en-US"/>
          </a:p>
          <a:p>
            <a:endParaRPr lang="en-US"/>
          </a:p>
        </p:txBody>
      </p:sp>
    </p:spTree>
    <p:extLst>
      <p:ext uri="{BB962C8B-B14F-4D97-AF65-F5344CB8AC3E}">
        <p14:creationId xmlns:p14="http://schemas.microsoft.com/office/powerpoint/2010/main" val="106267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4629</TotalTime>
  <Words>395</Words>
  <Application>Microsoft Macintosh PowerPoint</Application>
  <PresentationFormat>Widescreen</PresentationFormat>
  <Paragraphs>68</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Montserrat</vt:lpstr>
      <vt:lpstr>Tw Cen MT</vt:lpstr>
      <vt:lpstr>Office Theme</vt:lpstr>
      <vt:lpstr>StaticMetafile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Microsoft Office User</cp:lastModifiedBy>
  <cp:revision>175</cp:revision>
  <dcterms:created xsi:type="dcterms:W3CDTF">2020-09-18T21:48:46Z</dcterms:created>
  <dcterms:modified xsi:type="dcterms:W3CDTF">2022-08-26T04:23:11Z</dcterms:modified>
</cp:coreProperties>
</file>