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0"/>
  </p:notesMasterIdLst>
  <p:sldIdLst>
    <p:sldId id="256" r:id="rId2"/>
    <p:sldId id="276" r:id="rId3"/>
    <p:sldId id="290" r:id="rId4"/>
    <p:sldId id="283" r:id="rId5"/>
    <p:sldId id="291" r:id="rId6"/>
    <p:sldId id="295" r:id="rId7"/>
    <p:sldId id="296" r:id="rId8"/>
    <p:sldId id="28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88"/>
    <a:srgbClr val="AC4CAD"/>
    <a:srgbClr val="148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70115" autoAdjust="0"/>
  </p:normalViewPr>
  <p:slideViewPr>
    <p:cSldViewPr snapToGrid="0" snapToObjects="1">
      <p:cViewPr varScale="1">
        <p:scale>
          <a:sx n="65" d="100"/>
          <a:sy n="65" d="100"/>
        </p:scale>
        <p:origin x="206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DC9-2D40-D04F-96A2-58D99E95BAA9}" type="datetimeFigureOut">
              <a:rPr lang="fr-FR" smtClean="0"/>
              <a:t>23/12/2019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7D13C-885E-2B4D-9585-087293FE3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4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Orienté Composant</a:t>
            </a:r>
          </a:p>
          <a:p>
            <a:endParaRPr lang="fr-FR" dirty="0" smtClean="0"/>
          </a:p>
          <a:p>
            <a:r>
              <a:rPr lang="fr-FR" dirty="0" smtClean="0"/>
              <a:t>Utilisation </a:t>
            </a:r>
            <a:r>
              <a:rPr lang="fr-FR" smtClean="0"/>
              <a:t>d’un Virtual DOM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7D13C-885E-2B4D-9585-087293FE3E1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736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1 :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Grâce à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il est facile de créer des interfaces utilisateurs interactives. Définir des vues simples pour chaque état de l’application, et lorsque les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données changent,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 à jour de façon optimale.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À base de composants</a:t>
            </a:r>
          </a:p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orienté « composants ». Ils doivent être autonomes, puis assemblés ensemble pour créer des interfaces utilisateurs complexes.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composants sont écrits en JavaScript.</a:t>
            </a:r>
          </a:p>
          <a:p>
            <a:r>
              <a:rPr lang="fr-FR" b="1" dirty="0" smtClean="0"/>
              <a:t>Image 2 :</a:t>
            </a:r>
          </a:p>
          <a:p>
            <a:r>
              <a:rPr lang="fr-FR" dirty="0" smtClean="0"/>
              <a:t>Si vous utilisez Visual Studio Code,</a:t>
            </a:r>
            <a:r>
              <a:rPr lang="fr-FR" baseline="0" dirty="0" smtClean="0"/>
              <a:t> vous pouvez utiliser les 2 extensions suivantes :</a:t>
            </a:r>
          </a:p>
          <a:p>
            <a:pPr lvl="1"/>
            <a:r>
              <a:rPr lang="fr-FR" sz="1100" b="1" dirty="0" err="1" smtClean="0"/>
              <a:t>Reactjs</a:t>
            </a:r>
            <a:r>
              <a:rPr lang="fr-FR" sz="1100" b="1" dirty="0" smtClean="0"/>
              <a:t> code </a:t>
            </a:r>
            <a:r>
              <a:rPr lang="fr-FR" sz="1100" b="1" dirty="0" err="1" smtClean="0"/>
              <a:t>snippets</a:t>
            </a:r>
            <a:endParaRPr lang="fr-FR" sz="1100" b="1" dirty="0" smtClean="0"/>
          </a:p>
          <a:p>
            <a:pPr lvl="1"/>
            <a:r>
              <a:rPr lang="fr-FR" sz="1100" b="1" dirty="0" err="1" smtClean="0"/>
              <a:t>vscode-styled-jsx</a:t>
            </a:r>
            <a:endParaRPr lang="fr-FR" sz="1100" b="1" dirty="0" smtClean="0"/>
          </a:p>
          <a:p>
            <a:r>
              <a:rPr lang="fr-FR" b="1" dirty="0" smtClean="0"/>
              <a:t>Image 3 :</a:t>
            </a:r>
          </a:p>
          <a:p>
            <a:r>
              <a:rPr lang="fr-FR" b="0" dirty="0" smtClean="0"/>
              <a:t>L’extension </a:t>
            </a:r>
            <a:r>
              <a:rPr lang="fr-FR" b="0" dirty="0" err="1" smtClean="0"/>
              <a:t>React</a:t>
            </a:r>
            <a:r>
              <a:rPr lang="fr-FR" b="0" dirty="0" smtClean="0"/>
              <a:t> </a:t>
            </a:r>
            <a:r>
              <a:rPr lang="fr-FR" b="0" dirty="0" err="1" smtClean="0"/>
              <a:t>Developer</a:t>
            </a:r>
            <a:r>
              <a:rPr lang="fr-FR" b="0" baseline="0" dirty="0" smtClean="0"/>
              <a:t> Tools, dans Chrome ou Firefox, est très utile pour parcourir son application </a:t>
            </a:r>
            <a:r>
              <a:rPr lang="fr-FR" b="0" baseline="0" dirty="0" err="1" smtClean="0"/>
              <a:t>React</a:t>
            </a:r>
            <a:r>
              <a:rPr lang="fr-FR" b="0" baseline="0" dirty="0" smtClean="0"/>
              <a:t> et vérifier son état et ses variables.</a:t>
            </a:r>
            <a:endParaRPr lang="fr-FR" b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7D13C-885E-2B4D-9585-087293FE3E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29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Image 1 :</a:t>
            </a:r>
          </a:p>
          <a:p>
            <a:r>
              <a:rPr lang="fr-FR" dirty="0" err="1" smtClean="0"/>
              <a:t>React</a:t>
            </a:r>
            <a:r>
              <a:rPr lang="fr-FR" dirty="0" smtClean="0"/>
              <a:t> est basé sur node.js, ce n’est utile de connaitre </a:t>
            </a:r>
            <a:r>
              <a:rPr lang="fr-FR" dirty="0" err="1" smtClean="0"/>
              <a:t>node</a:t>
            </a:r>
            <a:r>
              <a:rPr lang="fr-FR" dirty="0" smtClean="0"/>
              <a:t> pour utiliser </a:t>
            </a:r>
            <a:r>
              <a:rPr lang="fr-FR" dirty="0" err="1" smtClean="0"/>
              <a:t>React</a:t>
            </a:r>
            <a:r>
              <a:rPr lang="fr-FR" dirty="0" smtClean="0"/>
              <a:t>. </a:t>
            </a:r>
            <a:r>
              <a:rPr lang="fr-FR" dirty="0" err="1" smtClean="0"/>
              <a:t>Node</a:t>
            </a:r>
            <a:r>
              <a:rPr lang="fr-FR" dirty="0" smtClean="0"/>
              <a:t> doit être installé sur la machine pour l’utilisation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React</a:t>
            </a:r>
            <a:r>
              <a:rPr lang="fr-FR" baseline="0" dirty="0" smtClean="0"/>
              <a:t>. Si </a:t>
            </a:r>
            <a:r>
              <a:rPr lang="fr-FR" baseline="0" dirty="0" err="1" smtClean="0"/>
              <a:t>node</a:t>
            </a:r>
            <a:r>
              <a:rPr lang="fr-FR" baseline="0" dirty="0" smtClean="0"/>
              <a:t> est déjà installé sur votre machine, vérifier que la version est compatible avec </a:t>
            </a:r>
            <a:r>
              <a:rPr lang="fr-FR" baseline="0" dirty="0" err="1" smtClean="0"/>
              <a:t>React</a:t>
            </a:r>
            <a:r>
              <a:rPr lang="fr-FR" baseline="0" dirty="0" smtClean="0"/>
              <a:t>.</a:t>
            </a:r>
          </a:p>
          <a:p>
            <a:r>
              <a:rPr lang="fr-FR" b="1" baseline="0" dirty="0" smtClean="0"/>
              <a:t>Image 2 :</a:t>
            </a:r>
          </a:p>
          <a:p>
            <a:r>
              <a:rPr lang="fr-FR" dirty="0" err="1" smtClean="0"/>
              <a:t>React</a:t>
            </a:r>
            <a:r>
              <a:rPr lang="fr-FR" dirty="0" smtClean="0"/>
              <a:t> peut</a:t>
            </a:r>
            <a:r>
              <a:rPr lang="fr-FR" baseline="0" dirty="0" smtClean="0"/>
              <a:t> fonctionner avec JavaScript mais il est plus simple d’utiliser la syntaxe JSX, c’est une extension syntaxique de JavaScript. Il permet de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décrire l’interface utilisateur (UI). JSX ressemble à un langage de balisage, mais il recèle toute la puissance de JavaScript.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fr-FR" dirty="0" smtClean="0"/>
              <a:t>Au lieu de séparer artificiellement les technologies en mettant le balisage et la logique dans des fichiers séparés, </a:t>
            </a:r>
            <a:r>
              <a:rPr lang="fr-FR" dirty="0" err="1" smtClean="0"/>
              <a:t>React</a:t>
            </a:r>
            <a:r>
              <a:rPr lang="fr-FR" dirty="0" smtClean="0"/>
              <a:t> sépare les préoccupations via des unités faiblement couplées appelées « composants », qui contiennent les deux. Ceci est un peu déconcertant</a:t>
            </a:r>
            <a:r>
              <a:rPr lang="fr-FR" baseline="0" dirty="0" smtClean="0"/>
              <a:t> au départ mais, comme les composants doivent être simples, on s’y retrouve. </a:t>
            </a:r>
          </a:p>
          <a:p>
            <a:r>
              <a:rPr lang="fr-FR" b="1" baseline="0" dirty="0" smtClean="0"/>
              <a:t>Image 3 :</a:t>
            </a:r>
          </a:p>
          <a:p>
            <a:r>
              <a:rPr lang="fr-FR" baseline="0" dirty="0" smtClean="0"/>
              <a:t>Les navigateurs actuels ne savent pas interpréter le JSX et dernières syntaxes JavaScript, on utilise Babel pour faire la traduction vers un JavaScript.</a:t>
            </a:r>
          </a:p>
          <a:p>
            <a:r>
              <a:rPr lang="fr-FR" dirty="0" smtClean="0"/>
              <a:t>Babel est un outil qui est principalement utilisée pour convertir le code </a:t>
            </a:r>
            <a:r>
              <a:rPr lang="fr-FR" dirty="0" err="1" smtClean="0"/>
              <a:t>ECMAScript</a:t>
            </a:r>
            <a:r>
              <a:rPr lang="fr-FR" dirty="0" smtClean="0"/>
              <a:t> 2015+ en une version compatible de JavaScript pour les navigateurs ou environnements actuels et anciens.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7D13C-885E-2B4D-9585-087293FE3E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338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Montrer les différents exemples</a:t>
            </a:r>
            <a:r>
              <a:rPr lang="fr-FR" baseline="0" dirty="0" smtClean="0"/>
              <a:t> proposés </a:t>
            </a:r>
            <a:r>
              <a:rPr lang="fr-FR" dirty="0" smtClean="0"/>
              <a:t>jusqu’au point « 4. le state » et donner le 4b </a:t>
            </a:r>
            <a:r>
              <a:rPr lang="fr-FR" smtClean="0"/>
              <a:t>en exercice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Donner le 5 en précisant comment envoyer le contenu d’un input 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 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this.recopie.bind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)} /&gt;</a:t>
            </a:r>
          </a:p>
          <a:p>
            <a:endParaRPr lang="fr-F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recopie(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fr-F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Accéder à la valeur 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param.target.value</a:t>
            </a:r>
            <a:endParaRPr lang="fr-F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7D13C-885E-2B4D-9585-087293FE3E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866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montrer dans</a:t>
            </a:r>
            <a:r>
              <a:rPr lang="fr-FR" baseline="0" dirty="0" smtClean="0"/>
              <a:t> l’unité d’apprentissage « 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7D13C-885E-2B4D-9585-087293FE3E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55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Content="1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Content="1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Content="1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Content="1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Content="1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Content="1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Content="1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Content="1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Content="1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Content="1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Content="1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12/23/2019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mc:AlternateContent xmlns:mc="http://schemas.openxmlformats.org/markup-compatibility/2006" xmlns:p14="http://schemas.microsoft.com/office/powerpoint/2010/main">
    <mc:Choice Requires="p14">
      <p:transition p14:dur="10">
        <p14:prism isContent="1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hyperlink" Target="https://facebook.github.io/jsx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nodejs.org/en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hyperlink" Target="https://babeljs.i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youtu.be/28xTZMpP_LI?t=15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4067" y="2277533"/>
            <a:ext cx="7865533" cy="2593975"/>
          </a:xfrm>
        </p:spPr>
        <p:txBody>
          <a:bodyPr>
            <a:normAutofit/>
          </a:bodyPr>
          <a:lstStyle/>
          <a:p>
            <a:pPr algn="r"/>
            <a:r>
              <a:rPr lang="fr-FR" b="1" dirty="0" smtClean="0">
                <a:solidFill>
                  <a:srgbClr val="880088"/>
                </a:solidFill>
              </a:rPr>
              <a:t>React.js</a:t>
            </a:r>
            <a:endParaRPr lang="fr-FR" dirty="0">
              <a:solidFill>
                <a:srgbClr val="880088"/>
              </a:solidFill>
            </a:endParaRP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2971800" y="5325534"/>
            <a:ext cx="5173134" cy="1066800"/>
          </a:xfrm>
        </p:spPr>
        <p:txBody>
          <a:bodyPr/>
          <a:lstStyle/>
          <a:p>
            <a:pPr algn="r"/>
            <a:r>
              <a:rPr lang="en-US" dirty="0"/>
              <a:t>A JavaScript library for building user interfaces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96267" cy="153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75989" y="3089993"/>
            <a:ext cx="6858001" cy="67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3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175805" y="5397895"/>
            <a:ext cx="3623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Reactjs</a:t>
            </a:r>
            <a:r>
              <a:rPr lang="fr-FR" b="1" dirty="0"/>
              <a:t> code </a:t>
            </a:r>
            <a:r>
              <a:rPr lang="fr-FR" b="1" dirty="0" err="1" smtClean="0"/>
              <a:t>snippets</a:t>
            </a:r>
            <a:endParaRPr lang="fr-FR" b="1" dirty="0" smtClean="0"/>
          </a:p>
          <a:p>
            <a:endParaRPr lang="fr-FR" b="1" dirty="0"/>
          </a:p>
          <a:p>
            <a:r>
              <a:rPr lang="fr-FR" b="1" dirty="0" err="1" smtClean="0"/>
              <a:t>vscode-styled-jsx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75989" y="3089993"/>
            <a:ext cx="6858001" cy="67801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97910"/>
            <a:ext cx="7620000" cy="1143000"/>
          </a:xfrm>
        </p:spPr>
        <p:txBody>
          <a:bodyPr>
            <a:noAutofit/>
          </a:bodyPr>
          <a:lstStyle/>
          <a:p>
            <a:r>
              <a:rPr lang="fr-FR" sz="4800" b="1" dirty="0" smtClean="0">
                <a:solidFill>
                  <a:srgbClr val="AC4CAD"/>
                </a:solidFill>
              </a:rPr>
              <a:t>Environnement</a:t>
            </a:r>
            <a:endParaRPr lang="fr-FR" sz="4800" b="1" dirty="0">
              <a:solidFill>
                <a:srgbClr val="AC4CAD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2</a:t>
            </a:fld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254324" y="922460"/>
            <a:ext cx="8177785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33" y="1"/>
            <a:ext cx="3614576" cy="887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4" y="1146690"/>
            <a:ext cx="6086776" cy="322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058" y="1935286"/>
            <a:ext cx="5409763" cy="3477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274" y="2866061"/>
            <a:ext cx="6591060" cy="345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12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75989" y="3089993"/>
            <a:ext cx="6858001" cy="67801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97910"/>
            <a:ext cx="7620000" cy="1143000"/>
          </a:xfrm>
        </p:spPr>
        <p:txBody>
          <a:bodyPr>
            <a:noAutofit/>
          </a:bodyPr>
          <a:lstStyle/>
          <a:p>
            <a:r>
              <a:rPr lang="fr-FR" sz="4800" b="1" dirty="0" smtClean="0">
                <a:solidFill>
                  <a:srgbClr val="AC4CAD"/>
                </a:solidFill>
              </a:rPr>
              <a:t>Installation</a:t>
            </a:r>
            <a:endParaRPr lang="fr-FR" sz="4800" b="1" dirty="0">
              <a:solidFill>
                <a:srgbClr val="AC4CAD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3</a:t>
            </a:fld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254324" y="922460"/>
            <a:ext cx="8177785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33" y="1"/>
            <a:ext cx="3614576" cy="887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4" y="1180042"/>
            <a:ext cx="7308850" cy="395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10" y="2159001"/>
            <a:ext cx="6432098" cy="435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31" y="4108143"/>
            <a:ext cx="8020050" cy="2402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10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4</a:t>
            </a:fld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254324" y="922460"/>
            <a:ext cx="8177785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33" y="1"/>
            <a:ext cx="3614576" cy="887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75989" y="3089993"/>
            <a:ext cx="6858001" cy="678017"/>
          </a:xfrm>
          <a:prstGeom prst="rect">
            <a:avLst/>
          </a:prstGeom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457200" y="-9791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rgbClr val="AC4CAD"/>
                </a:solidFill>
              </a:rPr>
              <a:t>Hello World</a:t>
            </a:r>
            <a:endParaRPr lang="fr-FR" sz="4800" b="1" dirty="0">
              <a:solidFill>
                <a:srgbClr val="AC4CAD"/>
              </a:solidFill>
            </a:endParaRPr>
          </a:p>
        </p:txBody>
      </p:sp>
      <p:sp>
        <p:nvSpPr>
          <p:cNvPr id="20" name="Espace réservé du numéro de diapositive 3"/>
          <p:cNvSpPr txBox="1">
            <a:spLocks/>
          </p:cNvSpPr>
          <p:nvPr/>
        </p:nvSpPr>
        <p:spPr>
          <a:xfrm>
            <a:off x="8531782" y="5648954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EE92F7-3EAC-994A-B84A-6CE455EAC6BF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4" y="1218141"/>
            <a:ext cx="8013700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1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5</a:t>
            </a:fld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254324" y="922460"/>
            <a:ext cx="8177785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33" y="1"/>
            <a:ext cx="3614576" cy="887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75989" y="3089993"/>
            <a:ext cx="6858001" cy="678017"/>
          </a:xfrm>
          <a:prstGeom prst="rect">
            <a:avLst/>
          </a:prstGeom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457200" y="-9791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err="1" smtClean="0">
                <a:solidFill>
                  <a:srgbClr val="AC4CAD"/>
                </a:solidFill>
              </a:rPr>
              <a:t>Create-react-app</a:t>
            </a:r>
            <a:endParaRPr lang="fr-FR" sz="4800" b="1" dirty="0">
              <a:solidFill>
                <a:srgbClr val="AC4CAD"/>
              </a:solidFill>
            </a:endParaRPr>
          </a:p>
        </p:txBody>
      </p:sp>
      <p:sp>
        <p:nvSpPr>
          <p:cNvPr id="20" name="Espace réservé du numéro de diapositive 3"/>
          <p:cNvSpPr txBox="1">
            <a:spLocks/>
          </p:cNvSpPr>
          <p:nvPr/>
        </p:nvSpPr>
        <p:spPr>
          <a:xfrm>
            <a:off x="8531782" y="5648954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EE92F7-3EAC-994A-B84A-6CE455EAC6BF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0" y="1164167"/>
            <a:ext cx="63531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16866" y="4349171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Courier New" pitchFamily="49" charset="0"/>
                <a:cs typeface="Courier New" pitchFamily="49" charset="0"/>
              </a:rPr>
              <a:t>Command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Runs the application in http://localhost:3000</a:t>
            </a:r>
          </a:p>
          <a:p>
            <a:r>
              <a:rPr lang="fr-F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npm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</a:t>
            </a:r>
            <a:endParaRPr lang="fr-FR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Runs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the tests</a:t>
            </a:r>
          </a:p>
          <a:p>
            <a:r>
              <a:rPr lang="fr-F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npm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test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Builds the application for production</a:t>
            </a:r>
          </a:p>
          <a:p>
            <a:r>
              <a:rPr lang="fr-F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npm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build</a:t>
            </a:r>
            <a:endParaRPr lang="fr-FR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58" y="2418291"/>
            <a:ext cx="73152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28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6</a:t>
            </a:fld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254324" y="922460"/>
            <a:ext cx="8177785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33" y="1"/>
            <a:ext cx="3614576" cy="887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75989" y="3089993"/>
            <a:ext cx="6858001" cy="678017"/>
          </a:xfrm>
          <a:prstGeom prst="rect">
            <a:avLst/>
          </a:prstGeom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457200" y="-9791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rgbClr val="AC4CAD"/>
                </a:solidFill>
              </a:rPr>
              <a:t>Les références</a:t>
            </a:r>
            <a:endParaRPr lang="fr-FR" sz="4800" b="1" dirty="0">
              <a:solidFill>
                <a:srgbClr val="AC4CAD"/>
              </a:solidFill>
            </a:endParaRPr>
          </a:p>
        </p:txBody>
      </p:sp>
      <p:sp>
        <p:nvSpPr>
          <p:cNvPr id="20" name="Espace réservé du numéro de diapositive 3"/>
          <p:cNvSpPr txBox="1">
            <a:spLocks/>
          </p:cNvSpPr>
          <p:nvPr/>
        </p:nvSpPr>
        <p:spPr>
          <a:xfrm>
            <a:off x="8531782" y="5648954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EE92F7-3EAC-994A-B84A-6CE455EAC6BF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43467" y="1352602"/>
            <a:ext cx="718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 smtClean="0"/>
              <a:t>Les </a:t>
            </a:r>
            <a:r>
              <a:rPr lang="fr-FR" sz="2000" dirty="0" err="1"/>
              <a:t>refs</a:t>
            </a:r>
            <a:r>
              <a:rPr lang="fr-FR" sz="2000" dirty="0"/>
              <a:t> sont utilisées pour obtenir une référence à un </a:t>
            </a:r>
            <a:r>
              <a:rPr lang="fr-FR" sz="2000" dirty="0" err="1"/>
              <a:t>noeud</a:t>
            </a:r>
            <a:r>
              <a:rPr lang="fr-FR" sz="2000" dirty="0"/>
              <a:t> </a:t>
            </a:r>
            <a:r>
              <a:rPr lang="fr-FR" sz="2000" dirty="0" smtClean="0"/>
              <a:t>du DOM </a:t>
            </a:r>
            <a:r>
              <a:rPr lang="fr-FR" sz="2000" dirty="0"/>
              <a:t>(Document Object Model) ou à une instance d'un composant dans une application </a:t>
            </a:r>
            <a:r>
              <a:rPr lang="fr-FR" sz="2000" dirty="0" smtClean="0"/>
              <a:t>React.</a:t>
            </a:r>
          </a:p>
          <a:p>
            <a:pPr algn="just"/>
            <a:r>
              <a:rPr lang="fr-FR" sz="2000" dirty="0" smtClean="0"/>
              <a:t>Les </a:t>
            </a:r>
            <a:r>
              <a:rPr lang="fr-FR" sz="2000" dirty="0" err="1"/>
              <a:t>refs</a:t>
            </a:r>
            <a:r>
              <a:rPr lang="fr-FR" sz="2000" dirty="0"/>
              <a:t> </a:t>
            </a:r>
            <a:r>
              <a:rPr lang="fr-FR" sz="2000" dirty="0" smtClean="0"/>
              <a:t>retournent donc </a:t>
            </a:r>
            <a:r>
              <a:rPr lang="fr-FR" sz="2000" dirty="0"/>
              <a:t>le </a:t>
            </a:r>
            <a:r>
              <a:rPr lang="fr-FR" sz="2000" dirty="0" smtClean="0"/>
              <a:t>nœud </a:t>
            </a:r>
            <a:r>
              <a:rPr lang="fr-FR" sz="2000" dirty="0"/>
              <a:t>auquel </a:t>
            </a:r>
            <a:r>
              <a:rPr lang="fr-FR" sz="2000" dirty="0" smtClean="0"/>
              <a:t>il</a:t>
            </a:r>
            <a:r>
              <a:rPr lang="fr-FR" sz="2000" dirty="0" smtClean="0"/>
              <a:t> fait </a:t>
            </a:r>
            <a:r>
              <a:rPr lang="fr-FR" sz="2000" dirty="0"/>
              <a:t>référence. 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La syntaxe est différente selon que nous utilisons la création de composant sous forme de </a:t>
            </a:r>
            <a:r>
              <a:rPr lang="fr-FR" sz="2000" dirty="0" smtClean="0"/>
              <a:t>« classe » </a:t>
            </a:r>
            <a:r>
              <a:rPr lang="fr-FR" sz="2000" dirty="0" smtClean="0"/>
              <a:t>ou sous forme de </a:t>
            </a:r>
            <a:r>
              <a:rPr lang="fr-FR" sz="2000" dirty="0" smtClean="0"/>
              <a:t>« fonction ».</a:t>
            </a: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3130800" y="4216605"/>
            <a:ext cx="2424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Démonstration</a:t>
            </a:r>
            <a:endParaRPr lang="fr-F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5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7</a:t>
            </a:fld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254324" y="922460"/>
            <a:ext cx="8177785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33" y="1"/>
            <a:ext cx="3614576" cy="887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75989" y="3089993"/>
            <a:ext cx="6858001" cy="678017"/>
          </a:xfrm>
          <a:prstGeom prst="rect">
            <a:avLst/>
          </a:prstGeom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457200" y="-9791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rgbClr val="AC4CAD"/>
                </a:solidFill>
              </a:rPr>
              <a:t>Cycle de vie </a:t>
            </a:r>
            <a:endParaRPr lang="fr-FR" sz="4800" b="1" dirty="0">
              <a:solidFill>
                <a:srgbClr val="AC4CAD"/>
              </a:solidFill>
            </a:endParaRPr>
          </a:p>
        </p:txBody>
      </p:sp>
      <p:sp>
        <p:nvSpPr>
          <p:cNvPr id="20" name="Espace réservé du numéro de diapositive 3"/>
          <p:cNvSpPr txBox="1">
            <a:spLocks/>
          </p:cNvSpPr>
          <p:nvPr/>
        </p:nvSpPr>
        <p:spPr>
          <a:xfrm>
            <a:off x="8531782" y="5648954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EE92F7-3EAC-994A-B84A-6CE455EAC6BF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1026" name="Picture 2" descr="React Lifecycle Methods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1253068"/>
            <a:ext cx="8057092" cy="446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101970" y="5847074"/>
            <a:ext cx="6762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Valable uniquement pour des composants « class »</a:t>
            </a:r>
          </a:p>
          <a:p>
            <a:r>
              <a:rPr lang="fr-FR" b="1" dirty="0" smtClean="0"/>
              <a:t>Avec les composants « fonction », on utilisera les </a:t>
            </a:r>
            <a:r>
              <a:rPr lang="fr-FR" b="1" dirty="0" err="1" smtClean="0"/>
              <a:t>hooks</a:t>
            </a:r>
            <a:r>
              <a:rPr lang="fr-FR" b="1" dirty="0" smtClean="0"/>
              <a:t> «</a:t>
            </a:r>
            <a:r>
              <a:rPr lang="fr-FR" b="1" dirty="0"/>
              <a:t> 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</a:rPr>
              <a:t>useEffect</a:t>
            </a:r>
            <a:r>
              <a:rPr lang="fr-FR" b="1" dirty="0" smtClean="0"/>
              <a:t> »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7705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733" y="338667"/>
            <a:ext cx="40290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75989" y="3089993"/>
            <a:ext cx="6858001" cy="67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4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jdacency">
  <a:themeElements>
    <a:clrScheme name="afpa">
      <a:dk1>
        <a:sysClr val="windowText" lastClr="000000"/>
      </a:dk1>
      <a:lt1>
        <a:sysClr val="window" lastClr="FFFFFF"/>
      </a:lt1>
      <a:dk2>
        <a:srgbClr val="82B503"/>
      </a:dk2>
      <a:lt2>
        <a:srgbClr val="62BCE9"/>
      </a:lt2>
      <a:accent1>
        <a:srgbClr val="6A9402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23183</TotalTime>
  <Words>411</Words>
  <Application>Microsoft Office PowerPoint</Application>
  <PresentationFormat>Affichage à l'écran (4:3)</PresentationFormat>
  <Paragraphs>71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Ajdacency</vt:lpstr>
      <vt:lpstr>React.js</vt:lpstr>
      <vt:lpstr>Environnement</vt:lpstr>
      <vt:lpstr>Installation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 T</dc:creator>
  <cp:lastModifiedBy>Tinebra Vincenzo</cp:lastModifiedBy>
  <cp:revision>204</cp:revision>
  <dcterms:created xsi:type="dcterms:W3CDTF">2017-10-10T15:18:25Z</dcterms:created>
  <dcterms:modified xsi:type="dcterms:W3CDTF">2019-12-23T10:06:02Z</dcterms:modified>
</cp:coreProperties>
</file>