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57" r:id="rId5"/>
    <p:sldId id="258" r:id="rId6"/>
    <p:sldId id="260" r:id="rId7"/>
    <p:sldId id="275" r:id="rId8"/>
    <p:sldId id="259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6" r:id="rId21"/>
    <p:sldId id="277" r:id="rId22"/>
    <p:sldId id="280" r:id="rId23"/>
    <p:sldId id="278" r:id="rId24"/>
    <p:sldId id="281" r:id="rId25"/>
    <p:sldId id="282" r:id="rId26"/>
    <p:sldId id="279" r:id="rId27"/>
    <p:sldId id="283" r:id="rId28"/>
  </p:sldIdLst>
  <p:sldSz cx="96012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574"/>
  </p:normalViewPr>
  <p:slideViewPr>
    <p:cSldViewPr>
      <p:cViewPr varScale="1">
        <p:scale>
          <a:sx n="82" d="100"/>
          <a:sy n="82" d="100"/>
        </p:scale>
        <p:origin x="960" y="18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04188" y="359898"/>
            <a:ext cx="7776972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04188" y="1850064"/>
            <a:ext cx="7776972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67504" y="1413802"/>
            <a:ext cx="22082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15035" y="1345016"/>
            <a:ext cx="672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0900" y="274641"/>
            <a:ext cx="192024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0" y="274642"/>
            <a:ext cx="584073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97036" y="-54"/>
            <a:ext cx="72009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312" y="2600325"/>
            <a:ext cx="672084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7312" y="1066800"/>
            <a:ext cx="672084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400300" y="0"/>
            <a:ext cx="8001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80937" y="2814656"/>
            <a:ext cx="220828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528467" y="2745870"/>
            <a:ext cx="672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388" y="274320"/>
            <a:ext cx="787298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7388" y="1524000"/>
            <a:ext cx="384048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9892" y="1524000"/>
            <a:ext cx="384048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5160336"/>
            <a:ext cx="864108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328278"/>
            <a:ext cx="422452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96612" y="328278"/>
            <a:ext cx="4224528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80060" y="969336"/>
            <a:ext cx="4224528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6612" y="969336"/>
            <a:ext cx="4224528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388" y="274320"/>
            <a:ext cx="7872984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5733" y="0"/>
            <a:ext cx="853546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65733" y="-54"/>
            <a:ext cx="7681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16778"/>
            <a:ext cx="40005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0060" y="1406964"/>
            <a:ext cx="40005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80060" y="2133602"/>
            <a:ext cx="856107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241" y="1066800"/>
            <a:ext cx="288036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00100" y="1066800"/>
            <a:ext cx="48006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0110" y="1143005"/>
            <a:ext cx="464058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16561" y="954342"/>
            <a:ext cx="72009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253850" y="936786"/>
            <a:ext cx="681685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0110" y="4800600"/>
            <a:ext cx="464058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56722" y="-815922"/>
            <a:ext cx="1720831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77259" y="21104"/>
            <a:ext cx="178730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92027" y="1055078"/>
            <a:ext cx="1182003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63518" y="-54"/>
            <a:ext cx="853768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07388" y="274638"/>
            <a:ext cx="787298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07388" y="1447800"/>
            <a:ext cx="7872984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760470" y="6305550"/>
            <a:ext cx="224028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94540DA-6745-48BE-A362-55F673457DBB}" type="datetimeFigureOut">
              <a:rPr lang="en-US" smtClean="0"/>
              <a:t>8/1/18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000750" y="6305550"/>
            <a:ext cx="304038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044330" y="6305550"/>
            <a:ext cx="48006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5ECF1F-289F-40F8-96D6-4D2AD0D15BD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65733" y="-54"/>
            <a:ext cx="7681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of 4 Wheeler Chassis Layout &amp; Drive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Experiment No 1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://sanyosteel.com/imags/Automobile%20Chassi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146" y="4343399"/>
            <a:ext cx="4035056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cdn-0.psndealer.com/e2/dealersite/images/southwestinternational/WH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609599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72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chassis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Conventional control chassis </a:t>
            </a:r>
          </a:p>
          <a:p>
            <a:pPr marL="82296" lvl="2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 smtClean="0"/>
              <a:t>	In </a:t>
            </a:r>
            <a:r>
              <a:rPr lang="en-US" dirty="0"/>
              <a:t>which engine is mounted in front of the driver cabin. </a:t>
            </a:r>
            <a:endParaRPr lang="en-US" dirty="0" smtClean="0"/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Semi forward control chassis </a:t>
            </a:r>
          </a:p>
          <a:p>
            <a:pPr marL="603504" lvl="2" indent="0">
              <a:buNone/>
            </a:pPr>
            <a:r>
              <a:rPr lang="en-US" dirty="0"/>
              <a:t>	</a:t>
            </a:r>
            <a:r>
              <a:rPr lang="en-US" dirty="0" smtClean="0"/>
              <a:t>in which engine is so mounted half of it is in driver cabin and other half is in front, outside the driver cabin.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Full forward control chassis </a:t>
            </a:r>
          </a:p>
          <a:p>
            <a:pPr marL="603504" lvl="2" indent="0">
              <a:buNone/>
            </a:pPr>
            <a:r>
              <a:rPr lang="en-US" dirty="0"/>
              <a:t>	</a:t>
            </a:r>
            <a:r>
              <a:rPr lang="en-US" dirty="0" smtClean="0"/>
              <a:t>in which the engine is mounted completely inside the driver cabin. </a:t>
            </a:r>
          </a:p>
          <a:p>
            <a:pPr marL="603504" lvl="2" indent="0">
              <a:buNone/>
            </a:pPr>
            <a:endParaRPr lang="en-US" dirty="0"/>
          </a:p>
          <a:p>
            <a:pPr marL="603504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6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 descr="https://encrypted-tbn2.gstatic.com/images?q=tbn:ANd9GcQ894F0eNgn7GQIQsTeJpaEJc4ACPqpyuQrfsBMEOaK3mLKC3d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-45699"/>
            <a:ext cx="4114800" cy="288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.wikimedia.org/wikipedia/commons/7/7e/TATA_Semi-Forward_Cab_1210SE_Tru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40804"/>
            <a:ext cx="4239490" cy="43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images.buysellsearch.com/image/orig/2b824892fbc6bb27314658e0855ccd29/2015-international-4300-cab-chassis-conventional-day-cab-other-truck-trucks-in-dallas-t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2749"/>
            <a:ext cx="52387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5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Vehicle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frame is the </a:t>
            </a:r>
            <a:r>
              <a:rPr lang="en-US" u="sng" dirty="0"/>
              <a:t>main part of the chassis </a:t>
            </a:r>
            <a:r>
              <a:rPr lang="en-US" dirty="0"/>
              <a:t>on which remaining parts of chassis </a:t>
            </a:r>
            <a:r>
              <a:rPr lang="en-US" dirty="0" smtClean="0"/>
              <a:t>are mounted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frame should be </a:t>
            </a:r>
            <a:r>
              <a:rPr lang="en-US" u="sng" dirty="0"/>
              <a:t>extremely rigid and strong</a:t>
            </a:r>
            <a:r>
              <a:rPr lang="en-US" dirty="0"/>
              <a:t> so that it can withstand </a:t>
            </a:r>
            <a:r>
              <a:rPr lang="en-US" dirty="0" smtClean="0"/>
              <a:t>shocks, twists</a:t>
            </a:r>
            <a:r>
              <a:rPr lang="en-US" dirty="0"/>
              <a:t>, stresses and vibrations to which it is subjected while vehicle is moving on road</a:t>
            </a:r>
            <a:r>
              <a:rPr lang="en-US" dirty="0" smtClean="0"/>
              <a:t>.</a:t>
            </a:r>
          </a:p>
          <a:p>
            <a:r>
              <a:rPr lang="en-US" dirty="0"/>
              <a:t>The frame is supported on the wheels and </a:t>
            </a:r>
            <a:r>
              <a:rPr lang="en-US" dirty="0" err="1"/>
              <a:t>tyre</a:t>
            </a:r>
            <a:r>
              <a:rPr lang="en-US" dirty="0"/>
              <a:t> assemblies.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u="sng" dirty="0"/>
              <a:t>frame is narrow in </a:t>
            </a:r>
            <a:r>
              <a:rPr lang="en-US" u="sng" dirty="0" smtClean="0"/>
              <a:t>the front</a:t>
            </a:r>
            <a:r>
              <a:rPr lang="en-US" dirty="0" smtClean="0"/>
              <a:t> </a:t>
            </a:r>
            <a:r>
              <a:rPr lang="en-US" dirty="0"/>
              <a:t>for providing short turning radius to front wheels. It widens out at the rear side </a:t>
            </a:r>
            <a:r>
              <a:rPr lang="en-US" dirty="0" smtClean="0"/>
              <a:t>to provide </a:t>
            </a:r>
            <a:r>
              <a:rPr lang="en-US" dirty="0"/>
              <a:t>larger space in the body.</a:t>
            </a:r>
          </a:p>
        </p:txBody>
      </p:sp>
      <p:sp>
        <p:nvSpPr>
          <p:cNvPr id="4" name="AutoShape 2" descr="http://www.carbasics-1950.com/images/ind2.bm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www.carbasics-1950.com/images/ind2.bm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www.carbasics-1950.com/images/ind2.bm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carbasics-1950.com/images/ind2.bm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925" y="167265"/>
            <a:ext cx="41052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98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of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support the chassis components and the body</a:t>
            </a:r>
          </a:p>
          <a:p>
            <a:r>
              <a:rPr lang="en-US" dirty="0" smtClean="0"/>
              <a:t>To withstand static and dynamic loads without under deflection.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19664"/>
            <a:ext cx="5429248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09" y="3600124"/>
            <a:ext cx="3893127" cy="303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2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b="1" dirty="0" smtClean="0"/>
              <a:t>Conventional Frame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Semi-integral </a:t>
            </a:r>
            <a:r>
              <a:rPr lang="en-US" b="1" dirty="0" smtClean="0"/>
              <a:t>Frame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dirty="0"/>
              <a:t>Integral Frame or Frame-less Construction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1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http://image.slidesharecdn.com/autoclassnotes-140411043241-phpapp01/95/auto-class-notes-11-638.jpg?cb=13971908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636"/>
            <a:ext cx="8885332" cy="667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0891"/>
            <a:ext cx="2625436" cy="2049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0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image.slidesharecdn.com/autoclassnotes-140411043241-phpapp01/95/auto-class-notes-12-638.jpg?cb=13971908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8663890" cy="6504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2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http://image.slidesharecdn.com/automobilemoduleiv-160512084921/95/automobile-module-iv-14-638.jpg?cb=14630429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0"/>
            <a:ext cx="9641923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 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The mass of the sub frame alone helps to damp vibrations.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The provisions of sub frame simplifies production on the assembly line and facilitates subsequent repair.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228600"/>
            <a:ext cx="30765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 descr="http://members.tripod.com/~grannys/2TASAstockre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79005"/>
            <a:ext cx="37814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4193268"/>
            <a:ext cx="3352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5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for 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895669"/>
              </p:ext>
            </p:extLst>
          </p:nvPr>
        </p:nvGraphicFramePr>
        <p:xfrm>
          <a:off x="1508125" y="1447800"/>
          <a:ext cx="787241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103"/>
                <a:gridCol w="1968103"/>
                <a:gridCol w="1968103"/>
                <a:gridCol w="19681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Mild steel</a:t>
                      </a:r>
                      <a:r>
                        <a:rPr lang="en-US" baseline="0" dirty="0" smtClean="0"/>
                        <a:t> plate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Carbon steel plate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3%</a:t>
                      </a:r>
                      <a:r>
                        <a:rPr lang="en-US" baseline="0" dirty="0" smtClean="0"/>
                        <a:t> Nickel steel Plate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Carbon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0.15 –</a:t>
                      </a:r>
                      <a:r>
                        <a:rPr lang="en-US" baseline="0" dirty="0" smtClean="0"/>
                        <a:t> 0.20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0.22 – 0.27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 – 0.35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Manganese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0.40 – 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 – 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</a:t>
                      </a:r>
                      <a:r>
                        <a:rPr lang="en-US" baseline="0" dirty="0" smtClean="0"/>
                        <a:t> - 0.75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Silicon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 max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Phosphorous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 max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 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0.05 max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Sulphur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0.05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0.05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0.05 max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Ultimate strength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450 – 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– 670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550 – 720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Yield strength</a:t>
                      </a:r>
                      <a:r>
                        <a:rPr lang="en-US" baseline="0" dirty="0" smtClean="0"/>
                        <a:t>  (</a:t>
                      </a:r>
                      <a:r>
                        <a:rPr lang="en-US" baseline="0" dirty="0" err="1" smtClean="0"/>
                        <a:t>Mpa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Elongation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percent</a:t>
                      </a:r>
                      <a:r>
                        <a:rPr lang="en-US" baseline="0" dirty="0" smtClean="0"/>
                        <a:t> min. on 100 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percent</a:t>
                      </a:r>
                      <a:r>
                        <a:rPr lang="en-US" baseline="0" dirty="0" smtClean="0"/>
                        <a:t> min. on 100 mm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 percent</a:t>
                      </a:r>
                      <a:r>
                        <a:rPr lang="en-US" baseline="0" dirty="0" smtClean="0"/>
                        <a:t> min. on 100 mm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7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Automobile?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self propelled vehicle used for transportation of goods and passengers on ground is called automobile.</a:t>
            </a:r>
          </a:p>
          <a:p>
            <a:endParaRPr lang="en-US" dirty="0" smtClean="0"/>
          </a:p>
          <a:p>
            <a:r>
              <a:rPr lang="en-US" dirty="0" smtClean="0"/>
              <a:t>Automobile means a vehicle which can move by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133600"/>
            <a:ext cx="7872984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Types of Drive layout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2170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467600" cy="1143000"/>
          </a:xfrm>
        </p:spPr>
        <p:txBody>
          <a:bodyPr/>
          <a:lstStyle/>
          <a:p>
            <a:r>
              <a:rPr lang="en-US" dirty="0"/>
              <a:t>vehicle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https://i.ytimg.com/vi/8CJuA18TZyI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-1407886"/>
            <a:ext cx="9220200" cy="684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667000" y="510540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vehicle layouts</a:t>
            </a:r>
          </a:p>
        </p:txBody>
      </p:sp>
    </p:spTree>
    <p:extLst>
      <p:ext uri="{BB962C8B-B14F-4D97-AF65-F5344CB8AC3E}">
        <p14:creationId xmlns:p14="http://schemas.microsoft.com/office/powerpoint/2010/main" val="213832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12472" y="4267200"/>
            <a:ext cx="7872984" cy="4800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938156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2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39313" y="4424955"/>
            <a:ext cx="7872984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Balance weight distribution.</a:t>
            </a:r>
          </a:p>
          <a:p>
            <a:r>
              <a:rPr lang="en-US" sz="2800" dirty="0" smtClean="0"/>
              <a:t>Easy front wheel </a:t>
            </a:r>
            <a:r>
              <a:rPr lang="en-US" sz="2800" dirty="0" err="1" smtClean="0"/>
              <a:t>streering</a:t>
            </a:r>
            <a:r>
              <a:rPr lang="en-US" sz="2800" dirty="0" smtClean="0"/>
              <a:t> movement. </a:t>
            </a:r>
          </a:p>
          <a:p>
            <a:r>
              <a:rPr lang="en-US" sz="2800" dirty="0" smtClean="0"/>
              <a:t>Behind rear seat large luggage space is available.</a:t>
            </a:r>
          </a:p>
          <a:p>
            <a:r>
              <a:rPr lang="en-US" sz="2800" dirty="0" smtClean="0"/>
              <a:t>Full benefits for natural engine cooling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92" y="274638"/>
            <a:ext cx="46577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http://www.buildyourownracecar.com/wp-content/uploads/Powertrain_FrontEngineRearWheelDr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13" y="2348505"/>
            <a:ext cx="4589528" cy="176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6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96557" y="4237038"/>
            <a:ext cx="7872984" cy="4800600"/>
          </a:xfrm>
        </p:spPr>
        <p:txBody>
          <a:bodyPr/>
          <a:lstStyle/>
          <a:p>
            <a:r>
              <a:rPr lang="en-US" dirty="0" smtClean="0"/>
              <a:t>Faster and safer travelling due to good road holding on curve.</a:t>
            </a:r>
          </a:p>
          <a:p>
            <a:r>
              <a:rPr lang="en-US" dirty="0" smtClean="0"/>
              <a:t>Natural engine cooling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57" y="0"/>
            <a:ext cx="832338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5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228600"/>
            <a:ext cx="7872984" cy="1143000"/>
          </a:xfrm>
        </p:spPr>
        <p:txBody>
          <a:bodyPr/>
          <a:lstStyle/>
          <a:p>
            <a:r>
              <a:rPr lang="en-US" dirty="0" smtClean="0"/>
              <a:t>Rear engine rear wheel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95400" y="762000"/>
            <a:ext cx="8084972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</a:t>
            </a:r>
          </a:p>
          <a:p>
            <a:pPr lvl="1"/>
            <a:r>
              <a:rPr lang="en-US" dirty="0" smtClean="0"/>
              <a:t>Better road adhesion on steep hills and while acceleration </a:t>
            </a:r>
          </a:p>
          <a:p>
            <a:pPr lvl="1"/>
            <a:r>
              <a:rPr lang="en-US" dirty="0" smtClean="0"/>
              <a:t>Generally a proportional part of weight of car is transferred to front wheel while braking.</a:t>
            </a:r>
          </a:p>
          <a:p>
            <a:pPr lvl="1"/>
            <a:r>
              <a:rPr lang="en-US" dirty="0" smtClean="0"/>
              <a:t>Good visibility </a:t>
            </a:r>
          </a:p>
          <a:p>
            <a:pPr lvl="1"/>
            <a:r>
              <a:rPr lang="en-US" dirty="0" smtClean="0"/>
              <a:t>Passengers are kept away from noise heat etc.</a:t>
            </a:r>
            <a:endParaRPr lang="en-US" dirty="0"/>
          </a:p>
          <a:p>
            <a:r>
              <a:rPr lang="en-US" dirty="0" smtClean="0"/>
              <a:t>Disadvantages </a:t>
            </a:r>
          </a:p>
          <a:p>
            <a:pPr lvl="1"/>
            <a:r>
              <a:rPr lang="en-US" dirty="0" smtClean="0"/>
              <a:t>At high speed, increase wt. at rear and make vehicle unstable.</a:t>
            </a:r>
          </a:p>
          <a:p>
            <a:pPr lvl="1"/>
            <a:r>
              <a:rPr lang="en-US" dirty="0" smtClean="0"/>
              <a:t>Long linkages are required of clutch gearbox.</a:t>
            </a:r>
          </a:p>
          <a:p>
            <a:pPr lvl="1"/>
            <a:r>
              <a:rPr lang="en-US" dirty="0" smtClean="0"/>
              <a:t>Engine cooling problem.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6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http://3.bp.blogspot.com/-tXu56ae92Vc/VLkBvi9zNqI/AAAAAAAABFU/GN_3bNdEE94/s1600/rear-whe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447801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99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688" y="274638"/>
            <a:ext cx="3885364" cy="66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1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automobile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According to Use</a:t>
            </a:r>
          </a:p>
          <a:p>
            <a:r>
              <a:rPr lang="en-US" dirty="0" smtClean="0"/>
              <a:t>According to Capacity</a:t>
            </a:r>
          </a:p>
          <a:p>
            <a:r>
              <a:rPr lang="en-US" dirty="0" smtClean="0"/>
              <a:t>According to Fuel Used</a:t>
            </a:r>
          </a:p>
          <a:p>
            <a:r>
              <a:rPr lang="en-US" dirty="0" smtClean="0"/>
              <a:t>According to Body Style </a:t>
            </a:r>
          </a:p>
          <a:p>
            <a:r>
              <a:rPr lang="en-US" dirty="0" smtClean="0"/>
              <a:t>According to Number of Wheels </a:t>
            </a:r>
          </a:p>
          <a:p>
            <a:r>
              <a:rPr lang="en-US" dirty="0" smtClean="0"/>
              <a:t>According to Driver sit arrangement </a:t>
            </a:r>
          </a:p>
          <a:p>
            <a:r>
              <a:rPr lang="en-US" dirty="0" smtClean="0"/>
              <a:t>According to Driving Axles</a:t>
            </a:r>
          </a:p>
          <a:p>
            <a:r>
              <a:rPr lang="en-US" dirty="0" smtClean="0"/>
              <a:t>According to Transmission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Chassis of vehicle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Chassis is </a:t>
            </a:r>
            <a:r>
              <a:rPr lang="en-US" dirty="0"/>
              <a:t>the main supporting structure of a motor </a:t>
            </a:r>
            <a:r>
              <a:rPr lang="en-US" b="1" dirty="0"/>
              <a:t>vehicle</a:t>
            </a:r>
            <a:r>
              <a:rPr lang="en-US" dirty="0"/>
              <a:t> to which all other components are </a:t>
            </a:r>
            <a:r>
              <a:rPr lang="en-US" dirty="0" smtClean="0"/>
              <a:t>attached.</a:t>
            </a:r>
          </a:p>
          <a:p>
            <a:r>
              <a:rPr lang="en-US" dirty="0" smtClean="0"/>
              <a:t>The chassis of an automobile consists of following components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Engine and radiator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Transmission system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Suspension system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Road wheels 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Steering system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Brakes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Fuel tank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image.slidesharecdn.com/framechassisbodysmitauto-150916173755-lva1-app6892/95/automobile-frame-chassis-and-drives-3-638.jpg?cb=1442425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2" y="-30415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pmsusa3.org/gallery/d/223066-2/Visible_Automobile_Chassis_Renwal_813_4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29345"/>
            <a:ext cx="774932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-188810"/>
            <a:ext cx="6096000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06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648200"/>
            <a:ext cx="7872984" cy="2895600"/>
          </a:xfrm>
        </p:spPr>
        <p:txBody>
          <a:bodyPr/>
          <a:lstStyle/>
          <a:p>
            <a:r>
              <a:rPr lang="en-US" dirty="0" smtClean="0"/>
              <a:t>All the components listed above are mounted in either of two ways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Conventional construction </a:t>
            </a:r>
          </a:p>
          <a:p>
            <a:pPr marL="603504" lvl="2" indent="0">
              <a:buNone/>
            </a:pPr>
            <a:r>
              <a:rPr lang="en-US" dirty="0"/>
              <a:t>	</a:t>
            </a:r>
            <a:r>
              <a:rPr lang="en-US" dirty="0" smtClean="0"/>
              <a:t>a separate frame is used. </a:t>
            </a:r>
            <a:endParaRPr lang="en-US" dirty="0"/>
          </a:p>
        </p:txBody>
      </p:sp>
      <p:pic>
        <p:nvPicPr>
          <p:cNvPr id="1026" name="Picture 2" descr="http://image.slidesharecdn.com/framechassisbodysmitauto-150916173755-lva1-app6892/95/automobile-frame-chassis-and-drives-3-638.jpg?cb=14424252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424" y="152400"/>
            <a:ext cx="7872984" cy="4800600"/>
          </a:xfrm>
        </p:spPr>
        <p:txBody>
          <a:bodyPr/>
          <a:lstStyle/>
          <a:p>
            <a:pPr marL="82296" indent="0">
              <a:buNone/>
            </a:pPr>
            <a:r>
              <a:rPr lang="en-US" dirty="0" smtClean="0"/>
              <a:t>2.	Frameless or unitary construction in which no separate frame is employed. </a:t>
            </a:r>
            <a:endParaRPr lang="en-US" dirty="0"/>
          </a:p>
        </p:txBody>
      </p:sp>
      <p:pic>
        <p:nvPicPr>
          <p:cNvPr id="5122" name="Picture 2" descr="http://3.bp.blogspot.com/-UohcfXI_38M/UWaUxlNeQwI/AAAAAAAAAEs/7vp_ughctuI/s1600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1600200"/>
            <a:ext cx="763700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8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ttp://image.slidesharecdn.com/aefirstgroup-150421200444-conversion-gate02/95/introduction-to-automobile-6-638.jpg?cb=14296647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601200" cy="703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3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485</Words>
  <Application>Microsoft Macintosh PowerPoint</Application>
  <PresentationFormat>Custom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Gill Sans MT</vt:lpstr>
      <vt:lpstr>Verdana</vt:lpstr>
      <vt:lpstr>Wingdings 2</vt:lpstr>
      <vt:lpstr>Solstice</vt:lpstr>
      <vt:lpstr>Study of 4 Wheeler Chassis Layout &amp; Drive Layout</vt:lpstr>
      <vt:lpstr>What is an Automobile?</vt:lpstr>
      <vt:lpstr>Classification of automobile</vt:lpstr>
      <vt:lpstr>Chassis of vehicle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chassis </vt:lpstr>
      <vt:lpstr>PowerPoint Presentation</vt:lpstr>
      <vt:lpstr>Vehicle Frame</vt:lpstr>
      <vt:lpstr>Function of frame</vt:lpstr>
      <vt:lpstr>Types of Frame</vt:lpstr>
      <vt:lpstr>PowerPoint Presentation</vt:lpstr>
      <vt:lpstr>PowerPoint Presentation</vt:lpstr>
      <vt:lpstr>PowerPoint Presentation</vt:lpstr>
      <vt:lpstr>Sub frames</vt:lpstr>
      <vt:lpstr>Materials for frame</vt:lpstr>
      <vt:lpstr>Types of Drive layout</vt:lpstr>
      <vt:lpstr>vehicle layouts</vt:lpstr>
      <vt:lpstr>PowerPoint Presentation</vt:lpstr>
      <vt:lpstr>PowerPoint Presentation</vt:lpstr>
      <vt:lpstr>PowerPoint Presentation</vt:lpstr>
      <vt:lpstr>Rear engine rear wheel drive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</dc:creator>
  <cp:lastModifiedBy>Microsoft Office User</cp:lastModifiedBy>
  <cp:revision>28</cp:revision>
  <dcterms:created xsi:type="dcterms:W3CDTF">2016-07-01T11:27:52Z</dcterms:created>
  <dcterms:modified xsi:type="dcterms:W3CDTF">2018-08-01T05:07:38Z</dcterms:modified>
</cp:coreProperties>
</file>