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5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ED61C-BE3D-4B56-B8C5-4AABD7C5916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3AA0A09-E7CD-4778-88CC-8CB1B20E5DF4}">
      <dgm:prSet phldrT="[텍스트]"/>
      <dgm:spPr/>
      <dgm:t>
        <a:bodyPr/>
        <a:lstStyle/>
        <a:p>
          <a:pPr latinLnBrk="1"/>
          <a:r>
            <a:rPr lang="ko-KR" altLang="en-US" dirty="0"/>
            <a:t>경영정보</a:t>
          </a:r>
        </a:p>
      </dgm:t>
    </dgm:pt>
    <dgm:pt modelId="{C4E668AB-BFB6-4DC1-9BEF-1CBE90E2892A}" type="parTrans" cxnId="{B757B1D2-F71A-49E2-96DD-E1B0B9F6E24B}">
      <dgm:prSet/>
      <dgm:spPr/>
      <dgm:t>
        <a:bodyPr/>
        <a:lstStyle/>
        <a:p>
          <a:pPr latinLnBrk="1"/>
          <a:endParaRPr lang="ko-KR" altLang="en-US"/>
        </a:p>
      </dgm:t>
    </dgm:pt>
    <dgm:pt modelId="{ABA2FA4C-8961-469D-B369-CD495BB40984}" type="sibTrans" cxnId="{B757B1D2-F71A-49E2-96DD-E1B0B9F6E24B}">
      <dgm:prSet/>
      <dgm:spPr/>
      <dgm:t>
        <a:bodyPr/>
        <a:lstStyle/>
        <a:p>
          <a:pPr latinLnBrk="1"/>
          <a:endParaRPr lang="ko-KR" altLang="en-US"/>
        </a:p>
      </dgm:t>
    </dgm:pt>
    <dgm:pt modelId="{91C839C0-D100-4CBF-A9E9-BBEC82A7897E}">
      <dgm:prSet phldrT="[텍스트]"/>
      <dgm:spPr/>
      <dgm:t>
        <a:bodyPr/>
        <a:lstStyle/>
        <a:p>
          <a:pPr latinLnBrk="1"/>
          <a:r>
            <a:rPr lang="ko-KR" altLang="en-US" dirty="0"/>
            <a:t>연구관리</a:t>
          </a:r>
        </a:p>
      </dgm:t>
    </dgm:pt>
    <dgm:pt modelId="{EE5222C2-CB61-4BAE-94D5-A53435F2E5DC}" type="parTrans" cxnId="{28CE69CE-792F-4CCB-965F-0CF3D29E8776}">
      <dgm:prSet/>
      <dgm:spPr/>
      <dgm:t>
        <a:bodyPr/>
        <a:lstStyle/>
        <a:p>
          <a:pPr latinLnBrk="1"/>
          <a:endParaRPr lang="ko-KR" altLang="en-US"/>
        </a:p>
      </dgm:t>
    </dgm:pt>
    <dgm:pt modelId="{44E62B2B-2645-4AF3-A26C-31FF38CBF96F}" type="sibTrans" cxnId="{28CE69CE-792F-4CCB-965F-0CF3D29E8776}">
      <dgm:prSet/>
      <dgm:spPr/>
      <dgm:t>
        <a:bodyPr/>
        <a:lstStyle/>
        <a:p>
          <a:pPr latinLnBrk="1"/>
          <a:endParaRPr lang="ko-KR" altLang="en-US"/>
        </a:p>
      </dgm:t>
    </dgm:pt>
    <dgm:pt modelId="{93C962B5-A7A1-4179-88EB-12D4921F44DD}">
      <dgm:prSet phldrT="[텍스트]"/>
      <dgm:spPr/>
      <dgm:t>
        <a:bodyPr/>
        <a:lstStyle/>
        <a:p>
          <a:pPr latinLnBrk="1"/>
          <a:r>
            <a:rPr lang="ko-KR" altLang="en-US" dirty="0"/>
            <a:t>재무관리</a:t>
          </a:r>
        </a:p>
      </dgm:t>
    </dgm:pt>
    <dgm:pt modelId="{251C28B3-DFD2-438C-A3BF-341C745FEBCA}" type="parTrans" cxnId="{BB4A78A6-21D5-4AB2-8D90-6D0CCC43ECC6}">
      <dgm:prSet/>
      <dgm:spPr/>
      <dgm:t>
        <a:bodyPr/>
        <a:lstStyle/>
        <a:p>
          <a:pPr latinLnBrk="1"/>
          <a:endParaRPr lang="ko-KR" altLang="en-US"/>
        </a:p>
      </dgm:t>
    </dgm:pt>
    <dgm:pt modelId="{8B28BD34-CD3F-44D3-86DE-7C3FA8B458B8}" type="sibTrans" cxnId="{BB4A78A6-21D5-4AB2-8D90-6D0CCC43ECC6}">
      <dgm:prSet/>
      <dgm:spPr/>
      <dgm:t>
        <a:bodyPr/>
        <a:lstStyle/>
        <a:p>
          <a:pPr latinLnBrk="1"/>
          <a:endParaRPr lang="ko-KR" altLang="en-US"/>
        </a:p>
      </dgm:t>
    </dgm:pt>
    <dgm:pt modelId="{55739290-5E36-4420-B69A-751F3B461260}">
      <dgm:prSet phldrT="[텍스트]"/>
      <dgm:spPr/>
      <dgm:t>
        <a:bodyPr/>
        <a:lstStyle/>
        <a:p>
          <a:pPr latinLnBrk="1"/>
          <a:r>
            <a:rPr lang="ko-KR" altLang="en-US" dirty="0"/>
            <a:t>총무관리</a:t>
          </a:r>
        </a:p>
      </dgm:t>
    </dgm:pt>
    <dgm:pt modelId="{E7C95EB6-828F-4117-A0D7-CEE4EEBE6226}" type="parTrans" cxnId="{DEF7E241-1A71-4DDC-83C3-051A8ACAF43D}">
      <dgm:prSet/>
      <dgm:spPr/>
      <dgm:t>
        <a:bodyPr/>
        <a:lstStyle/>
        <a:p>
          <a:pPr latinLnBrk="1"/>
          <a:endParaRPr lang="ko-KR" altLang="en-US"/>
        </a:p>
      </dgm:t>
    </dgm:pt>
    <dgm:pt modelId="{8A916BFB-0A17-4A99-80EB-369F8EDE64E2}" type="sibTrans" cxnId="{DEF7E241-1A71-4DDC-83C3-051A8ACAF43D}">
      <dgm:prSet/>
      <dgm:spPr/>
      <dgm:t>
        <a:bodyPr/>
        <a:lstStyle/>
        <a:p>
          <a:pPr latinLnBrk="1"/>
          <a:endParaRPr lang="ko-KR" altLang="en-US"/>
        </a:p>
      </dgm:t>
    </dgm:pt>
    <dgm:pt modelId="{52FF7312-1F5A-4ED4-8A48-11F91D627544}">
      <dgm:prSet phldrT="[텍스트]"/>
      <dgm:spPr/>
      <dgm:t>
        <a:bodyPr/>
        <a:lstStyle/>
        <a:p>
          <a:pPr latinLnBrk="1"/>
          <a:r>
            <a:rPr lang="ko-KR" altLang="en-US" dirty="0"/>
            <a:t>인사관리</a:t>
          </a:r>
        </a:p>
      </dgm:t>
    </dgm:pt>
    <dgm:pt modelId="{B849B6E3-3FA5-46F3-A5C6-570AEE13528F}" type="parTrans" cxnId="{93007985-9FF0-425E-853A-187BA808748C}">
      <dgm:prSet/>
      <dgm:spPr/>
      <dgm:t>
        <a:bodyPr/>
        <a:lstStyle/>
        <a:p>
          <a:pPr latinLnBrk="1"/>
          <a:endParaRPr lang="ko-KR" altLang="en-US"/>
        </a:p>
      </dgm:t>
    </dgm:pt>
    <dgm:pt modelId="{2AED6B43-A853-42C1-B1E5-94F1B675238F}" type="sibTrans" cxnId="{93007985-9FF0-425E-853A-187BA808748C}">
      <dgm:prSet/>
      <dgm:spPr/>
      <dgm:t>
        <a:bodyPr/>
        <a:lstStyle/>
        <a:p>
          <a:pPr latinLnBrk="1"/>
          <a:endParaRPr lang="ko-KR" altLang="en-US"/>
        </a:p>
      </dgm:t>
    </dgm:pt>
    <dgm:pt modelId="{7809307A-37B8-438F-BA9B-F26E3DBC6D80}">
      <dgm:prSet phldrT="[텍스트]"/>
      <dgm:spPr/>
      <dgm:t>
        <a:bodyPr/>
        <a:lstStyle/>
        <a:p>
          <a:pPr latinLnBrk="1"/>
          <a:r>
            <a:rPr lang="ko-KR" altLang="en-US"/>
            <a:t>기업지원</a:t>
          </a:r>
          <a:endParaRPr lang="ko-KR" altLang="en-US" dirty="0"/>
        </a:p>
      </dgm:t>
    </dgm:pt>
    <dgm:pt modelId="{07CE1A58-8A12-4824-809E-CC1212DDB6DE}" type="parTrans" cxnId="{27D08102-8CFE-4396-B57F-36EF643EDB39}">
      <dgm:prSet/>
      <dgm:spPr/>
      <dgm:t>
        <a:bodyPr/>
        <a:lstStyle/>
        <a:p>
          <a:pPr latinLnBrk="1"/>
          <a:endParaRPr lang="ko-KR" altLang="en-US"/>
        </a:p>
      </dgm:t>
    </dgm:pt>
    <dgm:pt modelId="{20AAE162-1D88-4B15-8659-60F39EC9E62D}" type="sibTrans" cxnId="{27D08102-8CFE-4396-B57F-36EF643EDB39}">
      <dgm:prSet/>
      <dgm:spPr/>
      <dgm:t>
        <a:bodyPr/>
        <a:lstStyle/>
        <a:p>
          <a:pPr latinLnBrk="1"/>
          <a:endParaRPr lang="ko-KR" altLang="en-US"/>
        </a:p>
      </dgm:t>
    </dgm:pt>
    <dgm:pt modelId="{AC7C8DDA-759C-4BA4-853A-CD8D662E6DDA}">
      <dgm:prSet phldrT="[텍스트]"/>
      <dgm:spPr/>
      <dgm:t>
        <a:bodyPr/>
        <a:lstStyle/>
        <a:p>
          <a:pPr latinLnBrk="1"/>
          <a:r>
            <a:rPr lang="ko-KR" altLang="en-US" dirty="0"/>
            <a:t>자산관리</a:t>
          </a:r>
        </a:p>
      </dgm:t>
    </dgm:pt>
    <dgm:pt modelId="{BE755FAF-3D33-4A58-9D33-21B514617062}" type="parTrans" cxnId="{0F211613-F87B-4940-A102-7E5263C0E165}">
      <dgm:prSet/>
      <dgm:spPr/>
      <dgm:t>
        <a:bodyPr/>
        <a:lstStyle/>
        <a:p>
          <a:pPr latinLnBrk="1"/>
          <a:endParaRPr lang="ko-KR" altLang="en-US"/>
        </a:p>
      </dgm:t>
    </dgm:pt>
    <dgm:pt modelId="{F94F1C90-8BC6-4DA4-831C-5E9217475E32}" type="sibTrans" cxnId="{0F211613-F87B-4940-A102-7E5263C0E165}">
      <dgm:prSet/>
      <dgm:spPr/>
      <dgm:t>
        <a:bodyPr/>
        <a:lstStyle/>
        <a:p>
          <a:pPr latinLnBrk="1"/>
          <a:endParaRPr lang="ko-KR" altLang="en-US"/>
        </a:p>
      </dgm:t>
    </dgm:pt>
    <dgm:pt modelId="{DAD34315-3995-4B9C-BB6D-25FB4D8CD2CD}">
      <dgm:prSet phldrT="[텍스트]"/>
      <dgm:spPr/>
      <dgm:t>
        <a:bodyPr/>
        <a:lstStyle/>
        <a:p>
          <a:pPr latinLnBrk="1"/>
          <a:r>
            <a:rPr lang="ko-KR" altLang="en-US" dirty="0"/>
            <a:t>구매관리</a:t>
          </a:r>
        </a:p>
      </dgm:t>
    </dgm:pt>
    <dgm:pt modelId="{BBCF0194-E4AE-40B3-804D-B621F0D0F52B}" type="parTrans" cxnId="{86B5D755-02D4-40AF-B187-FE2A400CA120}">
      <dgm:prSet/>
      <dgm:spPr/>
      <dgm:t>
        <a:bodyPr/>
        <a:lstStyle/>
        <a:p>
          <a:pPr latinLnBrk="1"/>
          <a:endParaRPr lang="ko-KR" altLang="en-US"/>
        </a:p>
      </dgm:t>
    </dgm:pt>
    <dgm:pt modelId="{55730E1B-20D9-4ED7-8D4F-27E5B30CFEEB}" type="sibTrans" cxnId="{86B5D755-02D4-40AF-B187-FE2A400CA120}">
      <dgm:prSet/>
      <dgm:spPr/>
      <dgm:t>
        <a:bodyPr/>
        <a:lstStyle/>
        <a:p>
          <a:pPr latinLnBrk="1"/>
          <a:endParaRPr lang="ko-KR" altLang="en-US"/>
        </a:p>
      </dgm:t>
    </dgm:pt>
    <dgm:pt modelId="{F29106A0-6F25-461F-9CBD-1BF1F6747D79}">
      <dgm:prSet phldrT="[텍스트]"/>
      <dgm:spPr/>
      <dgm:t>
        <a:bodyPr/>
        <a:lstStyle/>
        <a:p>
          <a:pPr latinLnBrk="1"/>
          <a:r>
            <a:rPr lang="ko-KR" altLang="en-US" dirty="0"/>
            <a:t>감사관리</a:t>
          </a:r>
        </a:p>
      </dgm:t>
    </dgm:pt>
    <dgm:pt modelId="{7ACF45DB-C0FB-457F-9210-1404BD54B5D8}" type="parTrans" cxnId="{8AA3311C-1391-48C3-B31F-EC632F1C9F17}">
      <dgm:prSet/>
      <dgm:spPr/>
      <dgm:t>
        <a:bodyPr/>
        <a:lstStyle/>
        <a:p>
          <a:pPr latinLnBrk="1"/>
          <a:endParaRPr lang="ko-KR" altLang="en-US"/>
        </a:p>
      </dgm:t>
    </dgm:pt>
    <dgm:pt modelId="{9658364F-4C1B-4EBE-A95D-F935AA7E9A24}" type="sibTrans" cxnId="{8AA3311C-1391-48C3-B31F-EC632F1C9F17}">
      <dgm:prSet/>
      <dgm:spPr/>
      <dgm:t>
        <a:bodyPr/>
        <a:lstStyle/>
        <a:p>
          <a:pPr latinLnBrk="1"/>
          <a:endParaRPr lang="ko-KR" altLang="en-US"/>
        </a:p>
      </dgm:t>
    </dgm:pt>
    <dgm:pt modelId="{3D2A1B50-06DC-4B82-8B2D-BDDEB7C5555D}">
      <dgm:prSet phldrT="[텍스트]"/>
      <dgm:spPr/>
      <dgm:t>
        <a:bodyPr/>
        <a:lstStyle/>
        <a:p>
          <a:pPr latinLnBrk="1"/>
          <a:r>
            <a:rPr lang="ko-KR" altLang="en-US" dirty="0"/>
            <a:t>기획협력</a:t>
          </a:r>
        </a:p>
      </dgm:t>
    </dgm:pt>
    <dgm:pt modelId="{ABB00599-8CBC-495D-A473-6B4740F5C8A8}" type="parTrans" cxnId="{7CF8EC81-7D03-4E15-A424-AF3C0346F972}">
      <dgm:prSet/>
      <dgm:spPr/>
      <dgm:t>
        <a:bodyPr/>
        <a:lstStyle/>
        <a:p>
          <a:pPr latinLnBrk="1"/>
          <a:endParaRPr lang="ko-KR" altLang="en-US"/>
        </a:p>
      </dgm:t>
    </dgm:pt>
    <dgm:pt modelId="{017566FA-2057-4AA7-B938-7FAC827C3C27}" type="sibTrans" cxnId="{7CF8EC81-7D03-4E15-A424-AF3C0346F972}">
      <dgm:prSet/>
      <dgm:spPr/>
      <dgm:t>
        <a:bodyPr/>
        <a:lstStyle/>
        <a:p>
          <a:pPr latinLnBrk="1"/>
          <a:endParaRPr lang="ko-KR" altLang="en-US"/>
        </a:p>
      </dgm:t>
    </dgm:pt>
    <dgm:pt modelId="{C8F7DBE6-6E63-4047-B281-DDD67C3175C5}">
      <dgm:prSet phldrT="[텍스트]"/>
      <dgm:spPr/>
      <dgm:t>
        <a:bodyPr/>
        <a:lstStyle/>
        <a:p>
          <a:pPr latinLnBrk="1"/>
          <a:r>
            <a:rPr lang="ko-KR" altLang="en-US" dirty="0"/>
            <a:t>도서관리</a:t>
          </a:r>
        </a:p>
      </dgm:t>
    </dgm:pt>
    <dgm:pt modelId="{97D551E5-F4BE-4CCB-B2D6-5A00E876059F}" type="parTrans" cxnId="{9BF3261F-1B03-4E4A-8110-273188F45AF1}">
      <dgm:prSet/>
      <dgm:spPr/>
      <dgm:t>
        <a:bodyPr/>
        <a:lstStyle/>
        <a:p>
          <a:pPr latinLnBrk="1"/>
          <a:endParaRPr lang="ko-KR" altLang="en-US"/>
        </a:p>
      </dgm:t>
    </dgm:pt>
    <dgm:pt modelId="{14B2ADBA-2BF6-4629-A211-6D2EA00553A9}" type="sibTrans" cxnId="{9BF3261F-1B03-4E4A-8110-273188F45AF1}">
      <dgm:prSet/>
      <dgm:spPr/>
      <dgm:t>
        <a:bodyPr/>
        <a:lstStyle/>
        <a:p>
          <a:pPr latinLnBrk="1"/>
          <a:endParaRPr lang="ko-KR" altLang="en-US"/>
        </a:p>
      </dgm:t>
    </dgm:pt>
    <dgm:pt modelId="{FC335A97-95FA-428C-8718-33879D4AF989}">
      <dgm:prSet phldrT="[텍스트]"/>
      <dgm:spPr/>
      <dgm:t>
        <a:bodyPr/>
        <a:lstStyle/>
        <a:p>
          <a:pPr latinLnBrk="1"/>
          <a:r>
            <a:rPr lang="ko-KR" altLang="en-US" dirty="0"/>
            <a:t>시스템</a:t>
          </a:r>
        </a:p>
      </dgm:t>
    </dgm:pt>
    <dgm:pt modelId="{5CBDECB4-A2C6-4823-A36E-2226E29BCD18}" type="parTrans" cxnId="{AA24A0B8-B40D-4FD9-B2FC-69FC5861A327}">
      <dgm:prSet/>
      <dgm:spPr/>
      <dgm:t>
        <a:bodyPr/>
        <a:lstStyle/>
        <a:p>
          <a:pPr latinLnBrk="1"/>
          <a:endParaRPr lang="ko-KR" altLang="en-US"/>
        </a:p>
      </dgm:t>
    </dgm:pt>
    <dgm:pt modelId="{8E06FD19-CDF4-4EA9-A30C-D621E517368B}" type="sibTrans" cxnId="{AA24A0B8-B40D-4FD9-B2FC-69FC5861A327}">
      <dgm:prSet/>
      <dgm:spPr/>
      <dgm:t>
        <a:bodyPr/>
        <a:lstStyle/>
        <a:p>
          <a:pPr latinLnBrk="1"/>
          <a:endParaRPr lang="ko-KR" altLang="en-US"/>
        </a:p>
      </dgm:t>
    </dgm:pt>
    <dgm:pt modelId="{E0D93C5B-7A03-4820-8495-49EF789DF218}">
      <dgm:prSet phldrT="[텍스트]"/>
      <dgm:spPr/>
      <dgm:t>
        <a:bodyPr/>
        <a:lstStyle/>
        <a:p>
          <a:pPr latinLnBrk="1"/>
          <a:r>
            <a:rPr lang="ko-KR" altLang="en-US" dirty="0"/>
            <a:t>지재권</a:t>
          </a:r>
          <a:r>
            <a:rPr lang="en-US" altLang="ko-KR" dirty="0"/>
            <a:t>/</a:t>
          </a:r>
          <a:r>
            <a:rPr lang="ko-KR" altLang="en-US" dirty="0"/>
            <a:t>기술이전</a:t>
          </a:r>
        </a:p>
      </dgm:t>
    </dgm:pt>
    <dgm:pt modelId="{46245066-1648-46C0-BD0C-D1D781BA50B2}" type="parTrans" cxnId="{DAB74E4E-481A-4C3A-8788-D05303EC56DD}">
      <dgm:prSet/>
      <dgm:spPr/>
      <dgm:t>
        <a:bodyPr/>
        <a:lstStyle/>
        <a:p>
          <a:pPr latinLnBrk="1"/>
          <a:endParaRPr lang="ko-KR" altLang="en-US"/>
        </a:p>
      </dgm:t>
    </dgm:pt>
    <dgm:pt modelId="{51A2600E-DF79-4416-BAFF-0249DB766668}" type="sibTrans" cxnId="{DAB74E4E-481A-4C3A-8788-D05303EC56DD}">
      <dgm:prSet/>
      <dgm:spPr/>
      <dgm:t>
        <a:bodyPr/>
        <a:lstStyle/>
        <a:p>
          <a:pPr latinLnBrk="1"/>
          <a:endParaRPr lang="ko-KR" altLang="en-US"/>
        </a:p>
      </dgm:t>
    </dgm:pt>
    <dgm:pt modelId="{0358E10B-4B43-4D23-835E-0875851A885E}">
      <dgm:prSet phldrT="[텍스트]"/>
      <dgm:spPr/>
      <dgm:t>
        <a:bodyPr/>
        <a:lstStyle/>
        <a:p>
          <a:pPr latinLnBrk="1"/>
          <a:r>
            <a:rPr lang="ko-KR" altLang="en-US" dirty="0"/>
            <a:t>별표양식</a:t>
          </a:r>
        </a:p>
      </dgm:t>
    </dgm:pt>
    <dgm:pt modelId="{92C05379-A654-4698-94A4-BADA11555319}" type="parTrans" cxnId="{9E90BB64-6E58-4E61-8386-28A46489523D}">
      <dgm:prSet/>
      <dgm:spPr/>
      <dgm:t>
        <a:bodyPr/>
        <a:lstStyle/>
        <a:p>
          <a:pPr latinLnBrk="1"/>
          <a:endParaRPr lang="ko-KR" altLang="en-US"/>
        </a:p>
      </dgm:t>
    </dgm:pt>
    <dgm:pt modelId="{747EB2B5-36EB-4216-B602-36EE4C8F60BF}" type="sibTrans" cxnId="{9E90BB64-6E58-4E61-8386-28A46489523D}">
      <dgm:prSet/>
      <dgm:spPr/>
      <dgm:t>
        <a:bodyPr/>
        <a:lstStyle/>
        <a:p>
          <a:pPr latinLnBrk="1"/>
          <a:endParaRPr lang="ko-KR" altLang="en-US"/>
        </a:p>
      </dgm:t>
    </dgm:pt>
    <dgm:pt modelId="{ED6BD5E5-14FB-4BB2-80F6-D99BE20FD8CC}">
      <dgm:prSet phldrT="[텍스트]"/>
      <dgm:spPr/>
      <dgm:t>
        <a:bodyPr/>
        <a:lstStyle/>
        <a:p>
          <a:pPr latinLnBrk="1"/>
          <a:r>
            <a:rPr lang="ko-KR" altLang="en-US" dirty="0"/>
            <a:t>추천양식</a:t>
          </a:r>
        </a:p>
      </dgm:t>
    </dgm:pt>
    <dgm:pt modelId="{6D73A4F5-563F-4907-AD5D-91A2097D5EB8}" type="parTrans" cxnId="{05C0298F-F7E9-4F22-AC7C-39C3E30372AB}">
      <dgm:prSet/>
      <dgm:spPr/>
      <dgm:t>
        <a:bodyPr/>
        <a:lstStyle/>
        <a:p>
          <a:pPr latinLnBrk="1"/>
          <a:endParaRPr lang="ko-KR" altLang="en-US"/>
        </a:p>
      </dgm:t>
    </dgm:pt>
    <dgm:pt modelId="{D1F5B074-62C9-45DF-9CF9-899D6EBE4617}" type="sibTrans" cxnId="{05C0298F-F7E9-4F22-AC7C-39C3E30372AB}">
      <dgm:prSet/>
      <dgm:spPr/>
      <dgm:t>
        <a:bodyPr/>
        <a:lstStyle/>
        <a:p>
          <a:pPr latinLnBrk="1"/>
          <a:endParaRPr lang="ko-KR" altLang="en-US"/>
        </a:p>
      </dgm:t>
    </dgm:pt>
    <dgm:pt modelId="{E63D0580-F288-485D-96E1-2FE7A28C8C2C}" type="pres">
      <dgm:prSet presAssocID="{0F7ED61C-BE3D-4B56-B8C5-4AABD7C5916E}" presName="Name0" presStyleCnt="0">
        <dgm:presLayoutVars>
          <dgm:dir/>
          <dgm:resizeHandles val="exact"/>
        </dgm:presLayoutVars>
      </dgm:prSet>
      <dgm:spPr/>
    </dgm:pt>
    <dgm:pt modelId="{0B406C53-4883-4AE9-BF7A-B39D9F2D91FE}" type="pres">
      <dgm:prSet presAssocID="{0358E10B-4B43-4D23-835E-0875851A885E}" presName="compNode" presStyleCnt="0"/>
      <dgm:spPr/>
    </dgm:pt>
    <dgm:pt modelId="{13A0DD8E-5DAB-4057-AB01-8905079E06AB}" type="pres">
      <dgm:prSet presAssocID="{0358E10B-4B43-4D23-835E-0875851A885E}" presName="pictRect" presStyleLbl="node1" presStyleIdx="0" presStyleCnt="15"/>
      <dgm:spPr>
        <a:solidFill>
          <a:srgbClr val="FFC000"/>
        </a:solidFill>
      </dgm:spPr>
    </dgm:pt>
    <dgm:pt modelId="{8542632E-4875-4F42-9821-2027B82FF478}" type="pres">
      <dgm:prSet presAssocID="{0358E10B-4B43-4D23-835E-0875851A885E}" presName="textRect" presStyleLbl="revTx" presStyleIdx="0" presStyleCnt="15">
        <dgm:presLayoutVars>
          <dgm:bulletEnabled val="1"/>
        </dgm:presLayoutVars>
      </dgm:prSet>
      <dgm:spPr/>
    </dgm:pt>
    <dgm:pt modelId="{C69ECF67-9CEE-458E-BCAB-7A21F8510235}" type="pres">
      <dgm:prSet presAssocID="{747EB2B5-36EB-4216-B602-36EE4C8F60BF}" presName="sibTrans" presStyleLbl="sibTrans2D1" presStyleIdx="0" presStyleCnt="0"/>
      <dgm:spPr/>
    </dgm:pt>
    <dgm:pt modelId="{326C39DE-BB3E-491F-9C81-C013DF0A84A6}" type="pres">
      <dgm:prSet presAssocID="{ED6BD5E5-14FB-4BB2-80F6-D99BE20FD8CC}" presName="compNode" presStyleCnt="0"/>
      <dgm:spPr/>
    </dgm:pt>
    <dgm:pt modelId="{19304825-C154-4BA6-B460-B6BFF2E5A643}" type="pres">
      <dgm:prSet presAssocID="{ED6BD5E5-14FB-4BB2-80F6-D99BE20FD8CC}" presName="pictRect" presStyleLbl="node1" presStyleIdx="1" presStyleCnt="15"/>
      <dgm:spPr>
        <a:solidFill>
          <a:srgbClr val="00B050"/>
        </a:solidFill>
      </dgm:spPr>
    </dgm:pt>
    <dgm:pt modelId="{8CD533F1-49E3-4A2B-AAC9-E87BFCA2F0B7}" type="pres">
      <dgm:prSet presAssocID="{ED6BD5E5-14FB-4BB2-80F6-D99BE20FD8CC}" presName="textRect" presStyleLbl="revTx" presStyleIdx="1" presStyleCnt="15">
        <dgm:presLayoutVars>
          <dgm:bulletEnabled val="1"/>
        </dgm:presLayoutVars>
      </dgm:prSet>
      <dgm:spPr/>
    </dgm:pt>
    <dgm:pt modelId="{546A45CB-BC20-4F49-B733-41B2B692C8E6}" type="pres">
      <dgm:prSet presAssocID="{D1F5B074-62C9-45DF-9CF9-899D6EBE4617}" presName="sibTrans" presStyleLbl="sibTrans2D1" presStyleIdx="0" presStyleCnt="0"/>
      <dgm:spPr/>
    </dgm:pt>
    <dgm:pt modelId="{B8F3AB18-3C9A-4E93-8B06-DBA2E7B17CD4}" type="pres">
      <dgm:prSet presAssocID="{93AA0A09-E7CD-4778-88CC-8CB1B20E5DF4}" presName="compNode" presStyleCnt="0"/>
      <dgm:spPr/>
    </dgm:pt>
    <dgm:pt modelId="{F76DCB6B-C299-4531-9907-3AE1E53FD57F}" type="pres">
      <dgm:prSet presAssocID="{93AA0A09-E7CD-4778-88CC-8CB1B20E5DF4}" presName="pictRect" presStyleLbl="node1" presStyleIdx="2" presStyleCnt="1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하향 경향 그래프 윤곽선"/>
        </a:ext>
      </dgm:extLst>
    </dgm:pt>
    <dgm:pt modelId="{D5AD34A4-FE11-4B45-8E18-BC2F0724976C}" type="pres">
      <dgm:prSet presAssocID="{93AA0A09-E7CD-4778-88CC-8CB1B20E5DF4}" presName="textRect" presStyleLbl="revTx" presStyleIdx="2" presStyleCnt="15">
        <dgm:presLayoutVars>
          <dgm:bulletEnabled val="1"/>
        </dgm:presLayoutVars>
      </dgm:prSet>
      <dgm:spPr/>
    </dgm:pt>
    <dgm:pt modelId="{017EC1D7-DDF8-4FAF-BAF7-0302D6FFE3D8}" type="pres">
      <dgm:prSet presAssocID="{ABA2FA4C-8961-469D-B369-CD495BB40984}" presName="sibTrans" presStyleLbl="sibTrans2D1" presStyleIdx="0" presStyleCnt="0"/>
      <dgm:spPr/>
    </dgm:pt>
    <dgm:pt modelId="{0E32E2AC-3640-4230-9374-5FCAF03B200A}" type="pres">
      <dgm:prSet presAssocID="{91C839C0-D100-4CBF-A9E9-BBEC82A7897E}" presName="compNode" presStyleCnt="0"/>
      <dgm:spPr/>
    </dgm:pt>
    <dgm:pt modelId="{8C442B63-20CB-41AF-803B-407E28E3F901}" type="pres">
      <dgm:prSet presAssocID="{91C839C0-D100-4CBF-A9E9-BBEC82A7897E}" presName="pictRect" presStyleLbl="node1" presStyleIdx="3" presStyleCnt="1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이사회실 단색으로 채워진"/>
        </a:ext>
      </dgm:extLst>
    </dgm:pt>
    <dgm:pt modelId="{027C2401-8245-4856-BF98-48ECB5E94ECF}" type="pres">
      <dgm:prSet presAssocID="{91C839C0-D100-4CBF-A9E9-BBEC82A7897E}" presName="textRect" presStyleLbl="revTx" presStyleIdx="3" presStyleCnt="15">
        <dgm:presLayoutVars>
          <dgm:bulletEnabled val="1"/>
        </dgm:presLayoutVars>
      </dgm:prSet>
      <dgm:spPr/>
    </dgm:pt>
    <dgm:pt modelId="{36B85564-24B1-44AC-A7C1-BDE34C816A1C}" type="pres">
      <dgm:prSet presAssocID="{44E62B2B-2645-4AF3-A26C-31FF38CBF96F}" presName="sibTrans" presStyleLbl="sibTrans2D1" presStyleIdx="0" presStyleCnt="0"/>
      <dgm:spPr/>
    </dgm:pt>
    <dgm:pt modelId="{80A5BA45-0AEA-4EB5-9A41-E960275FD194}" type="pres">
      <dgm:prSet presAssocID="{93C962B5-A7A1-4179-88EB-12D4921F44DD}" presName="compNode" presStyleCnt="0"/>
      <dgm:spPr/>
    </dgm:pt>
    <dgm:pt modelId="{812661AE-806A-47B2-957C-9EDB2AF661E9}" type="pres">
      <dgm:prSet presAssocID="{93C962B5-A7A1-4179-88EB-12D4921F44DD}" presName="pictRect" presStyleLbl="node1" presStyleIdx="4" presStyleCnt="1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클립보드 윤곽선"/>
        </a:ext>
      </dgm:extLst>
    </dgm:pt>
    <dgm:pt modelId="{7E74D608-32DE-4EC5-9E48-8C62C87053CF}" type="pres">
      <dgm:prSet presAssocID="{93C962B5-A7A1-4179-88EB-12D4921F44DD}" presName="textRect" presStyleLbl="revTx" presStyleIdx="4" presStyleCnt="15">
        <dgm:presLayoutVars>
          <dgm:bulletEnabled val="1"/>
        </dgm:presLayoutVars>
      </dgm:prSet>
      <dgm:spPr/>
    </dgm:pt>
    <dgm:pt modelId="{BABAC963-37B8-4699-894E-B38E9FC7525C}" type="pres">
      <dgm:prSet presAssocID="{8B28BD34-CD3F-44D3-86DE-7C3FA8B458B8}" presName="sibTrans" presStyleLbl="sibTrans2D1" presStyleIdx="0" presStyleCnt="0"/>
      <dgm:spPr/>
    </dgm:pt>
    <dgm:pt modelId="{22E8C663-7F1A-41AB-9F6F-D5FD43509910}" type="pres">
      <dgm:prSet presAssocID="{55739290-5E36-4420-B69A-751F3B461260}" presName="compNode" presStyleCnt="0"/>
      <dgm:spPr/>
    </dgm:pt>
    <dgm:pt modelId="{B83C5C3B-35F8-4601-948D-BF0F53895C89}" type="pres">
      <dgm:prSet presAssocID="{55739290-5E36-4420-B69A-751F3B461260}" presName="pictRect" presStyleLbl="node1" presStyleIdx="5" presStyleCnt="1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서류 가방 단색으로 채워진"/>
        </a:ext>
      </dgm:extLst>
    </dgm:pt>
    <dgm:pt modelId="{A8448780-BD6D-4737-B54E-F0617F25D648}" type="pres">
      <dgm:prSet presAssocID="{55739290-5E36-4420-B69A-751F3B461260}" presName="textRect" presStyleLbl="revTx" presStyleIdx="5" presStyleCnt="15">
        <dgm:presLayoutVars>
          <dgm:bulletEnabled val="1"/>
        </dgm:presLayoutVars>
      </dgm:prSet>
      <dgm:spPr/>
    </dgm:pt>
    <dgm:pt modelId="{6CFA8581-86D8-4D6D-BBEA-D359143B25AF}" type="pres">
      <dgm:prSet presAssocID="{8A916BFB-0A17-4A99-80EB-369F8EDE64E2}" presName="sibTrans" presStyleLbl="sibTrans2D1" presStyleIdx="0" presStyleCnt="0"/>
      <dgm:spPr/>
    </dgm:pt>
    <dgm:pt modelId="{4E1D5FC8-F804-408A-B578-655873D1E839}" type="pres">
      <dgm:prSet presAssocID="{52FF7312-1F5A-4ED4-8A48-11F91D627544}" presName="compNode" presStyleCnt="0"/>
      <dgm:spPr/>
    </dgm:pt>
    <dgm:pt modelId="{A73B5E6A-F0E0-48B6-B7B3-A8AE89A434B6}" type="pres">
      <dgm:prSet presAssocID="{52FF7312-1F5A-4ED4-8A48-11F91D627544}" presName="pictRect" presStyleLbl="node1" presStyleIdx="6" presStyleCnt="1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광고 단색으로 채워진"/>
        </a:ext>
      </dgm:extLst>
    </dgm:pt>
    <dgm:pt modelId="{B0B91673-EE36-4F23-A47C-6BA9C8B8E13A}" type="pres">
      <dgm:prSet presAssocID="{52FF7312-1F5A-4ED4-8A48-11F91D627544}" presName="textRect" presStyleLbl="revTx" presStyleIdx="6" presStyleCnt="15">
        <dgm:presLayoutVars>
          <dgm:bulletEnabled val="1"/>
        </dgm:presLayoutVars>
      </dgm:prSet>
      <dgm:spPr/>
    </dgm:pt>
    <dgm:pt modelId="{0B450C8A-5DE9-4CAC-85C9-4F6AEBEF7306}" type="pres">
      <dgm:prSet presAssocID="{2AED6B43-A853-42C1-B1E5-94F1B675238F}" presName="sibTrans" presStyleLbl="sibTrans2D1" presStyleIdx="0" presStyleCnt="0"/>
      <dgm:spPr/>
    </dgm:pt>
    <dgm:pt modelId="{EB0CC21E-964C-4081-AACD-DF17727E2753}" type="pres">
      <dgm:prSet presAssocID="{7809307A-37B8-438F-BA9B-F26E3DBC6D80}" presName="compNode" presStyleCnt="0"/>
      <dgm:spPr/>
    </dgm:pt>
    <dgm:pt modelId="{D1C079A5-9C66-44F5-BD61-4B36A10ADF38}" type="pres">
      <dgm:prSet presAssocID="{7809307A-37B8-438F-BA9B-F26E3DBC6D80}" presName="pictRect" presStyleLbl="node1" presStyleIdx="7" presStyleCnt="15"/>
      <dgm:spPr/>
    </dgm:pt>
    <dgm:pt modelId="{A8F8FE48-53BD-4CB5-836A-567932BF4979}" type="pres">
      <dgm:prSet presAssocID="{7809307A-37B8-438F-BA9B-F26E3DBC6D80}" presName="textRect" presStyleLbl="revTx" presStyleIdx="7" presStyleCnt="15">
        <dgm:presLayoutVars>
          <dgm:bulletEnabled val="1"/>
        </dgm:presLayoutVars>
      </dgm:prSet>
      <dgm:spPr/>
    </dgm:pt>
    <dgm:pt modelId="{967C3F73-8191-47F2-AB7C-B9801A649631}" type="pres">
      <dgm:prSet presAssocID="{20AAE162-1D88-4B15-8659-60F39EC9E62D}" presName="sibTrans" presStyleLbl="sibTrans2D1" presStyleIdx="0" presStyleCnt="0"/>
      <dgm:spPr/>
    </dgm:pt>
    <dgm:pt modelId="{0022B35D-BA0D-44F7-A564-05FAE061C388}" type="pres">
      <dgm:prSet presAssocID="{AC7C8DDA-759C-4BA4-853A-CD8D662E6DDA}" presName="compNode" presStyleCnt="0"/>
      <dgm:spPr/>
    </dgm:pt>
    <dgm:pt modelId="{940F0250-5359-4736-A805-F62ED6424AAD}" type="pres">
      <dgm:prSet presAssocID="{AC7C8DDA-759C-4BA4-853A-CD8D662E6DDA}" presName="pictRect" presStyleLbl="node1" presStyleIdx="8" presStyleCnt="15"/>
      <dgm:spPr/>
    </dgm:pt>
    <dgm:pt modelId="{943D2EC2-BEF0-4D53-85F1-0A05638C22D8}" type="pres">
      <dgm:prSet presAssocID="{AC7C8DDA-759C-4BA4-853A-CD8D662E6DDA}" presName="textRect" presStyleLbl="revTx" presStyleIdx="8" presStyleCnt="15">
        <dgm:presLayoutVars>
          <dgm:bulletEnabled val="1"/>
        </dgm:presLayoutVars>
      </dgm:prSet>
      <dgm:spPr/>
    </dgm:pt>
    <dgm:pt modelId="{25F8718C-5C24-41B6-946E-D37486F20829}" type="pres">
      <dgm:prSet presAssocID="{F94F1C90-8BC6-4DA4-831C-5E9217475E32}" presName="sibTrans" presStyleLbl="sibTrans2D1" presStyleIdx="0" presStyleCnt="0"/>
      <dgm:spPr/>
    </dgm:pt>
    <dgm:pt modelId="{9DBCEB4D-151F-4529-8C47-808ADD258DB2}" type="pres">
      <dgm:prSet presAssocID="{DAD34315-3995-4B9C-BB6D-25FB4D8CD2CD}" presName="compNode" presStyleCnt="0"/>
      <dgm:spPr/>
    </dgm:pt>
    <dgm:pt modelId="{FCBCB8E6-9AA7-4B81-BAB7-2698361A8469}" type="pres">
      <dgm:prSet presAssocID="{DAD34315-3995-4B9C-BB6D-25FB4D8CD2CD}" presName="pictRect" presStyleLbl="node1" presStyleIdx="9" presStyleCnt="15"/>
      <dgm:spPr/>
    </dgm:pt>
    <dgm:pt modelId="{26972F4B-3CC8-4221-AF4E-D024A2870726}" type="pres">
      <dgm:prSet presAssocID="{DAD34315-3995-4B9C-BB6D-25FB4D8CD2CD}" presName="textRect" presStyleLbl="revTx" presStyleIdx="9" presStyleCnt="15">
        <dgm:presLayoutVars>
          <dgm:bulletEnabled val="1"/>
        </dgm:presLayoutVars>
      </dgm:prSet>
      <dgm:spPr/>
    </dgm:pt>
    <dgm:pt modelId="{3EFFCAEA-56D5-435F-8FD8-5E0D81B13669}" type="pres">
      <dgm:prSet presAssocID="{55730E1B-20D9-4ED7-8D4F-27E5B30CFEEB}" presName="sibTrans" presStyleLbl="sibTrans2D1" presStyleIdx="0" presStyleCnt="0"/>
      <dgm:spPr/>
    </dgm:pt>
    <dgm:pt modelId="{F348F913-8A22-4666-9EA5-9F5FF8F6F043}" type="pres">
      <dgm:prSet presAssocID="{F29106A0-6F25-461F-9CBD-1BF1F6747D79}" presName="compNode" presStyleCnt="0"/>
      <dgm:spPr/>
    </dgm:pt>
    <dgm:pt modelId="{67F09807-2760-4DC3-BE5C-207C5E176CC5}" type="pres">
      <dgm:prSet presAssocID="{F29106A0-6F25-461F-9CBD-1BF1F6747D79}" presName="pictRect" presStyleLbl="node1" presStyleIdx="10" presStyleCnt="15"/>
      <dgm:spPr/>
    </dgm:pt>
    <dgm:pt modelId="{701FD4C2-FEFD-46A2-9F73-1630DA69D5C4}" type="pres">
      <dgm:prSet presAssocID="{F29106A0-6F25-461F-9CBD-1BF1F6747D79}" presName="textRect" presStyleLbl="revTx" presStyleIdx="10" presStyleCnt="15">
        <dgm:presLayoutVars>
          <dgm:bulletEnabled val="1"/>
        </dgm:presLayoutVars>
      </dgm:prSet>
      <dgm:spPr/>
    </dgm:pt>
    <dgm:pt modelId="{76C3D5CC-6A6D-4212-A4E3-29EFA4761573}" type="pres">
      <dgm:prSet presAssocID="{9658364F-4C1B-4EBE-A95D-F935AA7E9A24}" presName="sibTrans" presStyleLbl="sibTrans2D1" presStyleIdx="0" presStyleCnt="0"/>
      <dgm:spPr/>
    </dgm:pt>
    <dgm:pt modelId="{7126DB79-2BF4-477A-82DC-6E937C15B790}" type="pres">
      <dgm:prSet presAssocID="{3D2A1B50-06DC-4B82-8B2D-BDDEB7C5555D}" presName="compNode" presStyleCnt="0"/>
      <dgm:spPr/>
    </dgm:pt>
    <dgm:pt modelId="{24F45C0D-6DD3-4774-918A-A1C34ADA7545}" type="pres">
      <dgm:prSet presAssocID="{3D2A1B50-06DC-4B82-8B2D-BDDEB7C5555D}" presName="pictRect" presStyleLbl="node1" presStyleIdx="11" presStyleCnt="15"/>
      <dgm:spPr/>
    </dgm:pt>
    <dgm:pt modelId="{D09E0179-1C94-4A9F-87FA-137B77FA26AF}" type="pres">
      <dgm:prSet presAssocID="{3D2A1B50-06DC-4B82-8B2D-BDDEB7C5555D}" presName="textRect" presStyleLbl="revTx" presStyleIdx="11" presStyleCnt="15">
        <dgm:presLayoutVars>
          <dgm:bulletEnabled val="1"/>
        </dgm:presLayoutVars>
      </dgm:prSet>
      <dgm:spPr/>
    </dgm:pt>
    <dgm:pt modelId="{EDCF7DFA-B9B2-472E-A77F-8E595D2E3AD0}" type="pres">
      <dgm:prSet presAssocID="{017566FA-2057-4AA7-B938-7FAC827C3C27}" presName="sibTrans" presStyleLbl="sibTrans2D1" presStyleIdx="0" presStyleCnt="0"/>
      <dgm:spPr/>
    </dgm:pt>
    <dgm:pt modelId="{D4A2D7FB-2970-44DA-910B-2A67AC5A767B}" type="pres">
      <dgm:prSet presAssocID="{C8F7DBE6-6E63-4047-B281-DDD67C3175C5}" presName="compNode" presStyleCnt="0"/>
      <dgm:spPr/>
    </dgm:pt>
    <dgm:pt modelId="{690D344B-B2D4-4C5B-B230-181E14515471}" type="pres">
      <dgm:prSet presAssocID="{C8F7DBE6-6E63-4047-B281-DDD67C3175C5}" presName="pictRect" presStyleLbl="node1" presStyleIdx="12" presStyleCnt="15"/>
      <dgm:spPr/>
    </dgm:pt>
    <dgm:pt modelId="{E559429F-520F-44D3-801D-56F056D57639}" type="pres">
      <dgm:prSet presAssocID="{C8F7DBE6-6E63-4047-B281-DDD67C3175C5}" presName="textRect" presStyleLbl="revTx" presStyleIdx="12" presStyleCnt="15">
        <dgm:presLayoutVars>
          <dgm:bulletEnabled val="1"/>
        </dgm:presLayoutVars>
      </dgm:prSet>
      <dgm:spPr/>
    </dgm:pt>
    <dgm:pt modelId="{C175CF89-67BB-4704-8A11-FCE6F20191D8}" type="pres">
      <dgm:prSet presAssocID="{14B2ADBA-2BF6-4629-A211-6D2EA00553A9}" presName="sibTrans" presStyleLbl="sibTrans2D1" presStyleIdx="0" presStyleCnt="0"/>
      <dgm:spPr/>
    </dgm:pt>
    <dgm:pt modelId="{FB207AB5-813A-4FD0-B8F5-33A6CC616163}" type="pres">
      <dgm:prSet presAssocID="{FC335A97-95FA-428C-8718-33879D4AF989}" presName="compNode" presStyleCnt="0"/>
      <dgm:spPr/>
    </dgm:pt>
    <dgm:pt modelId="{C0528308-E20F-428E-9346-11D84DACFF04}" type="pres">
      <dgm:prSet presAssocID="{FC335A97-95FA-428C-8718-33879D4AF989}" presName="pictRect" presStyleLbl="node1" presStyleIdx="13" presStyleCnt="15"/>
      <dgm:spPr/>
    </dgm:pt>
    <dgm:pt modelId="{9EE81527-5312-4C69-9B62-4D2F6DED9A9E}" type="pres">
      <dgm:prSet presAssocID="{FC335A97-95FA-428C-8718-33879D4AF989}" presName="textRect" presStyleLbl="revTx" presStyleIdx="13" presStyleCnt="15">
        <dgm:presLayoutVars>
          <dgm:bulletEnabled val="1"/>
        </dgm:presLayoutVars>
      </dgm:prSet>
      <dgm:spPr/>
    </dgm:pt>
    <dgm:pt modelId="{FB0C24DE-5E8F-48F1-BA28-3D7D51FE31E0}" type="pres">
      <dgm:prSet presAssocID="{8E06FD19-CDF4-4EA9-A30C-D621E517368B}" presName="sibTrans" presStyleLbl="sibTrans2D1" presStyleIdx="0" presStyleCnt="0"/>
      <dgm:spPr/>
    </dgm:pt>
    <dgm:pt modelId="{85ED7494-6552-4F3A-8651-FB97F3F22D63}" type="pres">
      <dgm:prSet presAssocID="{E0D93C5B-7A03-4820-8495-49EF789DF218}" presName="compNode" presStyleCnt="0"/>
      <dgm:spPr/>
    </dgm:pt>
    <dgm:pt modelId="{93CD97E1-1FD0-4ABD-AC7B-CB16DDE50846}" type="pres">
      <dgm:prSet presAssocID="{E0D93C5B-7A03-4820-8495-49EF789DF218}" presName="pictRect" presStyleLbl="node1" presStyleIdx="14" presStyleCnt="15"/>
      <dgm:spPr/>
    </dgm:pt>
    <dgm:pt modelId="{A7C2B51D-4558-456A-A9F7-56B2A8A111B7}" type="pres">
      <dgm:prSet presAssocID="{E0D93C5B-7A03-4820-8495-49EF789DF218}" presName="textRect" presStyleLbl="revTx" presStyleIdx="14" presStyleCnt="15">
        <dgm:presLayoutVars>
          <dgm:bulletEnabled val="1"/>
        </dgm:presLayoutVars>
      </dgm:prSet>
      <dgm:spPr/>
    </dgm:pt>
  </dgm:ptLst>
  <dgm:cxnLst>
    <dgm:cxn modelId="{B0C93102-593B-4021-8066-49B161BA02A1}" type="presOf" srcId="{ABA2FA4C-8961-469D-B369-CD495BB40984}" destId="{017EC1D7-DDF8-4FAF-BAF7-0302D6FFE3D8}" srcOrd="0" destOrd="0" presId="urn:microsoft.com/office/officeart/2005/8/layout/pList1"/>
    <dgm:cxn modelId="{27D08102-8CFE-4396-B57F-36EF643EDB39}" srcId="{0F7ED61C-BE3D-4B56-B8C5-4AABD7C5916E}" destId="{7809307A-37B8-438F-BA9B-F26E3DBC6D80}" srcOrd="7" destOrd="0" parTransId="{07CE1A58-8A12-4824-809E-CC1212DDB6DE}" sibTransId="{20AAE162-1D88-4B15-8659-60F39EC9E62D}"/>
    <dgm:cxn modelId="{0F211613-F87B-4940-A102-7E5263C0E165}" srcId="{0F7ED61C-BE3D-4B56-B8C5-4AABD7C5916E}" destId="{AC7C8DDA-759C-4BA4-853A-CD8D662E6DDA}" srcOrd="8" destOrd="0" parTransId="{BE755FAF-3D33-4A58-9D33-21B514617062}" sibTransId="{F94F1C90-8BC6-4DA4-831C-5E9217475E32}"/>
    <dgm:cxn modelId="{EABB3D15-7BD6-400F-96AC-9E2B82322783}" type="presOf" srcId="{747EB2B5-36EB-4216-B602-36EE4C8F60BF}" destId="{C69ECF67-9CEE-458E-BCAB-7A21F8510235}" srcOrd="0" destOrd="0" presId="urn:microsoft.com/office/officeart/2005/8/layout/pList1"/>
    <dgm:cxn modelId="{9BBBC115-0B98-4593-99F2-9B1E48261127}" type="presOf" srcId="{20AAE162-1D88-4B15-8659-60F39EC9E62D}" destId="{967C3F73-8191-47F2-AB7C-B9801A649631}" srcOrd="0" destOrd="0" presId="urn:microsoft.com/office/officeart/2005/8/layout/pList1"/>
    <dgm:cxn modelId="{3CA98119-862F-4973-B02B-5E6007C98BE0}" type="presOf" srcId="{C8F7DBE6-6E63-4047-B281-DDD67C3175C5}" destId="{E559429F-520F-44D3-801D-56F056D57639}" srcOrd="0" destOrd="0" presId="urn:microsoft.com/office/officeart/2005/8/layout/pList1"/>
    <dgm:cxn modelId="{8AA3311C-1391-48C3-B31F-EC632F1C9F17}" srcId="{0F7ED61C-BE3D-4B56-B8C5-4AABD7C5916E}" destId="{F29106A0-6F25-461F-9CBD-1BF1F6747D79}" srcOrd="10" destOrd="0" parTransId="{7ACF45DB-C0FB-457F-9210-1404BD54B5D8}" sibTransId="{9658364F-4C1B-4EBE-A95D-F935AA7E9A24}"/>
    <dgm:cxn modelId="{9BF3261F-1B03-4E4A-8110-273188F45AF1}" srcId="{0F7ED61C-BE3D-4B56-B8C5-4AABD7C5916E}" destId="{C8F7DBE6-6E63-4047-B281-DDD67C3175C5}" srcOrd="12" destOrd="0" parTransId="{97D551E5-F4BE-4CCB-B2D6-5A00E876059F}" sibTransId="{14B2ADBA-2BF6-4629-A211-6D2EA00553A9}"/>
    <dgm:cxn modelId="{E72FAD23-4377-44A5-8FBC-D30A4E8B67FF}" type="presOf" srcId="{44E62B2B-2645-4AF3-A26C-31FF38CBF96F}" destId="{36B85564-24B1-44AC-A7C1-BDE34C816A1C}" srcOrd="0" destOrd="0" presId="urn:microsoft.com/office/officeart/2005/8/layout/pList1"/>
    <dgm:cxn modelId="{3033FB27-30F9-4600-A99A-123CD6E6DCFE}" type="presOf" srcId="{2AED6B43-A853-42C1-B1E5-94F1B675238F}" destId="{0B450C8A-5DE9-4CAC-85C9-4F6AEBEF7306}" srcOrd="0" destOrd="0" presId="urn:microsoft.com/office/officeart/2005/8/layout/pList1"/>
    <dgm:cxn modelId="{76195730-D507-4EE2-9F95-BEF02540062A}" type="presOf" srcId="{DAD34315-3995-4B9C-BB6D-25FB4D8CD2CD}" destId="{26972F4B-3CC8-4221-AF4E-D024A2870726}" srcOrd="0" destOrd="0" presId="urn:microsoft.com/office/officeart/2005/8/layout/pList1"/>
    <dgm:cxn modelId="{0EF8BC3A-D0F3-481C-9157-C4BADB8D0D14}" type="presOf" srcId="{AC7C8DDA-759C-4BA4-853A-CD8D662E6DDA}" destId="{943D2EC2-BEF0-4D53-85F1-0A05638C22D8}" srcOrd="0" destOrd="0" presId="urn:microsoft.com/office/officeart/2005/8/layout/pList1"/>
    <dgm:cxn modelId="{0C7F5B3D-D9ED-452E-8367-A10970238AEF}" type="presOf" srcId="{91C839C0-D100-4CBF-A9E9-BBEC82A7897E}" destId="{027C2401-8245-4856-BF98-48ECB5E94ECF}" srcOrd="0" destOrd="0" presId="urn:microsoft.com/office/officeart/2005/8/layout/pList1"/>
    <dgm:cxn modelId="{2490523D-80F7-4D2A-B03B-AFFDED646F46}" type="presOf" srcId="{E0D93C5B-7A03-4820-8495-49EF789DF218}" destId="{A7C2B51D-4558-456A-A9F7-56B2A8A111B7}" srcOrd="0" destOrd="0" presId="urn:microsoft.com/office/officeart/2005/8/layout/pList1"/>
    <dgm:cxn modelId="{DEF7E241-1A71-4DDC-83C3-051A8ACAF43D}" srcId="{0F7ED61C-BE3D-4B56-B8C5-4AABD7C5916E}" destId="{55739290-5E36-4420-B69A-751F3B461260}" srcOrd="5" destOrd="0" parTransId="{E7C95EB6-828F-4117-A0D7-CEE4EEBE6226}" sibTransId="{8A916BFB-0A17-4A99-80EB-369F8EDE64E2}"/>
    <dgm:cxn modelId="{D00F9244-35D0-4575-82BE-10B16234850C}" type="presOf" srcId="{93AA0A09-E7CD-4778-88CC-8CB1B20E5DF4}" destId="{D5AD34A4-FE11-4B45-8E18-BC2F0724976C}" srcOrd="0" destOrd="0" presId="urn:microsoft.com/office/officeart/2005/8/layout/pList1"/>
    <dgm:cxn modelId="{9E90BB64-6E58-4E61-8386-28A46489523D}" srcId="{0F7ED61C-BE3D-4B56-B8C5-4AABD7C5916E}" destId="{0358E10B-4B43-4D23-835E-0875851A885E}" srcOrd="0" destOrd="0" parTransId="{92C05379-A654-4698-94A4-BADA11555319}" sibTransId="{747EB2B5-36EB-4216-B602-36EE4C8F60BF}"/>
    <dgm:cxn modelId="{E8C53749-D881-4440-9D2B-8D7FD2B0875B}" type="presOf" srcId="{55730E1B-20D9-4ED7-8D4F-27E5B30CFEEB}" destId="{3EFFCAEA-56D5-435F-8FD8-5E0D81B13669}" srcOrd="0" destOrd="0" presId="urn:microsoft.com/office/officeart/2005/8/layout/pList1"/>
    <dgm:cxn modelId="{74AAE76A-19CB-46EA-A47D-4C72C9D56EAF}" type="presOf" srcId="{14B2ADBA-2BF6-4629-A211-6D2EA00553A9}" destId="{C175CF89-67BB-4704-8A11-FCE6F20191D8}" srcOrd="0" destOrd="0" presId="urn:microsoft.com/office/officeart/2005/8/layout/pList1"/>
    <dgm:cxn modelId="{A48B506B-5F57-488E-BDAB-2063AD783EE8}" type="presOf" srcId="{8E06FD19-CDF4-4EA9-A30C-D621E517368B}" destId="{FB0C24DE-5E8F-48F1-BA28-3D7D51FE31E0}" srcOrd="0" destOrd="0" presId="urn:microsoft.com/office/officeart/2005/8/layout/pList1"/>
    <dgm:cxn modelId="{DAB74E4E-481A-4C3A-8788-D05303EC56DD}" srcId="{0F7ED61C-BE3D-4B56-B8C5-4AABD7C5916E}" destId="{E0D93C5B-7A03-4820-8495-49EF789DF218}" srcOrd="14" destOrd="0" parTransId="{46245066-1648-46C0-BD0C-D1D781BA50B2}" sibTransId="{51A2600E-DF79-4416-BAFF-0249DB766668}"/>
    <dgm:cxn modelId="{B410DA50-4332-4A35-B483-AB2195A36675}" type="presOf" srcId="{0358E10B-4B43-4D23-835E-0875851A885E}" destId="{8542632E-4875-4F42-9821-2027B82FF478}" srcOrd="0" destOrd="0" presId="urn:microsoft.com/office/officeart/2005/8/layout/pList1"/>
    <dgm:cxn modelId="{86B5D755-02D4-40AF-B187-FE2A400CA120}" srcId="{0F7ED61C-BE3D-4B56-B8C5-4AABD7C5916E}" destId="{DAD34315-3995-4B9C-BB6D-25FB4D8CD2CD}" srcOrd="9" destOrd="0" parTransId="{BBCF0194-E4AE-40B3-804D-B621F0D0F52B}" sibTransId="{55730E1B-20D9-4ED7-8D4F-27E5B30CFEEB}"/>
    <dgm:cxn modelId="{14F83680-3433-4AED-BE89-FE2A94F485B9}" type="presOf" srcId="{F94F1C90-8BC6-4DA4-831C-5E9217475E32}" destId="{25F8718C-5C24-41B6-946E-D37486F20829}" srcOrd="0" destOrd="0" presId="urn:microsoft.com/office/officeart/2005/8/layout/pList1"/>
    <dgm:cxn modelId="{7CF8EC81-7D03-4E15-A424-AF3C0346F972}" srcId="{0F7ED61C-BE3D-4B56-B8C5-4AABD7C5916E}" destId="{3D2A1B50-06DC-4B82-8B2D-BDDEB7C5555D}" srcOrd="11" destOrd="0" parTransId="{ABB00599-8CBC-495D-A473-6B4740F5C8A8}" sibTransId="{017566FA-2057-4AA7-B938-7FAC827C3C27}"/>
    <dgm:cxn modelId="{93007985-9FF0-425E-853A-187BA808748C}" srcId="{0F7ED61C-BE3D-4B56-B8C5-4AABD7C5916E}" destId="{52FF7312-1F5A-4ED4-8A48-11F91D627544}" srcOrd="6" destOrd="0" parTransId="{B849B6E3-3FA5-46F3-A5C6-570AEE13528F}" sibTransId="{2AED6B43-A853-42C1-B1E5-94F1B675238F}"/>
    <dgm:cxn modelId="{DE74F089-B26A-4F03-BC58-BA230610B7B9}" type="presOf" srcId="{D1F5B074-62C9-45DF-9CF9-899D6EBE4617}" destId="{546A45CB-BC20-4F49-B733-41B2B692C8E6}" srcOrd="0" destOrd="0" presId="urn:microsoft.com/office/officeart/2005/8/layout/pList1"/>
    <dgm:cxn modelId="{37B18A8C-2521-426C-9F61-A5CD37535121}" type="presOf" srcId="{017566FA-2057-4AA7-B938-7FAC827C3C27}" destId="{EDCF7DFA-B9B2-472E-A77F-8E595D2E3AD0}" srcOrd="0" destOrd="0" presId="urn:microsoft.com/office/officeart/2005/8/layout/pList1"/>
    <dgm:cxn modelId="{05C0298F-F7E9-4F22-AC7C-39C3E30372AB}" srcId="{0F7ED61C-BE3D-4B56-B8C5-4AABD7C5916E}" destId="{ED6BD5E5-14FB-4BB2-80F6-D99BE20FD8CC}" srcOrd="1" destOrd="0" parTransId="{6D73A4F5-563F-4907-AD5D-91A2097D5EB8}" sibTransId="{D1F5B074-62C9-45DF-9CF9-899D6EBE4617}"/>
    <dgm:cxn modelId="{D2D78E94-A585-476E-AEA6-51387607C0ED}" type="presOf" srcId="{52FF7312-1F5A-4ED4-8A48-11F91D627544}" destId="{B0B91673-EE36-4F23-A47C-6BA9C8B8E13A}" srcOrd="0" destOrd="0" presId="urn:microsoft.com/office/officeart/2005/8/layout/pList1"/>
    <dgm:cxn modelId="{644C49A3-8E1E-4C20-8198-104B6C057C24}" type="presOf" srcId="{ED6BD5E5-14FB-4BB2-80F6-D99BE20FD8CC}" destId="{8CD533F1-49E3-4A2B-AAC9-E87BFCA2F0B7}" srcOrd="0" destOrd="0" presId="urn:microsoft.com/office/officeart/2005/8/layout/pList1"/>
    <dgm:cxn modelId="{BB4A78A6-21D5-4AB2-8D90-6D0CCC43ECC6}" srcId="{0F7ED61C-BE3D-4B56-B8C5-4AABD7C5916E}" destId="{93C962B5-A7A1-4179-88EB-12D4921F44DD}" srcOrd="4" destOrd="0" parTransId="{251C28B3-DFD2-438C-A3BF-341C745FEBCA}" sibTransId="{8B28BD34-CD3F-44D3-86DE-7C3FA8B458B8}"/>
    <dgm:cxn modelId="{2B1D98A9-F9AD-4275-8564-107BC1505CCC}" type="presOf" srcId="{0F7ED61C-BE3D-4B56-B8C5-4AABD7C5916E}" destId="{E63D0580-F288-485D-96E1-2FE7A28C8C2C}" srcOrd="0" destOrd="0" presId="urn:microsoft.com/office/officeart/2005/8/layout/pList1"/>
    <dgm:cxn modelId="{AA24A0B8-B40D-4FD9-B2FC-69FC5861A327}" srcId="{0F7ED61C-BE3D-4B56-B8C5-4AABD7C5916E}" destId="{FC335A97-95FA-428C-8718-33879D4AF989}" srcOrd="13" destOrd="0" parTransId="{5CBDECB4-A2C6-4823-A36E-2226E29BCD18}" sibTransId="{8E06FD19-CDF4-4EA9-A30C-D621E517368B}"/>
    <dgm:cxn modelId="{02277DBC-215E-40E3-A176-46FF34D27C35}" type="presOf" srcId="{9658364F-4C1B-4EBE-A95D-F935AA7E9A24}" destId="{76C3D5CC-6A6D-4212-A4E3-29EFA4761573}" srcOrd="0" destOrd="0" presId="urn:microsoft.com/office/officeart/2005/8/layout/pList1"/>
    <dgm:cxn modelId="{D827A8BD-38C7-48C5-9412-7050C7E903E9}" type="presOf" srcId="{55739290-5E36-4420-B69A-751F3B461260}" destId="{A8448780-BD6D-4737-B54E-F0617F25D648}" srcOrd="0" destOrd="0" presId="urn:microsoft.com/office/officeart/2005/8/layout/pList1"/>
    <dgm:cxn modelId="{721A18C1-8DE7-4029-AA5C-0391E89C2F89}" type="presOf" srcId="{7809307A-37B8-438F-BA9B-F26E3DBC6D80}" destId="{A8F8FE48-53BD-4CB5-836A-567932BF4979}" srcOrd="0" destOrd="0" presId="urn:microsoft.com/office/officeart/2005/8/layout/pList1"/>
    <dgm:cxn modelId="{537D45C1-2181-4793-8902-A9322137CADA}" type="presOf" srcId="{FC335A97-95FA-428C-8718-33879D4AF989}" destId="{9EE81527-5312-4C69-9B62-4D2F6DED9A9E}" srcOrd="0" destOrd="0" presId="urn:microsoft.com/office/officeart/2005/8/layout/pList1"/>
    <dgm:cxn modelId="{AB7F70C8-DC16-4E73-8AFA-2424CA4FE4A4}" type="presOf" srcId="{8A916BFB-0A17-4A99-80EB-369F8EDE64E2}" destId="{6CFA8581-86D8-4D6D-BBEA-D359143B25AF}" srcOrd="0" destOrd="0" presId="urn:microsoft.com/office/officeart/2005/8/layout/pList1"/>
    <dgm:cxn modelId="{28CE69CE-792F-4CCB-965F-0CF3D29E8776}" srcId="{0F7ED61C-BE3D-4B56-B8C5-4AABD7C5916E}" destId="{91C839C0-D100-4CBF-A9E9-BBEC82A7897E}" srcOrd="3" destOrd="0" parTransId="{EE5222C2-CB61-4BAE-94D5-A53435F2E5DC}" sibTransId="{44E62B2B-2645-4AF3-A26C-31FF38CBF96F}"/>
    <dgm:cxn modelId="{B757B1D2-F71A-49E2-96DD-E1B0B9F6E24B}" srcId="{0F7ED61C-BE3D-4B56-B8C5-4AABD7C5916E}" destId="{93AA0A09-E7CD-4778-88CC-8CB1B20E5DF4}" srcOrd="2" destOrd="0" parTransId="{C4E668AB-BFB6-4DC1-9BEF-1CBE90E2892A}" sibTransId="{ABA2FA4C-8961-469D-B369-CD495BB40984}"/>
    <dgm:cxn modelId="{89BDACD3-CAD7-4E4A-A84A-46C8B1800575}" type="presOf" srcId="{F29106A0-6F25-461F-9CBD-1BF1F6747D79}" destId="{701FD4C2-FEFD-46A2-9F73-1630DA69D5C4}" srcOrd="0" destOrd="0" presId="urn:microsoft.com/office/officeart/2005/8/layout/pList1"/>
    <dgm:cxn modelId="{43B800D9-9F2C-4039-BB57-D55D86D0C165}" type="presOf" srcId="{3D2A1B50-06DC-4B82-8B2D-BDDEB7C5555D}" destId="{D09E0179-1C94-4A9F-87FA-137B77FA26AF}" srcOrd="0" destOrd="0" presId="urn:microsoft.com/office/officeart/2005/8/layout/pList1"/>
    <dgm:cxn modelId="{B8EFFEEF-76D0-4C54-885C-1C8C1295C295}" type="presOf" srcId="{93C962B5-A7A1-4179-88EB-12D4921F44DD}" destId="{7E74D608-32DE-4EC5-9E48-8C62C87053CF}" srcOrd="0" destOrd="0" presId="urn:microsoft.com/office/officeart/2005/8/layout/pList1"/>
    <dgm:cxn modelId="{85816BF0-0B59-4ED1-9E79-A728A13310C9}" type="presOf" srcId="{8B28BD34-CD3F-44D3-86DE-7C3FA8B458B8}" destId="{BABAC963-37B8-4699-894E-B38E9FC7525C}" srcOrd="0" destOrd="0" presId="urn:microsoft.com/office/officeart/2005/8/layout/pList1"/>
    <dgm:cxn modelId="{AECDCEAC-6F1A-40FB-919D-ECE3880E22EF}" type="presParOf" srcId="{E63D0580-F288-485D-96E1-2FE7A28C8C2C}" destId="{0B406C53-4883-4AE9-BF7A-B39D9F2D91FE}" srcOrd="0" destOrd="0" presId="urn:microsoft.com/office/officeart/2005/8/layout/pList1"/>
    <dgm:cxn modelId="{A6044231-2B5B-426B-8A35-FA430D34F358}" type="presParOf" srcId="{0B406C53-4883-4AE9-BF7A-B39D9F2D91FE}" destId="{13A0DD8E-5DAB-4057-AB01-8905079E06AB}" srcOrd="0" destOrd="0" presId="urn:microsoft.com/office/officeart/2005/8/layout/pList1"/>
    <dgm:cxn modelId="{A4C27E6C-8100-4531-9726-D1D537AC4119}" type="presParOf" srcId="{0B406C53-4883-4AE9-BF7A-B39D9F2D91FE}" destId="{8542632E-4875-4F42-9821-2027B82FF478}" srcOrd="1" destOrd="0" presId="urn:microsoft.com/office/officeart/2005/8/layout/pList1"/>
    <dgm:cxn modelId="{ED5F16F2-7919-41A5-ADBA-E504D77A7C13}" type="presParOf" srcId="{E63D0580-F288-485D-96E1-2FE7A28C8C2C}" destId="{C69ECF67-9CEE-458E-BCAB-7A21F8510235}" srcOrd="1" destOrd="0" presId="urn:microsoft.com/office/officeart/2005/8/layout/pList1"/>
    <dgm:cxn modelId="{E8425B08-0B66-4DB5-86F9-447F3679096D}" type="presParOf" srcId="{E63D0580-F288-485D-96E1-2FE7A28C8C2C}" destId="{326C39DE-BB3E-491F-9C81-C013DF0A84A6}" srcOrd="2" destOrd="0" presId="urn:microsoft.com/office/officeart/2005/8/layout/pList1"/>
    <dgm:cxn modelId="{59C48D33-A288-45A8-90B7-32F8A8238E9F}" type="presParOf" srcId="{326C39DE-BB3E-491F-9C81-C013DF0A84A6}" destId="{19304825-C154-4BA6-B460-B6BFF2E5A643}" srcOrd="0" destOrd="0" presId="urn:microsoft.com/office/officeart/2005/8/layout/pList1"/>
    <dgm:cxn modelId="{7EC0D622-5BF6-4C56-BB88-4D2B29A97B48}" type="presParOf" srcId="{326C39DE-BB3E-491F-9C81-C013DF0A84A6}" destId="{8CD533F1-49E3-4A2B-AAC9-E87BFCA2F0B7}" srcOrd="1" destOrd="0" presId="urn:microsoft.com/office/officeart/2005/8/layout/pList1"/>
    <dgm:cxn modelId="{2F43113F-246C-4B70-9FE3-4EA594ED1445}" type="presParOf" srcId="{E63D0580-F288-485D-96E1-2FE7A28C8C2C}" destId="{546A45CB-BC20-4F49-B733-41B2B692C8E6}" srcOrd="3" destOrd="0" presId="urn:microsoft.com/office/officeart/2005/8/layout/pList1"/>
    <dgm:cxn modelId="{6CFD1808-0B3B-466C-9FF5-E09FB639F7AD}" type="presParOf" srcId="{E63D0580-F288-485D-96E1-2FE7A28C8C2C}" destId="{B8F3AB18-3C9A-4E93-8B06-DBA2E7B17CD4}" srcOrd="4" destOrd="0" presId="urn:microsoft.com/office/officeart/2005/8/layout/pList1"/>
    <dgm:cxn modelId="{C123D359-7013-47AF-A0AD-16E7F7994320}" type="presParOf" srcId="{B8F3AB18-3C9A-4E93-8B06-DBA2E7B17CD4}" destId="{F76DCB6B-C299-4531-9907-3AE1E53FD57F}" srcOrd="0" destOrd="0" presId="urn:microsoft.com/office/officeart/2005/8/layout/pList1"/>
    <dgm:cxn modelId="{E31D3384-285A-4964-BEFB-1F99E7AB88A8}" type="presParOf" srcId="{B8F3AB18-3C9A-4E93-8B06-DBA2E7B17CD4}" destId="{D5AD34A4-FE11-4B45-8E18-BC2F0724976C}" srcOrd="1" destOrd="0" presId="urn:microsoft.com/office/officeart/2005/8/layout/pList1"/>
    <dgm:cxn modelId="{D652AE3E-C42B-410A-8274-D31951140177}" type="presParOf" srcId="{E63D0580-F288-485D-96E1-2FE7A28C8C2C}" destId="{017EC1D7-DDF8-4FAF-BAF7-0302D6FFE3D8}" srcOrd="5" destOrd="0" presId="urn:microsoft.com/office/officeart/2005/8/layout/pList1"/>
    <dgm:cxn modelId="{6A5AE681-BDBC-4417-8D83-05F074DAF294}" type="presParOf" srcId="{E63D0580-F288-485D-96E1-2FE7A28C8C2C}" destId="{0E32E2AC-3640-4230-9374-5FCAF03B200A}" srcOrd="6" destOrd="0" presId="urn:microsoft.com/office/officeart/2005/8/layout/pList1"/>
    <dgm:cxn modelId="{1850B899-E4EA-4D47-8328-742A88EEE94B}" type="presParOf" srcId="{0E32E2AC-3640-4230-9374-5FCAF03B200A}" destId="{8C442B63-20CB-41AF-803B-407E28E3F901}" srcOrd="0" destOrd="0" presId="urn:microsoft.com/office/officeart/2005/8/layout/pList1"/>
    <dgm:cxn modelId="{EB3C2440-4CC3-4B6F-B178-8E69A15B4D71}" type="presParOf" srcId="{0E32E2AC-3640-4230-9374-5FCAF03B200A}" destId="{027C2401-8245-4856-BF98-48ECB5E94ECF}" srcOrd="1" destOrd="0" presId="urn:microsoft.com/office/officeart/2005/8/layout/pList1"/>
    <dgm:cxn modelId="{17D04B49-470A-47EB-BFC5-BD4215B3CA61}" type="presParOf" srcId="{E63D0580-F288-485D-96E1-2FE7A28C8C2C}" destId="{36B85564-24B1-44AC-A7C1-BDE34C816A1C}" srcOrd="7" destOrd="0" presId="urn:microsoft.com/office/officeart/2005/8/layout/pList1"/>
    <dgm:cxn modelId="{50DD51EC-A065-4D75-A52D-5AF4B224A0D0}" type="presParOf" srcId="{E63D0580-F288-485D-96E1-2FE7A28C8C2C}" destId="{80A5BA45-0AEA-4EB5-9A41-E960275FD194}" srcOrd="8" destOrd="0" presId="urn:microsoft.com/office/officeart/2005/8/layout/pList1"/>
    <dgm:cxn modelId="{75E5A29B-CC5D-44BD-9ADA-7CF92806019A}" type="presParOf" srcId="{80A5BA45-0AEA-4EB5-9A41-E960275FD194}" destId="{812661AE-806A-47B2-957C-9EDB2AF661E9}" srcOrd="0" destOrd="0" presId="urn:microsoft.com/office/officeart/2005/8/layout/pList1"/>
    <dgm:cxn modelId="{6AC7F9BB-FE93-46F6-8247-78265DAC890A}" type="presParOf" srcId="{80A5BA45-0AEA-4EB5-9A41-E960275FD194}" destId="{7E74D608-32DE-4EC5-9E48-8C62C87053CF}" srcOrd="1" destOrd="0" presId="urn:microsoft.com/office/officeart/2005/8/layout/pList1"/>
    <dgm:cxn modelId="{C7F014C3-4982-4DBC-91D4-12FF8C80D9CC}" type="presParOf" srcId="{E63D0580-F288-485D-96E1-2FE7A28C8C2C}" destId="{BABAC963-37B8-4699-894E-B38E9FC7525C}" srcOrd="9" destOrd="0" presId="urn:microsoft.com/office/officeart/2005/8/layout/pList1"/>
    <dgm:cxn modelId="{7EEA7DB5-FA4D-44EE-BC78-C2E7B089588D}" type="presParOf" srcId="{E63D0580-F288-485D-96E1-2FE7A28C8C2C}" destId="{22E8C663-7F1A-41AB-9F6F-D5FD43509910}" srcOrd="10" destOrd="0" presId="urn:microsoft.com/office/officeart/2005/8/layout/pList1"/>
    <dgm:cxn modelId="{2F2FF80D-F598-46EA-A0BA-B23C3B84BE93}" type="presParOf" srcId="{22E8C663-7F1A-41AB-9F6F-D5FD43509910}" destId="{B83C5C3B-35F8-4601-948D-BF0F53895C89}" srcOrd="0" destOrd="0" presId="urn:microsoft.com/office/officeart/2005/8/layout/pList1"/>
    <dgm:cxn modelId="{3C2F4B06-3940-427C-B158-1BDE9E0E7F50}" type="presParOf" srcId="{22E8C663-7F1A-41AB-9F6F-D5FD43509910}" destId="{A8448780-BD6D-4737-B54E-F0617F25D648}" srcOrd="1" destOrd="0" presId="urn:microsoft.com/office/officeart/2005/8/layout/pList1"/>
    <dgm:cxn modelId="{61C0DA33-285E-4225-B1D1-8B1F85887FA1}" type="presParOf" srcId="{E63D0580-F288-485D-96E1-2FE7A28C8C2C}" destId="{6CFA8581-86D8-4D6D-BBEA-D359143B25AF}" srcOrd="11" destOrd="0" presId="urn:microsoft.com/office/officeart/2005/8/layout/pList1"/>
    <dgm:cxn modelId="{01C08587-F200-4846-8869-851DD4D901F9}" type="presParOf" srcId="{E63D0580-F288-485D-96E1-2FE7A28C8C2C}" destId="{4E1D5FC8-F804-408A-B578-655873D1E839}" srcOrd="12" destOrd="0" presId="urn:microsoft.com/office/officeart/2005/8/layout/pList1"/>
    <dgm:cxn modelId="{2AFF3C5C-77DF-492F-B69A-0D413CDFBB94}" type="presParOf" srcId="{4E1D5FC8-F804-408A-B578-655873D1E839}" destId="{A73B5E6A-F0E0-48B6-B7B3-A8AE89A434B6}" srcOrd="0" destOrd="0" presId="urn:microsoft.com/office/officeart/2005/8/layout/pList1"/>
    <dgm:cxn modelId="{FAB6BB47-C840-44BE-84ED-5C15B0AD0CE4}" type="presParOf" srcId="{4E1D5FC8-F804-408A-B578-655873D1E839}" destId="{B0B91673-EE36-4F23-A47C-6BA9C8B8E13A}" srcOrd="1" destOrd="0" presId="urn:microsoft.com/office/officeart/2005/8/layout/pList1"/>
    <dgm:cxn modelId="{F1B5CF0F-DDFB-40CA-9DDA-C8FC85557C25}" type="presParOf" srcId="{E63D0580-F288-485D-96E1-2FE7A28C8C2C}" destId="{0B450C8A-5DE9-4CAC-85C9-4F6AEBEF7306}" srcOrd="13" destOrd="0" presId="urn:microsoft.com/office/officeart/2005/8/layout/pList1"/>
    <dgm:cxn modelId="{D8688C6A-1064-4570-B9D6-2CC0A432BD63}" type="presParOf" srcId="{E63D0580-F288-485D-96E1-2FE7A28C8C2C}" destId="{EB0CC21E-964C-4081-AACD-DF17727E2753}" srcOrd="14" destOrd="0" presId="urn:microsoft.com/office/officeart/2005/8/layout/pList1"/>
    <dgm:cxn modelId="{A611D1D7-1074-4CBA-A0C2-FAB70219305B}" type="presParOf" srcId="{EB0CC21E-964C-4081-AACD-DF17727E2753}" destId="{D1C079A5-9C66-44F5-BD61-4B36A10ADF38}" srcOrd="0" destOrd="0" presId="urn:microsoft.com/office/officeart/2005/8/layout/pList1"/>
    <dgm:cxn modelId="{761046C7-4015-4E88-9209-422EC45481E0}" type="presParOf" srcId="{EB0CC21E-964C-4081-AACD-DF17727E2753}" destId="{A8F8FE48-53BD-4CB5-836A-567932BF4979}" srcOrd="1" destOrd="0" presId="urn:microsoft.com/office/officeart/2005/8/layout/pList1"/>
    <dgm:cxn modelId="{0D577A33-F850-4B62-B427-CA9204A0FE9B}" type="presParOf" srcId="{E63D0580-F288-485D-96E1-2FE7A28C8C2C}" destId="{967C3F73-8191-47F2-AB7C-B9801A649631}" srcOrd="15" destOrd="0" presId="urn:microsoft.com/office/officeart/2005/8/layout/pList1"/>
    <dgm:cxn modelId="{ACC8ABA1-FE18-4BD8-8060-07DE4231E468}" type="presParOf" srcId="{E63D0580-F288-485D-96E1-2FE7A28C8C2C}" destId="{0022B35D-BA0D-44F7-A564-05FAE061C388}" srcOrd="16" destOrd="0" presId="urn:microsoft.com/office/officeart/2005/8/layout/pList1"/>
    <dgm:cxn modelId="{C5F69FB2-0C55-49C1-A3CE-53E8D58C7795}" type="presParOf" srcId="{0022B35D-BA0D-44F7-A564-05FAE061C388}" destId="{940F0250-5359-4736-A805-F62ED6424AAD}" srcOrd="0" destOrd="0" presId="urn:microsoft.com/office/officeart/2005/8/layout/pList1"/>
    <dgm:cxn modelId="{3B2E5572-0F46-4CAD-A07A-375225D535C1}" type="presParOf" srcId="{0022B35D-BA0D-44F7-A564-05FAE061C388}" destId="{943D2EC2-BEF0-4D53-85F1-0A05638C22D8}" srcOrd="1" destOrd="0" presId="urn:microsoft.com/office/officeart/2005/8/layout/pList1"/>
    <dgm:cxn modelId="{E765F101-5A0D-4F4C-B3B4-B567F617EE7F}" type="presParOf" srcId="{E63D0580-F288-485D-96E1-2FE7A28C8C2C}" destId="{25F8718C-5C24-41B6-946E-D37486F20829}" srcOrd="17" destOrd="0" presId="urn:microsoft.com/office/officeart/2005/8/layout/pList1"/>
    <dgm:cxn modelId="{A49104C0-10F6-45F0-8DB1-2249448CA377}" type="presParOf" srcId="{E63D0580-F288-485D-96E1-2FE7A28C8C2C}" destId="{9DBCEB4D-151F-4529-8C47-808ADD258DB2}" srcOrd="18" destOrd="0" presId="urn:microsoft.com/office/officeart/2005/8/layout/pList1"/>
    <dgm:cxn modelId="{1B1D032E-8F7D-4DA3-B399-DD7EB8009619}" type="presParOf" srcId="{9DBCEB4D-151F-4529-8C47-808ADD258DB2}" destId="{FCBCB8E6-9AA7-4B81-BAB7-2698361A8469}" srcOrd="0" destOrd="0" presId="urn:microsoft.com/office/officeart/2005/8/layout/pList1"/>
    <dgm:cxn modelId="{D7A3395D-BE3E-469E-A358-A0E56F4CE795}" type="presParOf" srcId="{9DBCEB4D-151F-4529-8C47-808ADD258DB2}" destId="{26972F4B-3CC8-4221-AF4E-D024A2870726}" srcOrd="1" destOrd="0" presId="urn:microsoft.com/office/officeart/2005/8/layout/pList1"/>
    <dgm:cxn modelId="{0F3EBAC6-87D3-42B3-92CF-0B347E0DC890}" type="presParOf" srcId="{E63D0580-F288-485D-96E1-2FE7A28C8C2C}" destId="{3EFFCAEA-56D5-435F-8FD8-5E0D81B13669}" srcOrd="19" destOrd="0" presId="urn:microsoft.com/office/officeart/2005/8/layout/pList1"/>
    <dgm:cxn modelId="{AADADEB0-5548-4AF4-A716-A2321535B713}" type="presParOf" srcId="{E63D0580-F288-485D-96E1-2FE7A28C8C2C}" destId="{F348F913-8A22-4666-9EA5-9F5FF8F6F043}" srcOrd="20" destOrd="0" presId="urn:microsoft.com/office/officeart/2005/8/layout/pList1"/>
    <dgm:cxn modelId="{FC4D5040-0595-4D0F-B7C6-906286D9F6F9}" type="presParOf" srcId="{F348F913-8A22-4666-9EA5-9F5FF8F6F043}" destId="{67F09807-2760-4DC3-BE5C-207C5E176CC5}" srcOrd="0" destOrd="0" presId="urn:microsoft.com/office/officeart/2005/8/layout/pList1"/>
    <dgm:cxn modelId="{0757BEB0-4200-413E-A5FF-41BC0E2F6E97}" type="presParOf" srcId="{F348F913-8A22-4666-9EA5-9F5FF8F6F043}" destId="{701FD4C2-FEFD-46A2-9F73-1630DA69D5C4}" srcOrd="1" destOrd="0" presId="urn:microsoft.com/office/officeart/2005/8/layout/pList1"/>
    <dgm:cxn modelId="{787D6A0F-4E12-4177-87E7-241964781F7D}" type="presParOf" srcId="{E63D0580-F288-485D-96E1-2FE7A28C8C2C}" destId="{76C3D5CC-6A6D-4212-A4E3-29EFA4761573}" srcOrd="21" destOrd="0" presId="urn:microsoft.com/office/officeart/2005/8/layout/pList1"/>
    <dgm:cxn modelId="{5244A1CE-22DC-4C5D-8DCD-DC482350A254}" type="presParOf" srcId="{E63D0580-F288-485D-96E1-2FE7A28C8C2C}" destId="{7126DB79-2BF4-477A-82DC-6E937C15B790}" srcOrd="22" destOrd="0" presId="urn:microsoft.com/office/officeart/2005/8/layout/pList1"/>
    <dgm:cxn modelId="{834B30C6-F8EB-452D-850E-E1A875198D73}" type="presParOf" srcId="{7126DB79-2BF4-477A-82DC-6E937C15B790}" destId="{24F45C0D-6DD3-4774-918A-A1C34ADA7545}" srcOrd="0" destOrd="0" presId="urn:microsoft.com/office/officeart/2005/8/layout/pList1"/>
    <dgm:cxn modelId="{F3297E30-A526-4B7C-AE07-13A3F3725CC4}" type="presParOf" srcId="{7126DB79-2BF4-477A-82DC-6E937C15B790}" destId="{D09E0179-1C94-4A9F-87FA-137B77FA26AF}" srcOrd="1" destOrd="0" presId="urn:microsoft.com/office/officeart/2005/8/layout/pList1"/>
    <dgm:cxn modelId="{8CEEAF20-A58E-4961-AE9B-21688F1E52B6}" type="presParOf" srcId="{E63D0580-F288-485D-96E1-2FE7A28C8C2C}" destId="{EDCF7DFA-B9B2-472E-A77F-8E595D2E3AD0}" srcOrd="23" destOrd="0" presId="urn:microsoft.com/office/officeart/2005/8/layout/pList1"/>
    <dgm:cxn modelId="{19215728-7A9A-40C2-B737-0B33C21B06E8}" type="presParOf" srcId="{E63D0580-F288-485D-96E1-2FE7A28C8C2C}" destId="{D4A2D7FB-2970-44DA-910B-2A67AC5A767B}" srcOrd="24" destOrd="0" presId="urn:microsoft.com/office/officeart/2005/8/layout/pList1"/>
    <dgm:cxn modelId="{DE16427C-0E04-41EE-B26B-D50F852A1F7A}" type="presParOf" srcId="{D4A2D7FB-2970-44DA-910B-2A67AC5A767B}" destId="{690D344B-B2D4-4C5B-B230-181E14515471}" srcOrd="0" destOrd="0" presId="urn:microsoft.com/office/officeart/2005/8/layout/pList1"/>
    <dgm:cxn modelId="{A7C85330-3907-44E1-A58C-8029AB5DBECF}" type="presParOf" srcId="{D4A2D7FB-2970-44DA-910B-2A67AC5A767B}" destId="{E559429F-520F-44D3-801D-56F056D57639}" srcOrd="1" destOrd="0" presId="urn:microsoft.com/office/officeart/2005/8/layout/pList1"/>
    <dgm:cxn modelId="{AA92EB30-EE6A-480B-8D72-1899551F9CE4}" type="presParOf" srcId="{E63D0580-F288-485D-96E1-2FE7A28C8C2C}" destId="{C175CF89-67BB-4704-8A11-FCE6F20191D8}" srcOrd="25" destOrd="0" presId="urn:microsoft.com/office/officeart/2005/8/layout/pList1"/>
    <dgm:cxn modelId="{BD862D88-EE44-4443-9BFA-88D50485C670}" type="presParOf" srcId="{E63D0580-F288-485D-96E1-2FE7A28C8C2C}" destId="{FB207AB5-813A-4FD0-B8F5-33A6CC616163}" srcOrd="26" destOrd="0" presId="urn:microsoft.com/office/officeart/2005/8/layout/pList1"/>
    <dgm:cxn modelId="{2275B46D-A335-49D7-AB9F-FD1F278E5B9D}" type="presParOf" srcId="{FB207AB5-813A-4FD0-B8F5-33A6CC616163}" destId="{C0528308-E20F-428E-9346-11D84DACFF04}" srcOrd="0" destOrd="0" presId="urn:microsoft.com/office/officeart/2005/8/layout/pList1"/>
    <dgm:cxn modelId="{CDCCC36D-598F-4E52-89FC-73F5DB621382}" type="presParOf" srcId="{FB207AB5-813A-4FD0-B8F5-33A6CC616163}" destId="{9EE81527-5312-4C69-9B62-4D2F6DED9A9E}" srcOrd="1" destOrd="0" presId="urn:microsoft.com/office/officeart/2005/8/layout/pList1"/>
    <dgm:cxn modelId="{5ED262EB-DCE7-46BB-A2D9-CE96EC63037F}" type="presParOf" srcId="{E63D0580-F288-485D-96E1-2FE7A28C8C2C}" destId="{FB0C24DE-5E8F-48F1-BA28-3D7D51FE31E0}" srcOrd="27" destOrd="0" presId="urn:microsoft.com/office/officeart/2005/8/layout/pList1"/>
    <dgm:cxn modelId="{64129A68-253A-4E9E-93E3-C3083FBED53E}" type="presParOf" srcId="{E63D0580-F288-485D-96E1-2FE7A28C8C2C}" destId="{85ED7494-6552-4F3A-8651-FB97F3F22D63}" srcOrd="28" destOrd="0" presId="urn:microsoft.com/office/officeart/2005/8/layout/pList1"/>
    <dgm:cxn modelId="{0BA46C0F-03A2-4BCD-AC5B-4339F33FF1FE}" type="presParOf" srcId="{85ED7494-6552-4F3A-8651-FB97F3F22D63}" destId="{93CD97E1-1FD0-4ABD-AC7B-CB16DDE50846}" srcOrd="0" destOrd="0" presId="urn:microsoft.com/office/officeart/2005/8/layout/pList1"/>
    <dgm:cxn modelId="{4DAF48A2-C906-4C2D-9C42-6AFDCDC090E7}" type="presParOf" srcId="{85ED7494-6552-4F3A-8651-FB97F3F22D63}" destId="{A7C2B51D-4558-456A-A9F7-56B2A8A111B7}" srcOrd="1" destOrd="0" presId="urn:microsoft.com/office/officeart/2005/8/layout/pList1"/>
  </dgm:cxnLst>
  <dgm:bg>
    <a:solidFill>
      <a:srgbClr val="F6F7F9"/>
    </a:solidFill>
    <a:effectLst/>
  </dgm:bg>
  <dgm:whole>
    <a:ln w="6032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0DD8E-5DAB-4057-AB01-8905079E06AB}">
      <dsp:nvSpPr>
        <dsp:cNvPr id="0" name=""/>
        <dsp:cNvSpPr/>
      </dsp:nvSpPr>
      <dsp:spPr>
        <a:xfrm>
          <a:off x="2183" y="146135"/>
          <a:ext cx="753481" cy="519148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2632E-4875-4F42-9821-2027B82FF478}">
      <dsp:nvSpPr>
        <dsp:cNvPr id="0" name=""/>
        <dsp:cNvSpPr/>
      </dsp:nvSpPr>
      <dsp:spPr>
        <a:xfrm>
          <a:off x="2183" y="665284"/>
          <a:ext cx="753481" cy="279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별표양식</a:t>
          </a:r>
        </a:p>
      </dsp:txBody>
      <dsp:txXfrm>
        <a:off x="2183" y="665284"/>
        <a:ext cx="753481" cy="279541"/>
      </dsp:txXfrm>
    </dsp:sp>
    <dsp:sp modelId="{19304825-C154-4BA6-B460-B6BFF2E5A643}">
      <dsp:nvSpPr>
        <dsp:cNvPr id="0" name=""/>
        <dsp:cNvSpPr/>
      </dsp:nvSpPr>
      <dsp:spPr>
        <a:xfrm>
          <a:off x="831045" y="146135"/>
          <a:ext cx="753481" cy="519148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533F1-49E3-4A2B-AAC9-E87BFCA2F0B7}">
      <dsp:nvSpPr>
        <dsp:cNvPr id="0" name=""/>
        <dsp:cNvSpPr/>
      </dsp:nvSpPr>
      <dsp:spPr>
        <a:xfrm>
          <a:off x="831045" y="665284"/>
          <a:ext cx="753481" cy="279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추천양식</a:t>
          </a:r>
        </a:p>
      </dsp:txBody>
      <dsp:txXfrm>
        <a:off x="831045" y="665284"/>
        <a:ext cx="753481" cy="279541"/>
      </dsp:txXfrm>
    </dsp:sp>
    <dsp:sp modelId="{F76DCB6B-C299-4531-9907-3AE1E53FD57F}">
      <dsp:nvSpPr>
        <dsp:cNvPr id="0" name=""/>
        <dsp:cNvSpPr/>
      </dsp:nvSpPr>
      <dsp:spPr>
        <a:xfrm>
          <a:off x="1659906" y="146135"/>
          <a:ext cx="753481" cy="519148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D34A4-FE11-4B45-8E18-BC2F0724976C}">
      <dsp:nvSpPr>
        <dsp:cNvPr id="0" name=""/>
        <dsp:cNvSpPr/>
      </dsp:nvSpPr>
      <dsp:spPr>
        <a:xfrm>
          <a:off x="1659906" y="665284"/>
          <a:ext cx="753481" cy="279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경영정보</a:t>
          </a:r>
        </a:p>
      </dsp:txBody>
      <dsp:txXfrm>
        <a:off x="1659906" y="665284"/>
        <a:ext cx="753481" cy="279541"/>
      </dsp:txXfrm>
    </dsp:sp>
    <dsp:sp modelId="{8C442B63-20CB-41AF-803B-407E28E3F901}">
      <dsp:nvSpPr>
        <dsp:cNvPr id="0" name=""/>
        <dsp:cNvSpPr/>
      </dsp:nvSpPr>
      <dsp:spPr>
        <a:xfrm>
          <a:off x="2488768" y="146135"/>
          <a:ext cx="753481" cy="519148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C2401-8245-4856-BF98-48ECB5E94ECF}">
      <dsp:nvSpPr>
        <dsp:cNvPr id="0" name=""/>
        <dsp:cNvSpPr/>
      </dsp:nvSpPr>
      <dsp:spPr>
        <a:xfrm>
          <a:off x="2488768" y="665284"/>
          <a:ext cx="753481" cy="279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연구관리</a:t>
          </a:r>
        </a:p>
      </dsp:txBody>
      <dsp:txXfrm>
        <a:off x="2488768" y="665284"/>
        <a:ext cx="753481" cy="279541"/>
      </dsp:txXfrm>
    </dsp:sp>
    <dsp:sp modelId="{812661AE-806A-47B2-957C-9EDB2AF661E9}">
      <dsp:nvSpPr>
        <dsp:cNvPr id="0" name=""/>
        <dsp:cNvSpPr/>
      </dsp:nvSpPr>
      <dsp:spPr>
        <a:xfrm>
          <a:off x="3317629" y="146135"/>
          <a:ext cx="753481" cy="519148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4D608-32DE-4EC5-9E48-8C62C87053CF}">
      <dsp:nvSpPr>
        <dsp:cNvPr id="0" name=""/>
        <dsp:cNvSpPr/>
      </dsp:nvSpPr>
      <dsp:spPr>
        <a:xfrm>
          <a:off x="3317629" y="665284"/>
          <a:ext cx="753481" cy="279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재무관리</a:t>
          </a:r>
        </a:p>
      </dsp:txBody>
      <dsp:txXfrm>
        <a:off x="3317629" y="665284"/>
        <a:ext cx="753481" cy="279541"/>
      </dsp:txXfrm>
    </dsp:sp>
    <dsp:sp modelId="{B83C5C3B-35F8-4601-948D-BF0F53895C89}">
      <dsp:nvSpPr>
        <dsp:cNvPr id="0" name=""/>
        <dsp:cNvSpPr/>
      </dsp:nvSpPr>
      <dsp:spPr>
        <a:xfrm>
          <a:off x="2183" y="1020174"/>
          <a:ext cx="753481" cy="519148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48780-BD6D-4737-B54E-F0617F25D648}">
      <dsp:nvSpPr>
        <dsp:cNvPr id="0" name=""/>
        <dsp:cNvSpPr/>
      </dsp:nvSpPr>
      <dsp:spPr>
        <a:xfrm>
          <a:off x="2183" y="1539323"/>
          <a:ext cx="753481" cy="279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총무관리</a:t>
          </a:r>
        </a:p>
      </dsp:txBody>
      <dsp:txXfrm>
        <a:off x="2183" y="1539323"/>
        <a:ext cx="753481" cy="279541"/>
      </dsp:txXfrm>
    </dsp:sp>
    <dsp:sp modelId="{A73B5E6A-F0E0-48B6-B7B3-A8AE89A434B6}">
      <dsp:nvSpPr>
        <dsp:cNvPr id="0" name=""/>
        <dsp:cNvSpPr/>
      </dsp:nvSpPr>
      <dsp:spPr>
        <a:xfrm>
          <a:off x="831045" y="1020174"/>
          <a:ext cx="753481" cy="519148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91673-EE36-4F23-A47C-6BA9C8B8E13A}">
      <dsp:nvSpPr>
        <dsp:cNvPr id="0" name=""/>
        <dsp:cNvSpPr/>
      </dsp:nvSpPr>
      <dsp:spPr>
        <a:xfrm>
          <a:off x="831045" y="1539323"/>
          <a:ext cx="753481" cy="279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인사관리</a:t>
          </a:r>
        </a:p>
      </dsp:txBody>
      <dsp:txXfrm>
        <a:off x="831045" y="1539323"/>
        <a:ext cx="753481" cy="279541"/>
      </dsp:txXfrm>
    </dsp:sp>
    <dsp:sp modelId="{D1C079A5-9C66-44F5-BD61-4B36A10ADF38}">
      <dsp:nvSpPr>
        <dsp:cNvPr id="0" name=""/>
        <dsp:cNvSpPr/>
      </dsp:nvSpPr>
      <dsp:spPr>
        <a:xfrm>
          <a:off x="1659906" y="1020174"/>
          <a:ext cx="753481" cy="5191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8FE48-53BD-4CB5-836A-567932BF4979}">
      <dsp:nvSpPr>
        <dsp:cNvPr id="0" name=""/>
        <dsp:cNvSpPr/>
      </dsp:nvSpPr>
      <dsp:spPr>
        <a:xfrm>
          <a:off x="1659906" y="1539323"/>
          <a:ext cx="753481" cy="279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/>
            <a:t>기업지원</a:t>
          </a:r>
          <a:endParaRPr lang="ko-KR" altLang="en-US" sz="600" kern="1200" dirty="0"/>
        </a:p>
      </dsp:txBody>
      <dsp:txXfrm>
        <a:off x="1659906" y="1539323"/>
        <a:ext cx="753481" cy="279541"/>
      </dsp:txXfrm>
    </dsp:sp>
    <dsp:sp modelId="{940F0250-5359-4736-A805-F62ED6424AAD}">
      <dsp:nvSpPr>
        <dsp:cNvPr id="0" name=""/>
        <dsp:cNvSpPr/>
      </dsp:nvSpPr>
      <dsp:spPr>
        <a:xfrm>
          <a:off x="2488768" y="1020174"/>
          <a:ext cx="753481" cy="5191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D2EC2-BEF0-4D53-85F1-0A05638C22D8}">
      <dsp:nvSpPr>
        <dsp:cNvPr id="0" name=""/>
        <dsp:cNvSpPr/>
      </dsp:nvSpPr>
      <dsp:spPr>
        <a:xfrm>
          <a:off x="2488768" y="1539323"/>
          <a:ext cx="753481" cy="279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자산관리</a:t>
          </a:r>
        </a:p>
      </dsp:txBody>
      <dsp:txXfrm>
        <a:off x="2488768" y="1539323"/>
        <a:ext cx="753481" cy="279541"/>
      </dsp:txXfrm>
    </dsp:sp>
    <dsp:sp modelId="{FCBCB8E6-9AA7-4B81-BAB7-2698361A8469}">
      <dsp:nvSpPr>
        <dsp:cNvPr id="0" name=""/>
        <dsp:cNvSpPr/>
      </dsp:nvSpPr>
      <dsp:spPr>
        <a:xfrm>
          <a:off x="3317629" y="1020174"/>
          <a:ext cx="753481" cy="5191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72F4B-3CC8-4221-AF4E-D024A2870726}">
      <dsp:nvSpPr>
        <dsp:cNvPr id="0" name=""/>
        <dsp:cNvSpPr/>
      </dsp:nvSpPr>
      <dsp:spPr>
        <a:xfrm>
          <a:off x="3317629" y="1539323"/>
          <a:ext cx="753481" cy="279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구매관리</a:t>
          </a:r>
        </a:p>
      </dsp:txBody>
      <dsp:txXfrm>
        <a:off x="3317629" y="1539323"/>
        <a:ext cx="753481" cy="279541"/>
      </dsp:txXfrm>
    </dsp:sp>
    <dsp:sp modelId="{67F09807-2760-4DC3-BE5C-207C5E176CC5}">
      <dsp:nvSpPr>
        <dsp:cNvPr id="0" name=""/>
        <dsp:cNvSpPr/>
      </dsp:nvSpPr>
      <dsp:spPr>
        <a:xfrm>
          <a:off x="2183" y="1894212"/>
          <a:ext cx="753481" cy="5191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FD4C2-FEFD-46A2-9F73-1630DA69D5C4}">
      <dsp:nvSpPr>
        <dsp:cNvPr id="0" name=""/>
        <dsp:cNvSpPr/>
      </dsp:nvSpPr>
      <dsp:spPr>
        <a:xfrm>
          <a:off x="2183" y="2413361"/>
          <a:ext cx="753481" cy="279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감사관리</a:t>
          </a:r>
        </a:p>
      </dsp:txBody>
      <dsp:txXfrm>
        <a:off x="2183" y="2413361"/>
        <a:ext cx="753481" cy="279541"/>
      </dsp:txXfrm>
    </dsp:sp>
    <dsp:sp modelId="{24F45C0D-6DD3-4774-918A-A1C34ADA7545}">
      <dsp:nvSpPr>
        <dsp:cNvPr id="0" name=""/>
        <dsp:cNvSpPr/>
      </dsp:nvSpPr>
      <dsp:spPr>
        <a:xfrm>
          <a:off x="831045" y="1894212"/>
          <a:ext cx="753481" cy="5191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E0179-1C94-4A9F-87FA-137B77FA26AF}">
      <dsp:nvSpPr>
        <dsp:cNvPr id="0" name=""/>
        <dsp:cNvSpPr/>
      </dsp:nvSpPr>
      <dsp:spPr>
        <a:xfrm>
          <a:off x="831045" y="2413361"/>
          <a:ext cx="753481" cy="279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기획협력</a:t>
          </a:r>
        </a:p>
      </dsp:txBody>
      <dsp:txXfrm>
        <a:off x="831045" y="2413361"/>
        <a:ext cx="753481" cy="279541"/>
      </dsp:txXfrm>
    </dsp:sp>
    <dsp:sp modelId="{690D344B-B2D4-4C5B-B230-181E14515471}">
      <dsp:nvSpPr>
        <dsp:cNvPr id="0" name=""/>
        <dsp:cNvSpPr/>
      </dsp:nvSpPr>
      <dsp:spPr>
        <a:xfrm>
          <a:off x="1659906" y="1894212"/>
          <a:ext cx="753481" cy="5191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9429F-520F-44D3-801D-56F056D57639}">
      <dsp:nvSpPr>
        <dsp:cNvPr id="0" name=""/>
        <dsp:cNvSpPr/>
      </dsp:nvSpPr>
      <dsp:spPr>
        <a:xfrm>
          <a:off x="1659906" y="2413361"/>
          <a:ext cx="753481" cy="279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도서관리</a:t>
          </a:r>
        </a:p>
      </dsp:txBody>
      <dsp:txXfrm>
        <a:off x="1659906" y="2413361"/>
        <a:ext cx="753481" cy="279541"/>
      </dsp:txXfrm>
    </dsp:sp>
    <dsp:sp modelId="{C0528308-E20F-428E-9346-11D84DACFF04}">
      <dsp:nvSpPr>
        <dsp:cNvPr id="0" name=""/>
        <dsp:cNvSpPr/>
      </dsp:nvSpPr>
      <dsp:spPr>
        <a:xfrm>
          <a:off x="2488768" y="1894212"/>
          <a:ext cx="753481" cy="5191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1527-5312-4C69-9B62-4D2F6DED9A9E}">
      <dsp:nvSpPr>
        <dsp:cNvPr id="0" name=""/>
        <dsp:cNvSpPr/>
      </dsp:nvSpPr>
      <dsp:spPr>
        <a:xfrm>
          <a:off x="2488768" y="2413361"/>
          <a:ext cx="753481" cy="279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시스템</a:t>
          </a:r>
        </a:p>
      </dsp:txBody>
      <dsp:txXfrm>
        <a:off x="2488768" y="2413361"/>
        <a:ext cx="753481" cy="279541"/>
      </dsp:txXfrm>
    </dsp:sp>
    <dsp:sp modelId="{93CD97E1-1FD0-4ABD-AC7B-CB16DDE50846}">
      <dsp:nvSpPr>
        <dsp:cNvPr id="0" name=""/>
        <dsp:cNvSpPr/>
      </dsp:nvSpPr>
      <dsp:spPr>
        <a:xfrm>
          <a:off x="3317629" y="1894212"/>
          <a:ext cx="753481" cy="5191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2B51D-4558-456A-A9F7-56B2A8A111B7}">
      <dsp:nvSpPr>
        <dsp:cNvPr id="0" name=""/>
        <dsp:cNvSpPr/>
      </dsp:nvSpPr>
      <dsp:spPr>
        <a:xfrm>
          <a:off x="3317629" y="2413361"/>
          <a:ext cx="753481" cy="279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지재권</a:t>
          </a:r>
          <a:r>
            <a:rPr lang="en-US" altLang="ko-KR" sz="600" kern="1200" dirty="0"/>
            <a:t>/</a:t>
          </a:r>
          <a:r>
            <a:rPr lang="ko-KR" altLang="en-US" sz="600" kern="1200" dirty="0"/>
            <a:t>기술이전</a:t>
          </a:r>
        </a:p>
      </dsp:txBody>
      <dsp:txXfrm>
        <a:off x="3317629" y="2413361"/>
        <a:ext cx="753481" cy="279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BEC9D-D803-4DEA-AABF-0CB089EB4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77529D-D8ED-46FE-B519-F1BD755C2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B38D6-04BB-44F9-BEBC-9677D1A6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A924-2A31-40DA-9908-22BDA5008FE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E9830-A0C1-48D6-AFDB-41E6D4E6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4365F-E3D8-48DB-9AD3-C3840CAC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5DA5-6138-4546-9EF4-2F3CEDE1C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0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99B81-BB4A-49A8-9BF7-A49BAC9C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630F3E-6DAE-4F7A-BD10-64259D1D0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A0D93-0802-415D-B3BA-25437769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A924-2A31-40DA-9908-22BDA5008FE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4F4CC-D789-4163-985F-C3998D2B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91EB2-2622-443A-8FC8-3F528D1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5DA5-6138-4546-9EF4-2F3CEDE1C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AABBA4-A0DD-453F-ABC8-6190FC274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A243EA-BD06-4554-BAAA-C78295FC4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65A08-4600-4444-AD22-63C38364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A924-2A31-40DA-9908-22BDA5008FE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718ED-84A1-46F9-AA31-21548170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F89B9-F76A-44E1-AA51-9C387DA1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5DA5-6138-4546-9EF4-2F3CEDE1C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9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9DE25-DC3E-4841-B7C2-8BB3D29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E1517-8013-4E59-8629-639EB588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5700F-AC1E-4E3A-BA23-45B280BA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A924-2A31-40DA-9908-22BDA5008FE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6BC84-4753-4940-9944-7A2AF8C4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68EC9-0429-499E-93AF-40E4610A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5DA5-6138-4546-9EF4-2F3CEDE1C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33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1D601-47EC-4CB0-9AAD-71FD39DF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36D1A2-11C4-456D-9A57-6CE03867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0C844-9692-46AD-84E5-49603C0A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A924-2A31-40DA-9908-22BDA5008FE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CB469-DA98-444F-9F58-0075AB99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89A50-E562-4D68-AD81-E494BE5E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5DA5-6138-4546-9EF4-2F3CEDE1C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4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1DA3C-4A75-4644-917C-A1EAE6ED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6B00E-0BD0-4B32-9787-2F36D25CB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01356-D8A4-4F1D-AD64-94624248B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1DFE4-1F2C-4C3B-AE31-F5D33DEE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A924-2A31-40DA-9908-22BDA5008FE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073F3-4E4D-415B-AD33-FA4E4798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1C91F-6085-4C03-9643-D814E775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5DA5-6138-4546-9EF4-2F3CEDE1C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68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CDC9F-6479-40EF-AACF-7E19E3A1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2DA527-249D-40AA-A195-14301C9E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BE8B2F-F0DD-4980-BE61-B8D3124E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C51626-3941-48BC-8121-ADA00DA0A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77C614-8B81-4B61-A4F6-2111BF955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A1853B-E8C2-4D79-89DB-6669D57E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A924-2A31-40DA-9908-22BDA5008FE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35C2F9-E002-481E-A990-DE605304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F01589-C54B-4F7B-8329-233A140D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5DA5-6138-4546-9EF4-2F3CEDE1C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9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367D-CDDB-4C01-A94D-1CA4A2D0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76C52-678A-4AB6-BED2-E73EFB8D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A924-2A31-40DA-9908-22BDA5008FE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6C4475-8838-4C22-A880-6A48AE8A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D2DF6F-03C5-4706-BE88-54C38E99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5DA5-6138-4546-9EF4-2F3CEDE1C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9A4104-A06E-4307-96A6-C300270F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A924-2A31-40DA-9908-22BDA5008FE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590FDE-9AA6-4976-A927-4DE29853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55B500-09CF-420F-9EB4-1BC668D6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5DA5-6138-4546-9EF4-2F3CEDE1C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9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E38CC-7C4F-4E71-B963-81EFEC17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0590D-54DA-4BD1-BD45-3A7F8843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B5023-2F95-45AC-B671-58B3EB56C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653C8-B177-4573-9456-AD72B547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A924-2A31-40DA-9908-22BDA5008FE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169DE-9166-4FF3-BEA2-9D63910E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D88DE-05A4-4928-B967-9A4C3F85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5DA5-6138-4546-9EF4-2F3CEDE1C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4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218E1-75F1-44EA-B5C6-05605906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6C61D0-7C4B-4B89-A961-D34EBC4F8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B448F-3E9E-434B-BD38-7526CDE14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73C8B-02EB-44D2-A44C-06B138A0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A924-2A31-40DA-9908-22BDA5008FE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17F4B-E097-4EDB-9894-E6148FD3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AE997-DAED-47EB-B103-9D3ADDDB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5DA5-6138-4546-9EF4-2F3CEDE1C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D7DE46-58AD-4142-86A2-424674CD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C2CA1-7D9F-4F47-8080-B37D561E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F6EA4-4DD6-4143-8563-F2CDFC304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A924-2A31-40DA-9908-22BDA5008FE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36BD3-C911-44B5-935A-3A9E2274E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0D84C-C4F6-4AEF-B42D-831FD0827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5DA5-6138-4546-9EF4-2F3CEDE1C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0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60C00A-956A-4522-95E4-A08191EA9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30606"/>
              </p:ext>
            </p:extLst>
          </p:nvPr>
        </p:nvGraphicFramePr>
        <p:xfrm>
          <a:off x="191262" y="158595"/>
          <a:ext cx="11801843" cy="606072"/>
        </p:xfrm>
        <a:graphic>
          <a:graphicData uri="http://schemas.openxmlformats.org/drawingml/2006/table">
            <a:tbl>
              <a:tblPr firstRow="1" bandRow="1"/>
              <a:tblGrid>
                <a:gridCol w="94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8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100" b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dirty="0">
                          <a:solidFill>
                            <a:schemeClr val="dk1"/>
                          </a:solidFill>
                        </a:rPr>
                        <a:t>A004_00P</a:t>
                      </a:r>
                      <a:endParaRPr lang="ko-KR" altLang="en-US" sz="1100" b="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>
                          <a:solidFill>
                            <a:schemeClr val="dk1"/>
                          </a:solidFill>
                        </a:rPr>
                        <a:t>전자결재</a:t>
                      </a:r>
                      <a:r>
                        <a:rPr lang="en-US" altLang="ko-KR" sz="1100" b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chemeClr val="dk1"/>
                          </a:solidFill>
                        </a:rPr>
                        <a:t>환경설정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팝업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71">
            <a:extLst>
              <a:ext uri="{FF2B5EF4-FFF2-40B4-BE49-F238E27FC236}">
                <a16:creationId xmlns:a16="http://schemas.microsoft.com/office/drawing/2014/main" id="{B62B8915-3923-4B7B-89C5-A362ED1B7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50263"/>
              </p:ext>
            </p:extLst>
          </p:nvPr>
        </p:nvGraphicFramePr>
        <p:xfrm>
          <a:off x="3116267" y="1358529"/>
          <a:ext cx="5959466" cy="428496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444">
                  <a:extLst>
                    <a:ext uri="{9D8B030D-6E8A-4147-A177-3AD203B41FA5}">
                      <a16:colId xmlns:a16="http://schemas.microsoft.com/office/drawing/2014/main" val="3335005490"/>
                    </a:ext>
                  </a:extLst>
                </a:gridCol>
              </a:tblGrid>
              <a:tr h="276604">
                <a:tc gridSpan="2">
                  <a:txBody>
                    <a:bodyPr/>
                    <a:lstStyle>
                      <a:lvl1pPr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36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36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36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36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  결재 환경설정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07943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양식명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36"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전결</a:t>
                      </a:r>
                      <a:r>
                        <a:rPr kumimoji="0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(3)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effectLst/>
                        </a:rPr>
                        <a:t>자동 전결 사용 여부</a:t>
                      </a: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60281"/>
                  </a:ext>
                </a:extLst>
              </a:tr>
              <a:tr h="331509">
                <a:tc rowSpan="2"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대결</a:t>
                      </a:r>
                      <a:r>
                        <a:rPr kumimoji="0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(4)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effectLst/>
                        </a:rPr>
                        <a:t>대결 사용 여부</a:t>
                      </a: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317651"/>
                  </a:ext>
                </a:extLst>
              </a:tr>
              <a:tr h="1686128">
                <a:tc vMerge="1"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dirty="0">
                        <a:effectLst/>
                      </a:endParaRP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992367"/>
                  </a:ext>
                </a:extLst>
              </a:tr>
              <a:tr h="330636">
                <a:tc rowSpan="2"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검색</a:t>
                      </a:r>
                      <a:r>
                        <a:rPr kumimoji="0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effectLst/>
                        </a:rPr>
                        <a:t>기본 정렬</a:t>
                      </a: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4248"/>
                  </a:ext>
                </a:extLst>
              </a:tr>
              <a:tr h="330636">
                <a:tc vMerge="1"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effectLst/>
                        </a:rPr>
                        <a:t>목록 개수</a:t>
                      </a: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645122"/>
                  </a:ext>
                </a:extLst>
              </a:tr>
              <a:tr h="330636">
                <a:tc rowSpan="3"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알림</a:t>
                      </a:r>
                      <a:r>
                        <a:rPr kumimoji="0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effectLst/>
                        </a:rPr>
                        <a:t>결재요청</a:t>
                      </a:r>
                      <a:r>
                        <a:rPr lang="en-US" altLang="ko-KR" sz="900" dirty="0">
                          <a:effectLst/>
                        </a:rPr>
                        <a:t>(SMS) </a:t>
                      </a:r>
                      <a:r>
                        <a:rPr lang="ko-KR" altLang="en-US" sz="900" dirty="0">
                          <a:effectLst/>
                        </a:rPr>
                        <a:t>수신 여부</a:t>
                      </a: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29831"/>
                  </a:ext>
                </a:extLst>
              </a:tr>
              <a:tr h="337539">
                <a:tc vMerge="1"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effectLst/>
                        </a:rPr>
                        <a:t>모바일</a:t>
                      </a:r>
                      <a:r>
                        <a:rPr lang="en-US" altLang="ko-KR" sz="900" dirty="0">
                          <a:effectLst/>
                        </a:rPr>
                        <a:t>(PUSH) </a:t>
                      </a:r>
                      <a:r>
                        <a:rPr lang="ko-KR" altLang="en-US" sz="900" dirty="0">
                          <a:effectLst/>
                        </a:rPr>
                        <a:t>수신 여부</a:t>
                      </a: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47641"/>
                  </a:ext>
                </a:extLst>
              </a:tr>
              <a:tr h="330636">
                <a:tc vMerge="1"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effectLst/>
                        </a:rPr>
                        <a:t>대결설정 알림 </a:t>
                      </a:r>
                      <a:r>
                        <a:rPr lang="en-US" altLang="ko-KR" sz="900" dirty="0">
                          <a:effectLst/>
                        </a:rPr>
                        <a:t>(PUSH) </a:t>
                      </a:r>
                      <a:r>
                        <a:rPr lang="ko-KR" altLang="en-US" sz="900" dirty="0">
                          <a:effectLst/>
                        </a:rPr>
                        <a:t>수신 여부</a:t>
                      </a: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771476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DC6D3B68-845E-4030-8414-6825FFB7C2C0}"/>
              </a:ext>
            </a:extLst>
          </p:cNvPr>
          <p:cNvGrpSpPr/>
          <p:nvPr/>
        </p:nvGrpSpPr>
        <p:grpSpPr>
          <a:xfrm>
            <a:off x="6690729" y="1696270"/>
            <a:ext cx="1362821" cy="214950"/>
            <a:chOff x="5943086" y="1726299"/>
            <a:chExt cx="1362821" cy="234007"/>
          </a:xfrm>
        </p:grpSpPr>
        <p:sp>
          <p:nvSpPr>
            <p:cNvPr id="9" name="Oval 160">
              <a:extLst>
                <a:ext uri="{FF2B5EF4-FFF2-40B4-BE49-F238E27FC236}">
                  <a16:creationId xmlns:a16="http://schemas.microsoft.com/office/drawing/2014/main" id="{AA8E4593-5B60-48DD-AAA9-0740F8CAB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086" y="1783449"/>
              <a:ext cx="96715" cy="1047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endParaRPr lang="ko-KR" altLang="en-US" sz="900" b="0">
                <a:latin typeface="+mn-ea"/>
                <a:ea typeface="+mn-ea"/>
              </a:endParaRPr>
            </a:p>
          </p:txBody>
        </p:sp>
        <p:sp>
          <p:nvSpPr>
            <p:cNvPr id="10" name="Text Box 161">
              <a:extLst>
                <a:ext uri="{FF2B5EF4-FFF2-40B4-BE49-F238E27FC236}">
                  <a16:creationId xmlns:a16="http://schemas.microsoft.com/office/drawing/2014/main" id="{5429C4C9-6671-4025-A53C-5E3CA18BF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8634" y="1729474"/>
              <a:ext cx="30353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r>
                <a:rPr lang="ko-KR" altLang="en-US" sz="900" b="0" dirty="0">
                  <a:latin typeface="+mn-ea"/>
                  <a:ea typeface="+mn-ea"/>
                </a:rPr>
                <a:t>사용</a:t>
              </a:r>
            </a:p>
          </p:txBody>
        </p:sp>
        <p:sp>
          <p:nvSpPr>
            <p:cNvPr id="11" name="Oval 162">
              <a:extLst>
                <a:ext uri="{FF2B5EF4-FFF2-40B4-BE49-F238E27FC236}">
                  <a16:creationId xmlns:a16="http://schemas.microsoft.com/office/drawing/2014/main" id="{EC1A6A18-6C53-43C5-8318-38E9DA260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4490" y="1780274"/>
              <a:ext cx="96715" cy="104775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endParaRPr lang="ko-KR" altLang="en-US" sz="900" b="0" dirty="0">
                <a:latin typeface="+mn-ea"/>
                <a:ea typeface="+mn-ea"/>
              </a:endParaRPr>
            </a:p>
          </p:txBody>
        </p:sp>
        <p:sp>
          <p:nvSpPr>
            <p:cNvPr id="12" name="Text Box 163">
              <a:extLst>
                <a:ext uri="{FF2B5EF4-FFF2-40B4-BE49-F238E27FC236}">
                  <a16:creationId xmlns:a16="http://schemas.microsoft.com/office/drawing/2014/main" id="{910FA6F4-925B-4058-9F7A-650C41038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463" y="1726299"/>
              <a:ext cx="57444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r>
                <a:rPr lang="ko-KR" altLang="en-US" sz="900" b="0" dirty="0">
                  <a:latin typeface="+mn-ea"/>
                  <a:ea typeface="+mn-ea"/>
                </a:rPr>
                <a:t>사용 안함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4ACC85-3EED-4921-9843-9FAE181AC459}"/>
              </a:ext>
            </a:extLst>
          </p:cNvPr>
          <p:cNvGrpSpPr/>
          <p:nvPr/>
        </p:nvGrpSpPr>
        <p:grpSpPr>
          <a:xfrm>
            <a:off x="6690729" y="4705354"/>
            <a:ext cx="1362821" cy="234007"/>
            <a:chOff x="5943086" y="1726299"/>
            <a:chExt cx="1362821" cy="234007"/>
          </a:xfrm>
        </p:grpSpPr>
        <p:sp>
          <p:nvSpPr>
            <p:cNvPr id="14" name="Oval 160">
              <a:extLst>
                <a:ext uri="{FF2B5EF4-FFF2-40B4-BE49-F238E27FC236}">
                  <a16:creationId xmlns:a16="http://schemas.microsoft.com/office/drawing/2014/main" id="{E585AE93-C4C0-4EDE-9CE4-1249397D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086" y="1783449"/>
              <a:ext cx="96715" cy="1047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endParaRPr lang="ko-KR" altLang="en-US" sz="900" b="0">
                <a:latin typeface="+mn-ea"/>
                <a:ea typeface="+mn-ea"/>
              </a:endParaRPr>
            </a:p>
          </p:txBody>
        </p:sp>
        <p:sp>
          <p:nvSpPr>
            <p:cNvPr id="15" name="Text Box 161">
              <a:extLst>
                <a:ext uri="{FF2B5EF4-FFF2-40B4-BE49-F238E27FC236}">
                  <a16:creationId xmlns:a16="http://schemas.microsoft.com/office/drawing/2014/main" id="{F1118EE5-DA8D-442A-AB8A-A05CA1DF8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8634" y="1729474"/>
              <a:ext cx="30353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r>
                <a:rPr lang="ko-KR" altLang="en-US" sz="900" b="0" dirty="0">
                  <a:latin typeface="+mn-ea"/>
                  <a:ea typeface="+mn-ea"/>
                </a:rPr>
                <a:t>허용</a:t>
              </a:r>
            </a:p>
          </p:txBody>
        </p:sp>
        <p:sp>
          <p:nvSpPr>
            <p:cNvPr id="16" name="Oval 162">
              <a:extLst>
                <a:ext uri="{FF2B5EF4-FFF2-40B4-BE49-F238E27FC236}">
                  <a16:creationId xmlns:a16="http://schemas.microsoft.com/office/drawing/2014/main" id="{98519457-7BAC-464E-915C-DED2B6D0A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4490" y="1780274"/>
              <a:ext cx="96715" cy="104775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endParaRPr lang="ko-KR" altLang="en-US" sz="900" b="0" dirty="0">
                <a:latin typeface="+mn-ea"/>
                <a:ea typeface="+mn-ea"/>
              </a:endParaRPr>
            </a:p>
          </p:txBody>
        </p:sp>
        <p:sp>
          <p:nvSpPr>
            <p:cNvPr id="17" name="Text Box 163">
              <a:extLst>
                <a:ext uri="{FF2B5EF4-FFF2-40B4-BE49-F238E27FC236}">
                  <a16:creationId xmlns:a16="http://schemas.microsoft.com/office/drawing/2014/main" id="{60561F05-5968-4B24-8380-80CD8566B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463" y="1726299"/>
              <a:ext cx="57444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r>
                <a:rPr lang="ko-KR" altLang="en-US" sz="900" b="0" dirty="0">
                  <a:latin typeface="+mn-ea"/>
                  <a:ea typeface="+mn-ea"/>
                </a:rPr>
                <a:t>허용 안함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5DE7D19-9BE3-4EB2-B7A1-598B642DB1EB}"/>
              </a:ext>
            </a:extLst>
          </p:cNvPr>
          <p:cNvGrpSpPr/>
          <p:nvPr/>
        </p:nvGrpSpPr>
        <p:grpSpPr>
          <a:xfrm>
            <a:off x="6690729" y="5041453"/>
            <a:ext cx="1362821" cy="234007"/>
            <a:chOff x="5943086" y="1726299"/>
            <a:chExt cx="1362821" cy="234007"/>
          </a:xfrm>
        </p:grpSpPr>
        <p:sp>
          <p:nvSpPr>
            <p:cNvPr id="19" name="Oval 160">
              <a:extLst>
                <a:ext uri="{FF2B5EF4-FFF2-40B4-BE49-F238E27FC236}">
                  <a16:creationId xmlns:a16="http://schemas.microsoft.com/office/drawing/2014/main" id="{8E1C27BC-CB6C-4F7B-9E3B-DBC29EA3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086" y="1783449"/>
              <a:ext cx="96715" cy="1047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endParaRPr lang="ko-KR" altLang="en-US" sz="900" b="0">
                <a:latin typeface="+mn-ea"/>
                <a:ea typeface="+mn-ea"/>
              </a:endParaRPr>
            </a:p>
          </p:txBody>
        </p:sp>
        <p:sp>
          <p:nvSpPr>
            <p:cNvPr id="20" name="Text Box 161">
              <a:extLst>
                <a:ext uri="{FF2B5EF4-FFF2-40B4-BE49-F238E27FC236}">
                  <a16:creationId xmlns:a16="http://schemas.microsoft.com/office/drawing/2014/main" id="{C8F1B338-7AE3-4BB8-99BD-94623C292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8634" y="1729474"/>
              <a:ext cx="30353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r>
                <a:rPr lang="ko-KR" altLang="en-US" sz="900" b="0" dirty="0">
                  <a:latin typeface="+mn-ea"/>
                  <a:ea typeface="+mn-ea"/>
                </a:rPr>
                <a:t>허용</a:t>
              </a:r>
            </a:p>
          </p:txBody>
        </p:sp>
        <p:sp>
          <p:nvSpPr>
            <p:cNvPr id="21" name="Oval 162">
              <a:extLst>
                <a:ext uri="{FF2B5EF4-FFF2-40B4-BE49-F238E27FC236}">
                  <a16:creationId xmlns:a16="http://schemas.microsoft.com/office/drawing/2014/main" id="{1C7F2CB1-9E57-4176-B24C-904E8B09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4490" y="1780274"/>
              <a:ext cx="96715" cy="104775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endParaRPr lang="ko-KR" altLang="en-US" sz="900" b="0" dirty="0">
                <a:latin typeface="+mn-ea"/>
                <a:ea typeface="+mn-ea"/>
              </a:endParaRPr>
            </a:p>
          </p:txBody>
        </p:sp>
        <p:sp>
          <p:nvSpPr>
            <p:cNvPr id="22" name="Text Box 163">
              <a:extLst>
                <a:ext uri="{FF2B5EF4-FFF2-40B4-BE49-F238E27FC236}">
                  <a16:creationId xmlns:a16="http://schemas.microsoft.com/office/drawing/2014/main" id="{AB61B73A-B2C0-4F83-9567-9FBE0D568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463" y="1726299"/>
              <a:ext cx="57444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r>
                <a:rPr lang="ko-KR" altLang="en-US" sz="900" b="0" dirty="0">
                  <a:latin typeface="+mn-ea"/>
                  <a:ea typeface="+mn-ea"/>
                </a:rPr>
                <a:t>허용 안함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71463D-4FA5-498A-AC20-6CD84E943B7E}"/>
              </a:ext>
            </a:extLst>
          </p:cNvPr>
          <p:cNvGrpSpPr/>
          <p:nvPr/>
        </p:nvGrpSpPr>
        <p:grpSpPr>
          <a:xfrm>
            <a:off x="6690729" y="5406782"/>
            <a:ext cx="1362821" cy="234007"/>
            <a:chOff x="5943086" y="1726299"/>
            <a:chExt cx="1362821" cy="234007"/>
          </a:xfrm>
        </p:grpSpPr>
        <p:sp>
          <p:nvSpPr>
            <p:cNvPr id="24" name="Oval 160">
              <a:extLst>
                <a:ext uri="{FF2B5EF4-FFF2-40B4-BE49-F238E27FC236}">
                  <a16:creationId xmlns:a16="http://schemas.microsoft.com/office/drawing/2014/main" id="{9B17FF16-7059-4CEF-AE2B-1CE554EE4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086" y="1783449"/>
              <a:ext cx="96715" cy="1047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endParaRPr lang="ko-KR" altLang="en-US" sz="900" b="0">
                <a:latin typeface="+mn-ea"/>
                <a:ea typeface="+mn-ea"/>
              </a:endParaRPr>
            </a:p>
          </p:txBody>
        </p:sp>
        <p:sp>
          <p:nvSpPr>
            <p:cNvPr id="25" name="Text Box 161">
              <a:extLst>
                <a:ext uri="{FF2B5EF4-FFF2-40B4-BE49-F238E27FC236}">
                  <a16:creationId xmlns:a16="http://schemas.microsoft.com/office/drawing/2014/main" id="{95968BA2-3519-4048-875D-B30742FC9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8634" y="1729474"/>
              <a:ext cx="30353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r>
                <a:rPr lang="ko-KR" altLang="en-US" sz="900" b="0" dirty="0">
                  <a:latin typeface="+mn-ea"/>
                  <a:ea typeface="+mn-ea"/>
                </a:rPr>
                <a:t>허용</a:t>
              </a:r>
            </a:p>
          </p:txBody>
        </p:sp>
        <p:sp>
          <p:nvSpPr>
            <p:cNvPr id="26" name="Oval 162">
              <a:extLst>
                <a:ext uri="{FF2B5EF4-FFF2-40B4-BE49-F238E27FC236}">
                  <a16:creationId xmlns:a16="http://schemas.microsoft.com/office/drawing/2014/main" id="{F399B100-42A8-48CB-A473-11C953275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4490" y="1780274"/>
              <a:ext cx="96715" cy="104775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endParaRPr lang="ko-KR" altLang="en-US" sz="900" b="0" dirty="0">
                <a:latin typeface="+mn-ea"/>
                <a:ea typeface="+mn-ea"/>
              </a:endParaRPr>
            </a:p>
          </p:txBody>
        </p:sp>
        <p:sp>
          <p:nvSpPr>
            <p:cNvPr id="27" name="Text Box 163">
              <a:extLst>
                <a:ext uri="{FF2B5EF4-FFF2-40B4-BE49-F238E27FC236}">
                  <a16:creationId xmlns:a16="http://schemas.microsoft.com/office/drawing/2014/main" id="{E0549253-948B-49E5-9824-BD1C75478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463" y="1726299"/>
              <a:ext cx="57444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r>
                <a:rPr lang="ko-KR" altLang="en-US" sz="900" b="0" dirty="0">
                  <a:latin typeface="+mn-ea"/>
                  <a:ea typeface="+mn-ea"/>
                </a:rPr>
                <a:t>허용 안함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30E6D12-6C10-427A-9313-26632CBAA233}"/>
              </a:ext>
            </a:extLst>
          </p:cNvPr>
          <p:cNvGrpSpPr/>
          <p:nvPr/>
        </p:nvGrpSpPr>
        <p:grpSpPr>
          <a:xfrm>
            <a:off x="6690729" y="4383891"/>
            <a:ext cx="819481" cy="208999"/>
            <a:chOff x="1514830" y="1644695"/>
            <a:chExt cx="699264" cy="199135"/>
          </a:xfrm>
        </p:grpSpPr>
        <p:sp>
          <p:nvSpPr>
            <p:cNvPr id="29" name="Rectangle 102" descr="type=input">
              <a:extLst>
                <a:ext uri="{FF2B5EF4-FFF2-40B4-BE49-F238E27FC236}">
                  <a16:creationId xmlns:a16="http://schemas.microsoft.com/office/drawing/2014/main" id="{DF6C6B97-0E55-4F39-9914-A0D0F6C15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830" y="1644695"/>
              <a:ext cx="699264" cy="199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33725" tIns="42830" rIns="33725" bIns="42830" anchor="ctr"/>
            <a:lstStyle>
              <a:lvl1pPr algn="ctr" defTabSz="8572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695325" indent="-266700" algn="ctr" defTabSz="8572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069975" indent="-212725" algn="ctr" defTabSz="8572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498600" indent="-214313" algn="ctr" defTabSz="8572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1927225" indent="-214313" algn="ctr" defTabSz="8572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384425" indent="-214313" algn="ctr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841625" indent="-214313" algn="ctr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298825" indent="-214313" algn="ctr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756025" indent="-214313" algn="ctr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r>
                <a:rPr lang="en-US" altLang="ko-KR" sz="800" b="0" dirty="0">
                  <a:latin typeface="+mn-ea"/>
                  <a:ea typeface="+mn-ea"/>
                </a:rPr>
                <a:t>  20</a:t>
              </a:r>
              <a:r>
                <a:rPr lang="ko-KR" altLang="en-US" sz="800" b="0" dirty="0"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DBBD1AC-B5EE-4D44-AD86-C8B79A41F7F9}"/>
                </a:ext>
              </a:extLst>
            </p:cNvPr>
            <p:cNvSpPr/>
            <p:nvPr/>
          </p:nvSpPr>
          <p:spPr>
            <a:xfrm rot="10800000">
              <a:off x="2088381" y="1716988"/>
              <a:ext cx="62311" cy="674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452DA84-B6E6-479F-98A9-18202CAF8CEB}"/>
              </a:ext>
            </a:extLst>
          </p:cNvPr>
          <p:cNvGrpSpPr/>
          <p:nvPr/>
        </p:nvGrpSpPr>
        <p:grpSpPr>
          <a:xfrm>
            <a:off x="6690732" y="4045638"/>
            <a:ext cx="819481" cy="208999"/>
            <a:chOff x="1514830" y="1644695"/>
            <a:chExt cx="699264" cy="199135"/>
          </a:xfrm>
        </p:grpSpPr>
        <p:sp>
          <p:nvSpPr>
            <p:cNvPr id="32" name="Rectangle 102" descr="type=input">
              <a:extLst>
                <a:ext uri="{FF2B5EF4-FFF2-40B4-BE49-F238E27FC236}">
                  <a16:creationId xmlns:a16="http://schemas.microsoft.com/office/drawing/2014/main" id="{ED069136-A2C8-4D60-BC8F-F6D021880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830" y="1644695"/>
              <a:ext cx="699264" cy="199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33725" tIns="42830" rIns="33725" bIns="42830" anchor="ctr"/>
            <a:lstStyle>
              <a:lvl1pPr algn="ctr" defTabSz="8572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695325" indent="-266700" algn="ctr" defTabSz="8572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069975" indent="-212725" algn="ctr" defTabSz="8572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498600" indent="-214313" algn="ctr" defTabSz="8572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1927225" indent="-214313" algn="ctr" defTabSz="8572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384425" indent="-214313" algn="ctr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841625" indent="-214313" algn="ctr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298825" indent="-214313" algn="ctr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756025" indent="-214313" algn="ctr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r>
                <a:rPr lang="en-US" altLang="ko-KR" sz="800" b="0" dirty="0">
                  <a:latin typeface="+mn-ea"/>
                  <a:ea typeface="+mn-ea"/>
                </a:rPr>
                <a:t>  </a:t>
              </a:r>
              <a:r>
                <a:rPr lang="ko-KR" altLang="en-US" sz="800" b="0" dirty="0">
                  <a:latin typeface="+mn-ea"/>
                  <a:ea typeface="+mn-ea"/>
                </a:rPr>
                <a:t>제목 순</a:t>
              </a: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71705F02-D857-45F4-9963-63C10C55610F}"/>
                </a:ext>
              </a:extLst>
            </p:cNvPr>
            <p:cNvSpPr/>
            <p:nvPr/>
          </p:nvSpPr>
          <p:spPr>
            <a:xfrm rot="10800000">
              <a:off x="2088381" y="1716988"/>
              <a:ext cx="62311" cy="674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E8AE510-B7F6-4223-ADEB-FEEC4B762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30930"/>
              </p:ext>
            </p:extLst>
          </p:nvPr>
        </p:nvGraphicFramePr>
        <p:xfrm>
          <a:off x="4121891" y="2730341"/>
          <a:ext cx="4764818" cy="111509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24255">
                  <a:extLst>
                    <a:ext uri="{9D8B030D-6E8A-4147-A177-3AD203B41FA5}">
                      <a16:colId xmlns:a16="http://schemas.microsoft.com/office/drawing/2014/main" val="2829440495"/>
                    </a:ext>
                  </a:extLst>
                </a:gridCol>
                <a:gridCol w="355799">
                  <a:extLst>
                    <a:ext uri="{9D8B030D-6E8A-4147-A177-3AD203B41FA5}">
                      <a16:colId xmlns:a16="http://schemas.microsoft.com/office/drawing/2014/main" val="842088215"/>
                    </a:ext>
                  </a:extLst>
                </a:gridCol>
                <a:gridCol w="758669">
                  <a:extLst>
                    <a:ext uri="{9D8B030D-6E8A-4147-A177-3AD203B41FA5}">
                      <a16:colId xmlns:a16="http://schemas.microsoft.com/office/drawing/2014/main" val="571883361"/>
                    </a:ext>
                  </a:extLst>
                </a:gridCol>
                <a:gridCol w="720247">
                  <a:extLst>
                    <a:ext uri="{9D8B030D-6E8A-4147-A177-3AD203B41FA5}">
                      <a16:colId xmlns:a16="http://schemas.microsoft.com/office/drawing/2014/main" val="1669811808"/>
                    </a:ext>
                  </a:extLst>
                </a:gridCol>
                <a:gridCol w="1535738">
                  <a:extLst>
                    <a:ext uri="{9D8B030D-6E8A-4147-A177-3AD203B41FA5}">
                      <a16:colId xmlns:a16="http://schemas.microsoft.com/office/drawing/2014/main" val="1026253966"/>
                    </a:ext>
                  </a:extLst>
                </a:gridCol>
                <a:gridCol w="1070110">
                  <a:extLst>
                    <a:ext uri="{9D8B030D-6E8A-4147-A177-3AD203B41FA5}">
                      <a16:colId xmlns:a16="http://schemas.microsoft.com/office/drawing/2014/main" val="1752765642"/>
                    </a:ext>
                  </a:extLst>
                </a:gridCol>
              </a:tblGrid>
              <a:tr h="263037">
                <a:tc>
                  <a:txBody>
                    <a:bodyPr/>
                    <a:lstStyle>
                      <a:lvl1pPr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36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36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36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36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삭제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상태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43" rtl="0" eaLnBrk="1" latinLnBrk="1" hangingPunct="1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처리자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43" rtl="0" eaLnBrk="1" latinLnBrk="1" hangingPunct="1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예외 처리자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예외 양식명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설정일시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20983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endParaRPr kumimoji="1" lang="en-US" altLang="ko-KR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설정</a:t>
                      </a:r>
                      <a:endParaRPr kumimoji="1" lang="en-US" altLang="ko-KR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이민기</a:t>
                      </a: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이윤민</a:t>
                      </a: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일반결의</a:t>
                      </a:r>
                      <a:r>
                        <a:rPr kumimoji="1" lang="en-US" altLang="ko-KR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국내출장</a:t>
                      </a:r>
                      <a:r>
                        <a:rPr kumimoji="1" lang="en-US" altLang="ko-KR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구매요구</a:t>
                      </a:r>
                      <a:r>
                        <a:rPr kumimoji="1" lang="en-US" altLang="ko-KR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휴가원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2021-06-22 19:33</a:t>
                      </a:r>
                      <a:endParaRPr kumimoji="1" lang="ko-KR" altLang="en-US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76765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endParaRPr kumimoji="1" lang="en-US" altLang="ko-KR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해제</a:t>
                      </a:r>
                      <a:endParaRPr kumimoji="1" lang="en-US" altLang="ko-KR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이민기</a:t>
                      </a:r>
                      <a:endParaRPr kumimoji="1" lang="ko-KR" altLang="en-US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endParaRPr kumimoji="1" lang="ko-KR" altLang="en-US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2021-17-23 19:33</a:t>
                      </a:r>
                      <a:endParaRPr kumimoji="1" lang="ko-KR" altLang="en-US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863766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endParaRPr kumimoji="1" lang="en-US" altLang="ko-KR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해제</a:t>
                      </a:r>
                      <a:endParaRPr kumimoji="1" lang="en-US" altLang="ko-KR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이윤민</a:t>
                      </a:r>
                      <a:endParaRPr kumimoji="1" lang="ko-KR" altLang="en-US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endParaRPr kumimoji="1" lang="ko-KR" altLang="en-US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2021-12-13 19:33</a:t>
                      </a:r>
                      <a:endParaRPr kumimoji="1" lang="ko-KR" altLang="en-US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213899"/>
                  </a:ext>
                </a:extLst>
              </a:tr>
            </a:tbl>
          </a:graphicData>
        </a:graphic>
      </p:graphicFrame>
      <p:sp>
        <p:nvSpPr>
          <p:cNvPr id="35" name="Rectangle 149" descr="type=input">
            <a:extLst>
              <a:ext uri="{FF2B5EF4-FFF2-40B4-BE49-F238E27FC236}">
                <a16:creationId xmlns:a16="http://schemas.microsoft.com/office/drawing/2014/main" id="{F8A635C3-F004-46EC-AFF3-8FE0BA879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295" y="2460785"/>
            <a:ext cx="443413" cy="221669"/>
          </a:xfrm>
          <a:prstGeom prst="rect">
            <a:avLst/>
          </a:prstGeom>
          <a:solidFill>
            <a:schemeClr val="bg1"/>
          </a:solidFill>
          <a:ln w="9525">
            <a:solidFill>
              <a:srgbClr val="1B58A7"/>
            </a:solidFill>
            <a:miter lim="800000"/>
            <a:headEnd/>
            <a:tailEnd/>
          </a:ln>
        </p:spPr>
        <p:txBody>
          <a:bodyPr wrap="none" lIns="33725" tIns="42830" rIns="33725" bIns="42830" anchor="ctr"/>
          <a:lstStyle>
            <a:lvl1pPr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695325" indent="-266700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069975" indent="-212725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498600" indent="-214313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1927225" indent="-214313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3844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8416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2988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7560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 추가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A32FFD4-5D1F-4B3E-866D-4E55607AB4FD}"/>
              </a:ext>
            </a:extLst>
          </p:cNvPr>
          <p:cNvGrpSpPr/>
          <p:nvPr/>
        </p:nvGrpSpPr>
        <p:grpSpPr>
          <a:xfrm>
            <a:off x="6690729" y="2026042"/>
            <a:ext cx="1362821" cy="214950"/>
            <a:chOff x="5943086" y="1726299"/>
            <a:chExt cx="1362821" cy="234007"/>
          </a:xfrm>
        </p:grpSpPr>
        <p:sp>
          <p:nvSpPr>
            <p:cNvPr id="37" name="Oval 160">
              <a:extLst>
                <a:ext uri="{FF2B5EF4-FFF2-40B4-BE49-F238E27FC236}">
                  <a16:creationId xmlns:a16="http://schemas.microsoft.com/office/drawing/2014/main" id="{891E3F52-BD2F-4615-9F17-87026274E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086" y="1783449"/>
              <a:ext cx="96715" cy="1047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endParaRPr lang="ko-KR" altLang="en-US" sz="900" b="0">
                <a:latin typeface="+mn-ea"/>
                <a:ea typeface="+mn-ea"/>
              </a:endParaRPr>
            </a:p>
          </p:txBody>
        </p:sp>
        <p:sp>
          <p:nvSpPr>
            <p:cNvPr id="38" name="Text Box 161">
              <a:extLst>
                <a:ext uri="{FF2B5EF4-FFF2-40B4-BE49-F238E27FC236}">
                  <a16:creationId xmlns:a16="http://schemas.microsoft.com/office/drawing/2014/main" id="{5AB952B9-8A2C-4DF2-9C72-30F94B5F8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8634" y="1729474"/>
              <a:ext cx="30353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r>
                <a:rPr lang="ko-KR" altLang="en-US" sz="900" b="0" dirty="0">
                  <a:latin typeface="+mn-ea"/>
                  <a:ea typeface="+mn-ea"/>
                </a:rPr>
                <a:t>사용</a:t>
              </a:r>
            </a:p>
          </p:txBody>
        </p:sp>
        <p:sp>
          <p:nvSpPr>
            <p:cNvPr id="39" name="Oval 162">
              <a:extLst>
                <a:ext uri="{FF2B5EF4-FFF2-40B4-BE49-F238E27FC236}">
                  <a16:creationId xmlns:a16="http://schemas.microsoft.com/office/drawing/2014/main" id="{15CAC834-5BC5-43F8-8D00-2C9A5BDC7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4490" y="1780274"/>
              <a:ext cx="96715" cy="104775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endParaRPr lang="ko-KR" altLang="en-US" sz="900" b="0" dirty="0">
                <a:latin typeface="+mn-ea"/>
                <a:ea typeface="+mn-ea"/>
              </a:endParaRPr>
            </a:p>
          </p:txBody>
        </p:sp>
        <p:sp>
          <p:nvSpPr>
            <p:cNvPr id="40" name="Text Box 163">
              <a:extLst>
                <a:ext uri="{FF2B5EF4-FFF2-40B4-BE49-F238E27FC236}">
                  <a16:creationId xmlns:a16="http://schemas.microsoft.com/office/drawing/2014/main" id="{F32E30BB-23FB-4EFD-A5A3-A72AEF30A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463" y="1726299"/>
              <a:ext cx="57444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r>
                <a:rPr lang="ko-KR" altLang="en-US" sz="900" b="0" dirty="0">
                  <a:latin typeface="+mn-ea"/>
                  <a:ea typeface="+mn-ea"/>
                </a:rPr>
                <a:t>사용 안함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B2044F0-627A-40D6-8D24-5EC3F4C5D494}"/>
              </a:ext>
            </a:extLst>
          </p:cNvPr>
          <p:cNvGrpSpPr/>
          <p:nvPr/>
        </p:nvGrpSpPr>
        <p:grpSpPr>
          <a:xfrm>
            <a:off x="4199712" y="3089259"/>
            <a:ext cx="145158" cy="145158"/>
            <a:chOff x="4364477" y="1707269"/>
            <a:chExt cx="145158" cy="14515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BE38179-6D37-40EE-865D-D6AB01DDC6FD}"/>
                </a:ext>
              </a:extLst>
            </p:cNvPr>
            <p:cNvSpPr/>
            <p:nvPr/>
          </p:nvSpPr>
          <p:spPr>
            <a:xfrm>
              <a:off x="4364477" y="1707269"/>
              <a:ext cx="145158" cy="145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곱하기 기호 42">
              <a:extLst>
                <a:ext uri="{FF2B5EF4-FFF2-40B4-BE49-F238E27FC236}">
                  <a16:creationId xmlns:a16="http://schemas.microsoft.com/office/drawing/2014/main" id="{6EC4B7AF-665F-474C-8E97-D43345C266EA}"/>
                </a:ext>
              </a:extLst>
            </p:cNvPr>
            <p:cNvSpPr/>
            <p:nvPr/>
          </p:nvSpPr>
          <p:spPr>
            <a:xfrm>
              <a:off x="4364477" y="1707269"/>
              <a:ext cx="145158" cy="141762"/>
            </a:xfrm>
            <a:prstGeom prst="mathMultiply">
              <a:avLst>
                <a:gd name="adj1" fmla="val 175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11F8ACE-E0D5-4745-8EDD-DC1474023DF3}"/>
              </a:ext>
            </a:extLst>
          </p:cNvPr>
          <p:cNvGrpSpPr/>
          <p:nvPr/>
        </p:nvGrpSpPr>
        <p:grpSpPr>
          <a:xfrm>
            <a:off x="4199712" y="3402624"/>
            <a:ext cx="145158" cy="145158"/>
            <a:chOff x="4364477" y="1707269"/>
            <a:chExt cx="145158" cy="14515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B6AD073-B851-4F0A-8D84-570D016F8B4F}"/>
                </a:ext>
              </a:extLst>
            </p:cNvPr>
            <p:cNvSpPr/>
            <p:nvPr/>
          </p:nvSpPr>
          <p:spPr>
            <a:xfrm>
              <a:off x="4364477" y="1707269"/>
              <a:ext cx="145158" cy="145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곱하기 기호 45">
              <a:extLst>
                <a:ext uri="{FF2B5EF4-FFF2-40B4-BE49-F238E27FC236}">
                  <a16:creationId xmlns:a16="http://schemas.microsoft.com/office/drawing/2014/main" id="{4C945D9F-A567-4A20-B7AB-860F8A3006C4}"/>
                </a:ext>
              </a:extLst>
            </p:cNvPr>
            <p:cNvSpPr/>
            <p:nvPr/>
          </p:nvSpPr>
          <p:spPr>
            <a:xfrm>
              <a:off x="4364477" y="1707269"/>
              <a:ext cx="145158" cy="141762"/>
            </a:xfrm>
            <a:prstGeom prst="mathMultiply">
              <a:avLst>
                <a:gd name="adj1" fmla="val 175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094004D-41EE-46B5-A686-85CE7EA708E6}"/>
              </a:ext>
            </a:extLst>
          </p:cNvPr>
          <p:cNvGrpSpPr/>
          <p:nvPr/>
        </p:nvGrpSpPr>
        <p:grpSpPr>
          <a:xfrm>
            <a:off x="4199712" y="3683923"/>
            <a:ext cx="145158" cy="145158"/>
            <a:chOff x="4364477" y="1707269"/>
            <a:chExt cx="145158" cy="14515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86AAF87-0996-4A5B-81E2-0DD177D6C220}"/>
                </a:ext>
              </a:extLst>
            </p:cNvPr>
            <p:cNvSpPr/>
            <p:nvPr/>
          </p:nvSpPr>
          <p:spPr>
            <a:xfrm>
              <a:off x="4364477" y="1707269"/>
              <a:ext cx="145158" cy="145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곱하기 기호 48">
              <a:extLst>
                <a:ext uri="{FF2B5EF4-FFF2-40B4-BE49-F238E27FC236}">
                  <a16:creationId xmlns:a16="http://schemas.microsoft.com/office/drawing/2014/main" id="{7854AD50-554A-4518-9703-D48CBA955A5B}"/>
                </a:ext>
              </a:extLst>
            </p:cNvPr>
            <p:cNvSpPr/>
            <p:nvPr/>
          </p:nvSpPr>
          <p:spPr>
            <a:xfrm>
              <a:off x="4364477" y="1707269"/>
              <a:ext cx="145158" cy="141762"/>
            </a:xfrm>
            <a:prstGeom prst="mathMultiply">
              <a:avLst>
                <a:gd name="adj1" fmla="val 175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731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60C00A-956A-4522-95E4-A08191EA9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5136"/>
              </p:ext>
            </p:extLst>
          </p:nvPr>
        </p:nvGraphicFramePr>
        <p:xfrm>
          <a:off x="191262" y="158595"/>
          <a:ext cx="11801843" cy="606072"/>
        </p:xfrm>
        <a:graphic>
          <a:graphicData uri="http://schemas.openxmlformats.org/drawingml/2006/table">
            <a:tbl>
              <a:tblPr firstRow="1" bandRow="1"/>
              <a:tblGrid>
                <a:gridCol w="94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8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100" b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dirty="0">
                          <a:solidFill>
                            <a:schemeClr val="dk1"/>
                          </a:solidFill>
                        </a:rPr>
                        <a:t>A005_00P</a:t>
                      </a:r>
                      <a:endParaRPr lang="ko-KR" altLang="en-US" sz="1100" b="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>
                          <a:solidFill>
                            <a:schemeClr val="dk1"/>
                          </a:solidFill>
                        </a:rPr>
                        <a:t>전자결재</a:t>
                      </a:r>
                      <a:r>
                        <a:rPr lang="en-US" altLang="ko-KR" sz="1100" b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chemeClr val="dk1"/>
                          </a:solidFill>
                        </a:rPr>
                        <a:t>환경설정</a:t>
                      </a:r>
                      <a:r>
                        <a:rPr lang="en-US" altLang="ko-KR" sz="1100" b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chemeClr val="dk1"/>
                          </a:solidFill>
                        </a:rPr>
                        <a:t>대결설정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팝업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378B460A-B1A4-407D-A53E-8037A168D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42806"/>
              </p:ext>
            </p:extLst>
          </p:nvPr>
        </p:nvGraphicFramePr>
        <p:xfrm>
          <a:off x="3378413" y="1896056"/>
          <a:ext cx="3924540" cy="330226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34837">
                  <a:extLst>
                    <a:ext uri="{9D8B030D-6E8A-4147-A177-3AD203B41FA5}">
                      <a16:colId xmlns:a16="http://schemas.microsoft.com/office/drawing/2014/main" val="1835942205"/>
                    </a:ext>
                  </a:extLst>
                </a:gridCol>
                <a:gridCol w="2089703">
                  <a:extLst>
                    <a:ext uri="{9D8B030D-6E8A-4147-A177-3AD203B41FA5}">
                      <a16:colId xmlns:a16="http://schemas.microsoft.com/office/drawing/2014/main" val="2969664118"/>
                    </a:ext>
                  </a:extLst>
                </a:gridCol>
              </a:tblGrid>
              <a:tr h="289438">
                <a:tc gridSpan="2"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대결설정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694506"/>
                  </a:ext>
                </a:extLst>
              </a:tr>
              <a:tr h="497876">
                <a:tc gridSpan="2"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기간설정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91797"/>
                  </a:ext>
                </a:extLst>
              </a:tr>
              <a:tr h="433328">
                <a:tc gridSpan="2"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 대상자                              서브 대상자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30989"/>
                  </a:ext>
                </a:extLst>
              </a:tr>
              <a:tr h="183354"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895767"/>
                  </a:ext>
                </a:extLst>
              </a:tr>
              <a:tr h="223889">
                <a:tc gridSpan="2"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신청서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63397"/>
                  </a:ext>
                </a:extLst>
              </a:tr>
              <a:tr h="295420"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23193"/>
                  </a:ext>
                </a:extLst>
              </a:tr>
              <a:tr h="459653"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48586"/>
                  </a:ext>
                </a:extLst>
              </a:tr>
              <a:tr h="459653"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31909"/>
                  </a:ext>
                </a:extLst>
              </a:tr>
              <a:tr h="459653"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283080"/>
                  </a:ext>
                </a:extLst>
              </a:tr>
            </a:tbl>
          </a:graphicData>
        </a:graphic>
      </p:graphicFrame>
      <p:sp>
        <p:nvSpPr>
          <p:cNvPr id="51" name="모서리가 둥근 직사각형 101">
            <a:extLst>
              <a:ext uri="{FF2B5EF4-FFF2-40B4-BE49-F238E27FC236}">
                <a16:creationId xmlns:a16="http://schemas.microsoft.com/office/drawing/2014/main" id="{57897D03-F929-44CA-983D-91044738B5F6}"/>
              </a:ext>
            </a:extLst>
          </p:cNvPr>
          <p:cNvSpPr/>
          <p:nvPr/>
        </p:nvSpPr>
        <p:spPr>
          <a:xfrm>
            <a:off x="6275203" y="4928027"/>
            <a:ext cx="423570" cy="1651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2" name="모서리가 둥근 직사각형 101">
            <a:extLst>
              <a:ext uri="{FF2B5EF4-FFF2-40B4-BE49-F238E27FC236}">
                <a16:creationId xmlns:a16="http://schemas.microsoft.com/office/drawing/2014/main" id="{0BDE27CA-74F9-443B-9730-2BDB78E1FD71}"/>
              </a:ext>
            </a:extLst>
          </p:cNvPr>
          <p:cNvSpPr/>
          <p:nvPr/>
        </p:nvSpPr>
        <p:spPr>
          <a:xfrm>
            <a:off x="6728777" y="4928027"/>
            <a:ext cx="423570" cy="1651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3" name="Rectangle 102" descr="type=input">
            <a:extLst>
              <a:ext uri="{FF2B5EF4-FFF2-40B4-BE49-F238E27FC236}">
                <a16:creationId xmlns:a16="http://schemas.microsoft.com/office/drawing/2014/main" id="{17FA69DA-6E0A-467B-825C-26773216B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199" y="2548158"/>
            <a:ext cx="819481" cy="208999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3725" tIns="42830" rIns="33725" bIns="42830" anchor="ctr"/>
          <a:lstStyle>
            <a:lvl1pPr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695325" indent="-266700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069975" indent="-212725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498600" indent="-214313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1927225" indent="-214313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3844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8416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2988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7560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en-US" altLang="ko-KR" sz="800" b="0" dirty="0">
                <a:latin typeface="+mn-ea"/>
                <a:ea typeface="+mn-ea"/>
              </a:rPr>
              <a:t>2021-01-03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54" name="Rectangle 102" descr="type=input">
            <a:extLst>
              <a:ext uri="{FF2B5EF4-FFF2-40B4-BE49-F238E27FC236}">
                <a16:creationId xmlns:a16="http://schemas.microsoft.com/office/drawing/2014/main" id="{C47FC3B8-B01B-490D-9BC2-4BBFE22B9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442" y="2548158"/>
            <a:ext cx="819481" cy="208999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3725" tIns="42830" rIns="33725" bIns="42830" anchor="ctr"/>
          <a:lstStyle>
            <a:lvl1pPr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695325" indent="-266700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069975" indent="-212725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498600" indent="-214313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1927225" indent="-214313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3844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8416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2988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7560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en-US" altLang="ko-KR" sz="800" b="0" dirty="0">
                <a:latin typeface="+mn-ea"/>
                <a:ea typeface="+mn-ea"/>
              </a:rPr>
              <a:t>2021-04-05</a:t>
            </a:r>
            <a:endParaRPr lang="ko-KR" altLang="en-US" sz="800" b="0" dirty="0">
              <a:latin typeface="+mn-ea"/>
              <a:ea typeface="+mn-ea"/>
            </a:endParaRPr>
          </a:p>
        </p:txBody>
      </p:sp>
      <p:pic>
        <p:nvPicPr>
          <p:cNvPr id="55" name="그래픽 54" descr="닫기">
            <a:extLst>
              <a:ext uri="{FF2B5EF4-FFF2-40B4-BE49-F238E27FC236}">
                <a16:creationId xmlns:a16="http://schemas.microsoft.com/office/drawing/2014/main" id="{CA0DA41A-F458-4B45-B459-23B80633A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980" y="1943476"/>
            <a:ext cx="209245" cy="209245"/>
          </a:xfrm>
          <a:prstGeom prst="rect">
            <a:avLst/>
          </a:prstGeom>
        </p:spPr>
      </p:pic>
      <p:sp>
        <p:nvSpPr>
          <p:cNvPr id="56" name="Rectangle 102" descr="type=input">
            <a:extLst>
              <a:ext uri="{FF2B5EF4-FFF2-40B4-BE49-F238E27FC236}">
                <a16:creationId xmlns:a16="http://schemas.microsoft.com/office/drawing/2014/main" id="{04EC1823-C033-45F7-99DC-8BCCD6320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944" y="3042826"/>
            <a:ext cx="633527" cy="197549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3725" tIns="42830" rIns="33725" bIns="42830" anchor="ctr"/>
          <a:lstStyle>
            <a:lvl1pPr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695325" indent="-266700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069975" indent="-212725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498600" indent="-214313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1927225" indent="-214313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3844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8416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2988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7560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800" b="0" dirty="0">
                <a:latin typeface="+mn-ea"/>
                <a:ea typeface="+mn-ea"/>
              </a:rPr>
              <a:t> 이윤민</a:t>
            </a:r>
          </a:p>
        </p:txBody>
      </p:sp>
      <p:pic>
        <p:nvPicPr>
          <p:cNvPr id="57" name="그림 149">
            <a:extLst>
              <a:ext uri="{FF2B5EF4-FFF2-40B4-BE49-F238E27FC236}">
                <a16:creationId xmlns:a16="http://schemas.microsoft.com/office/drawing/2014/main" id="{DEAB5D57-140A-43D6-B180-98CA1FCD4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02827" y="3055795"/>
            <a:ext cx="183658" cy="178093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8" name="Rectangle 102" descr="type=input">
            <a:extLst>
              <a:ext uri="{FF2B5EF4-FFF2-40B4-BE49-F238E27FC236}">
                <a16:creationId xmlns:a16="http://schemas.microsoft.com/office/drawing/2014/main" id="{E43E1CFB-18AD-4AFB-B6C0-F870F6275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967" y="3042826"/>
            <a:ext cx="832380" cy="19106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3725" tIns="42830" rIns="33725" bIns="42830" anchor="ctr"/>
          <a:lstStyle>
            <a:lvl1pPr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695325" indent="-266700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069975" indent="-212725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498600" indent="-214313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1927225" indent="-214313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3844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8416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2988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7560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800" b="0" dirty="0">
                <a:latin typeface="+mn-ea"/>
                <a:ea typeface="+mn-ea"/>
              </a:rPr>
              <a:t> 정보화추진실</a:t>
            </a:r>
          </a:p>
        </p:txBody>
      </p:sp>
      <p:sp>
        <p:nvSpPr>
          <p:cNvPr id="60" name="Rectangle 102" descr="type=input">
            <a:extLst>
              <a:ext uri="{FF2B5EF4-FFF2-40B4-BE49-F238E27FC236}">
                <a16:creationId xmlns:a16="http://schemas.microsoft.com/office/drawing/2014/main" id="{549591C0-E73E-4688-A241-1BFF7E3AC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991" y="3049957"/>
            <a:ext cx="633527" cy="197549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3725" tIns="42830" rIns="33725" bIns="42830" anchor="ctr"/>
          <a:lstStyle>
            <a:lvl1pPr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695325" indent="-266700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069975" indent="-212725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498600" indent="-214313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1927225" indent="-214313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3844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8416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2988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7560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800" b="0" dirty="0">
                <a:latin typeface="+mn-ea"/>
                <a:ea typeface="+mn-ea"/>
              </a:rPr>
              <a:t> 이민기</a:t>
            </a:r>
          </a:p>
        </p:txBody>
      </p:sp>
      <p:pic>
        <p:nvPicPr>
          <p:cNvPr id="61" name="그림 149">
            <a:extLst>
              <a:ext uri="{FF2B5EF4-FFF2-40B4-BE49-F238E27FC236}">
                <a16:creationId xmlns:a16="http://schemas.microsoft.com/office/drawing/2014/main" id="{F10FAC79-4065-48FC-A013-47ABFD318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67874" y="3062926"/>
            <a:ext cx="183658" cy="178093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2" name="Rectangle 102" descr="type=input">
            <a:extLst>
              <a:ext uri="{FF2B5EF4-FFF2-40B4-BE49-F238E27FC236}">
                <a16:creationId xmlns:a16="http://schemas.microsoft.com/office/drawing/2014/main" id="{0096BB67-68AE-4FCB-9A87-206152F5B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014" y="3049957"/>
            <a:ext cx="832380" cy="19106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3725" tIns="42830" rIns="33725" bIns="42830" anchor="ctr"/>
          <a:lstStyle>
            <a:lvl1pPr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695325" indent="-266700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069975" indent="-212725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498600" indent="-214313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1927225" indent="-214313" algn="ctr" defTabSz="8572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3844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8416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2988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756025" indent="-214313" algn="ctr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800" b="0" dirty="0">
                <a:latin typeface="+mn-ea"/>
                <a:ea typeface="+mn-ea"/>
              </a:rPr>
              <a:t> 정보화추진실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5D83D92-C84A-4BD1-BDEE-834BEB7E9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670" y="3586162"/>
            <a:ext cx="1396263" cy="1516631"/>
          </a:xfrm>
          <a:prstGeom prst="rect">
            <a:avLst/>
          </a:prstGeom>
        </p:spPr>
      </p:pic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4434CC88-7593-4FF0-8C70-4FC7152BA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1884"/>
              </p:ext>
            </p:extLst>
          </p:nvPr>
        </p:nvGraphicFramePr>
        <p:xfrm>
          <a:off x="5425255" y="3591530"/>
          <a:ext cx="1727091" cy="111509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35971">
                  <a:extLst>
                    <a:ext uri="{9D8B030D-6E8A-4147-A177-3AD203B41FA5}">
                      <a16:colId xmlns:a16="http://schemas.microsoft.com/office/drawing/2014/main" val="2400443665"/>
                    </a:ext>
                  </a:extLst>
                </a:gridCol>
                <a:gridCol w="1391120">
                  <a:extLst>
                    <a:ext uri="{9D8B030D-6E8A-4147-A177-3AD203B41FA5}">
                      <a16:colId xmlns:a16="http://schemas.microsoft.com/office/drawing/2014/main" val="1071634371"/>
                    </a:ext>
                  </a:extLst>
                </a:gridCol>
              </a:tblGrid>
              <a:tr h="263037">
                <a:tc>
                  <a:txBody>
                    <a:bodyPr/>
                    <a:lstStyle>
                      <a:lvl1pPr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36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36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36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36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삭제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43" rtl="0" eaLnBrk="1" latinLnBrk="1" hangingPunct="1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별도양식명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107848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endParaRPr kumimoji="1" lang="en-US" altLang="ko-KR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국내출장신청서</a:t>
                      </a: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213499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endParaRPr kumimoji="1" lang="en-US" altLang="ko-KR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구매요구서</a:t>
                      </a: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78575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endParaRPr kumimoji="1" lang="en-US" altLang="ko-KR" sz="9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일반결의서</a:t>
                      </a:r>
                    </a:p>
                  </a:txBody>
                  <a:tcPr marL="95250" marR="19050" marT="28575" marB="476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41525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6BC09033-83B1-4747-A88F-ED0BEFCA7785}"/>
              </a:ext>
            </a:extLst>
          </p:cNvPr>
          <p:cNvGrpSpPr/>
          <p:nvPr/>
        </p:nvGrpSpPr>
        <p:grpSpPr>
          <a:xfrm>
            <a:off x="5515578" y="3916631"/>
            <a:ext cx="145158" cy="145158"/>
            <a:chOff x="4364477" y="1707269"/>
            <a:chExt cx="145158" cy="14515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4CB0B8-53D3-466B-99E5-254EEC92A93A}"/>
                </a:ext>
              </a:extLst>
            </p:cNvPr>
            <p:cNvSpPr/>
            <p:nvPr/>
          </p:nvSpPr>
          <p:spPr>
            <a:xfrm>
              <a:off x="4364477" y="1707269"/>
              <a:ext cx="145158" cy="145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곱하기 기호 66">
              <a:extLst>
                <a:ext uri="{FF2B5EF4-FFF2-40B4-BE49-F238E27FC236}">
                  <a16:creationId xmlns:a16="http://schemas.microsoft.com/office/drawing/2014/main" id="{C4249B05-DFCD-4174-A35B-5125DBD8D0E1}"/>
                </a:ext>
              </a:extLst>
            </p:cNvPr>
            <p:cNvSpPr/>
            <p:nvPr/>
          </p:nvSpPr>
          <p:spPr>
            <a:xfrm>
              <a:off x="4364477" y="1707269"/>
              <a:ext cx="145158" cy="141762"/>
            </a:xfrm>
            <a:prstGeom prst="mathMultiply">
              <a:avLst>
                <a:gd name="adj1" fmla="val 175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986A3F2-2E6E-4276-A564-7BF642890E62}"/>
              </a:ext>
            </a:extLst>
          </p:cNvPr>
          <p:cNvGrpSpPr/>
          <p:nvPr/>
        </p:nvGrpSpPr>
        <p:grpSpPr>
          <a:xfrm>
            <a:off x="5515578" y="4229996"/>
            <a:ext cx="145158" cy="145158"/>
            <a:chOff x="4364477" y="1707269"/>
            <a:chExt cx="145158" cy="14515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E789EE1-E8B8-4A4C-9252-9CDFA8B52EC6}"/>
                </a:ext>
              </a:extLst>
            </p:cNvPr>
            <p:cNvSpPr/>
            <p:nvPr/>
          </p:nvSpPr>
          <p:spPr>
            <a:xfrm>
              <a:off x="4364477" y="1707269"/>
              <a:ext cx="145158" cy="145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곱하기 기호 69">
              <a:extLst>
                <a:ext uri="{FF2B5EF4-FFF2-40B4-BE49-F238E27FC236}">
                  <a16:creationId xmlns:a16="http://schemas.microsoft.com/office/drawing/2014/main" id="{AD10080C-7704-46BE-A5ED-AFB8F23A04C4}"/>
                </a:ext>
              </a:extLst>
            </p:cNvPr>
            <p:cNvSpPr/>
            <p:nvPr/>
          </p:nvSpPr>
          <p:spPr>
            <a:xfrm>
              <a:off x="4364477" y="1707269"/>
              <a:ext cx="145158" cy="141762"/>
            </a:xfrm>
            <a:prstGeom prst="mathMultiply">
              <a:avLst>
                <a:gd name="adj1" fmla="val 175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3D47424-195E-4C51-9C1F-DF67E8BD7A70}"/>
              </a:ext>
            </a:extLst>
          </p:cNvPr>
          <p:cNvGrpSpPr/>
          <p:nvPr/>
        </p:nvGrpSpPr>
        <p:grpSpPr>
          <a:xfrm>
            <a:off x="5515578" y="4511295"/>
            <a:ext cx="145158" cy="145158"/>
            <a:chOff x="4364477" y="1707269"/>
            <a:chExt cx="145158" cy="14515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83F58FE-2912-438A-B685-D02DD2476839}"/>
                </a:ext>
              </a:extLst>
            </p:cNvPr>
            <p:cNvSpPr/>
            <p:nvPr/>
          </p:nvSpPr>
          <p:spPr>
            <a:xfrm>
              <a:off x="4364477" y="1707269"/>
              <a:ext cx="145158" cy="145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곱하기 기호 72">
              <a:extLst>
                <a:ext uri="{FF2B5EF4-FFF2-40B4-BE49-F238E27FC236}">
                  <a16:creationId xmlns:a16="http://schemas.microsoft.com/office/drawing/2014/main" id="{2C9A8357-8EDE-41F2-9CCE-281D9A714FA0}"/>
                </a:ext>
              </a:extLst>
            </p:cNvPr>
            <p:cNvSpPr/>
            <p:nvPr/>
          </p:nvSpPr>
          <p:spPr>
            <a:xfrm>
              <a:off x="4364477" y="1707269"/>
              <a:ext cx="145158" cy="141762"/>
            </a:xfrm>
            <a:prstGeom prst="mathMultiply">
              <a:avLst>
                <a:gd name="adj1" fmla="val 175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6E101C0-9703-4A2E-A453-722FB9FE4A99}"/>
              </a:ext>
            </a:extLst>
          </p:cNvPr>
          <p:cNvGrpSpPr/>
          <p:nvPr/>
        </p:nvGrpSpPr>
        <p:grpSpPr>
          <a:xfrm>
            <a:off x="3669131" y="2551744"/>
            <a:ext cx="1567002" cy="233748"/>
            <a:chOff x="5943086" y="1726299"/>
            <a:chExt cx="1567002" cy="254472"/>
          </a:xfrm>
        </p:grpSpPr>
        <p:sp>
          <p:nvSpPr>
            <p:cNvPr id="75" name="Oval 160">
              <a:extLst>
                <a:ext uri="{FF2B5EF4-FFF2-40B4-BE49-F238E27FC236}">
                  <a16:creationId xmlns:a16="http://schemas.microsoft.com/office/drawing/2014/main" id="{B0A3D13D-F264-4D51-BAA3-AF9C24F7A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086" y="1803904"/>
              <a:ext cx="96715" cy="1047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endParaRPr lang="ko-KR" altLang="en-US" sz="900" b="0">
                <a:latin typeface="+mn-ea"/>
                <a:ea typeface="+mn-ea"/>
              </a:endParaRPr>
            </a:p>
          </p:txBody>
        </p:sp>
        <p:sp>
          <p:nvSpPr>
            <p:cNvPr id="76" name="Text Box 161">
              <a:extLst>
                <a:ext uri="{FF2B5EF4-FFF2-40B4-BE49-F238E27FC236}">
                  <a16:creationId xmlns:a16="http://schemas.microsoft.com/office/drawing/2014/main" id="{F619C6B9-75F7-4F2F-9BE2-23F936F42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8634" y="1729474"/>
              <a:ext cx="534368" cy="251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r>
                <a:rPr lang="ko-KR" altLang="en-US" sz="900" b="0" dirty="0" err="1">
                  <a:latin typeface="+mn-ea"/>
                  <a:ea typeface="+mn-ea"/>
                </a:rPr>
                <a:t>제한없음</a:t>
              </a:r>
              <a:endParaRPr lang="ko-KR" altLang="en-US" sz="900" b="0" dirty="0">
                <a:latin typeface="+mn-ea"/>
                <a:ea typeface="+mn-ea"/>
              </a:endParaRPr>
            </a:p>
          </p:txBody>
        </p:sp>
        <p:sp>
          <p:nvSpPr>
            <p:cNvPr id="77" name="Oval 162">
              <a:extLst>
                <a:ext uri="{FF2B5EF4-FFF2-40B4-BE49-F238E27FC236}">
                  <a16:creationId xmlns:a16="http://schemas.microsoft.com/office/drawing/2014/main" id="{649FF26A-062E-471E-AC28-297E09388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8747" y="1800728"/>
              <a:ext cx="96715" cy="104775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36000" rIns="36000" anchor="ctr"/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endParaRPr lang="ko-KR" altLang="en-US" sz="900" b="0" dirty="0">
                <a:latin typeface="+mn-ea"/>
                <a:ea typeface="+mn-ea"/>
              </a:endParaRPr>
            </a:p>
          </p:txBody>
        </p:sp>
        <p:sp>
          <p:nvSpPr>
            <p:cNvPr id="78" name="Text Box 163">
              <a:extLst>
                <a:ext uri="{FF2B5EF4-FFF2-40B4-BE49-F238E27FC236}">
                  <a16:creationId xmlns:a16="http://schemas.microsoft.com/office/drawing/2014/main" id="{FB3CDF48-FDFD-49CE-AF91-D937A6738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5720" y="1726299"/>
              <a:ext cx="534368" cy="251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 algn="ctr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>
                <a:defRPr/>
              </a:pPr>
              <a:r>
                <a:rPr lang="ko-KR" altLang="en-US" sz="900" b="0" dirty="0">
                  <a:latin typeface="+mn-ea"/>
                  <a:ea typeface="+mn-ea"/>
                </a:rPr>
                <a:t>기간지정</a:t>
              </a:r>
            </a:p>
          </p:txBody>
        </p:sp>
      </p:grpSp>
      <p:pic>
        <p:nvPicPr>
          <p:cNvPr id="79" name="그래픽 78" descr="재생">
            <a:extLst>
              <a:ext uri="{FF2B5EF4-FFF2-40B4-BE49-F238E27FC236}">
                <a16:creationId xmlns:a16="http://schemas.microsoft.com/office/drawing/2014/main" id="{FE5E24B8-EC71-4618-9039-FCE3CF818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6094550" y="2566363"/>
            <a:ext cx="93055" cy="93055"/>
          </a:xfrm>
          <a:prstGeom prst="rect">
            <a:avLst/>
          </a:prstGeom>
        </p:spPr>
      </p:pic>
      <p:pic>
        <p:nvPicPr>
          <p:cNvPr id="80" name="그래픽 79" descr="재생">
            <a:extLst>
              <a:ext uri="{FF2B5EF4-FFF2-40B4-BE49-F238E27FC236}">
                <a16:creationId xmlns:a16="http://schemas.microsoft.com/office/drawing/2014/main" id="{3609B7F2-EF95-4276-A3AC-13CEA26AF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009553" y="2571190"/>
            <a:ext cx="93055" cy="93055"/>
          </a:xfrm>
          <a:prstGeom prst="rect">
            <a:avLst/>
          </a:prstGeom>
        </p:spPr>
      </p:pic>
      <p:pic>
        <p:nvPicPr>
          <p:cNvPr id="81" name="그래픽 80" descr="재생">
            <a:extLst>
              <a:ext uri="{FF2B5EF4-FFF2-40B4-BE49-F238E27FC236}">
                <a16:creationId xmlns:a16="http://schemas.microsoft.com/office/drawing/2014/main" id="{8BA93E1E-2247-4939-90C2-48D3BA59AC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090403" y="2645340"/>
            <a:ext cx="93055" cy="93055"/>
          </a:xfrm>
          <a:prstGeom prst="rect">
            <a:avLst/>
          </a:prstGeom>
        </p:spPr>
      </p:pic>
      <p:pic>
        <p:nvPicPr>
          <p:cNvPr id="82" name="그래픽 81" descr="재생">
            <a:extLst>
              <a:ext uri="{FF2B5EF4-FFF2-40B4-BE49-F238E27FC236}">
                <a16:creationId xmlns:a16="http://schemas.microsoft.com/office/drawing/2014/main" id="{2C252856-E193-4F2F-8686-7AB60C950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005406" y="2650167"/>
            <a:ext cx="93055" cy="9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60C00A-956A-4522-95E4-A08191EA9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97903"/>
              </p:ext>
            </p:extLst>
          </p:nvPr>
        </p:nvGraphicFramePr>
        <p:xfrm>
          <a:off x="191262" y="158595"/>
          <a:ext cx="11801843" cy="606072"/>
        </p:xfrm>
        <a:graphic>
          <a:graphicData uri="http://schemas.openxmlformats.org/drawingml/2006/table">
            <a:tbl>
              <a:tblPr firstRow="1" bandRow="1"/>
              <a:tblGrid>
                <a:gridCol w="94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8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100" b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dirty="0">
                          <a:solidFill>
                            <a:schemeClr val="dk1"/>
                          </a:solidFill>
                        </a:rPr>
                        <a:t>A005_00L</a:t>
                      </a:r>
                      <a:endParaRPr lang="ko-KR" altLang="en-US" sz="1100" b="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>
                          <a:solidFill>
                            <a:schemeClr val="dk1"/>
                          </a:solidFill>
                        </a:rPr>
                        <a:t>전자결재 </a:t>
                      </a:r>
                      <a:r>
                        <a:rPr lang="en-US" altLang="ko-KR" sz="1100" b="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100" b="0" dirty="0" err="1">
                          <a:solidFill>
                            <a:schemeClr val="dk1"/>
                          </a:solidFill>
                        </a:rPr>
                        <a:t>양식함리스트</a:t>
                      </a:r>
                      <a:endParaRPr lang="ko-KR" altLang="en-US" sz="1100" b="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193785E-7DF7-43D3-AFB1-6EE691302830}"/>
              </a:ext>
            </a:extLst>
          </p:cNvPr>
          <p:cNvSpPr/>
          <p:nvPr/>
        </p:nvSpPr>
        <p:spPr>
          <a:xfrm>
            <a:off x="4038562" y="2217041"/>
            <a:ext cx="4399464" cy="3122065"/>
          </a:xfrm>
          <a:prstGeom prst="roundRect">
            <a:avLst>
              <a:gd name="adj" fmla="val 3631"/>
            </a:avLst>
          </a:prstGeom>
          <a:solidFill>
            <a:srgbClr val="F6F7F9"/>
          </a:solidFill>
          <a:ln w="635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6" name="다이어그램 35">
            <a:extLst>
              <a:ext uri="{FF2B5EF4-FFF2-40B4-BE49-F238E27FC236}">
                <a16:creationId xmlns:a16="http://schemas.microsoft.com/office/drawing/2014/main" id="{C36860E1-912C-439C-B7DD-D1E8C35A3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925123"/>
              </p:ext>
            </p:extLst>
          </p:nvPr>
        </p:nvGraphicFramePr>
        <p:xfrm>
          <a:off x="4276397" y="2392848"/>
          <a:ext cx="4073295" cy="2839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5AB7D295-81A1-4790-8C7A-0A35DDF6BE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562" y="1899826"/>
            <a:ext cx="1485922" cy="230353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C4C026-C419-44C2-9FF6-A6FFD22E4CC8}"/>
              </a:ext>
            </a:extLst>
          </p:cNvPr>
          <p:cNvSpPr/>
          <p:nvPr/>
        </p:nvSpPr>
        <p:spPr>
          <a:xfrm>
            <a:off x="4159036" y="1929289"/>
            <a:ext cx="714166" cy="172025"/>
          </a:xfrm>
          <a:prstGeom prst="rect">
            <a:avLst/>
          </a:prstGeom>
          <a:solidFill>
            <a:srgbClr val="7A3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</a:rPr>
              <a:t>양식명 검색</a:t>
            </a:r>
          </a:p>
        </p:txBody>
      </p:sp>
    </p:spTree>
    <p:extLst>
      <p:ext uri="{BB962C8B-B14F-4D97-AF65-F5344CB8AC3E}">
        <p14:creationId xmlns:p14="http://schemas.microsoft.com/office/powerpoint/2010/main" val="383129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60C00A-956A-4522-95E4-A08191EA9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00218"/>
              </p:ext>
            </p:extLst>
          </p:nvPr>
        </p:nvGraphicFramePr>
        <p:xfrm>
          <a:off x="191262" y="158595"/>
          <a:ext cx="11801843" cy="606072"/>
        </p:xfrm>
        <a:graphic>
          <a:graphicData uri="http://schemas.openxmlformats.org/drawingml/2006/table">
            <a:tbl>
              <a:tblPr firstRow="1" bandRow="1"/>
              <a:tblGrid>
                <a:gridCol w="94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8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100" b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dirty="0">
                          <a:solidFill>
                            <a:schemeClr val="dk1"/>
                          </a:solidFill>
                        </a:rPr>
                        <a:t>A002_00P</a:t>
                      </a:r>
                      <a:endParaRPr lang="ko-KR" altLang="en-US" sz="1100" b="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>
                          <a:solidFill>
                            <a:schemeClr val="dk1"/>
                          </a:solidFill>
                        </a:rPr>
                        <a:t>전자결재 </a:t>
                      </a:r>
                      <a:r>
                        <a:rPr lang="en-US" altLang="ko-KR" sz="1100" b="0" dirty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100" b="0" dirty="0">
                          <a:solidFill>
                            <a:schemeClr val="dk1"/>
                          </a:solidFill>
                        </a:rPr>
                        <a:t>양식함 </a:t>
                      </a:r>
                      <a:r>
                        <a:rPr lang="en-US" altLang="ko-KR" sz="1100" b="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chemeClr val="dk1"/>
                          </a:solidFill>
                        </a:rPr>
                        <a:t>단위업무 팝업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팝업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06EE978-752C-4FA9-BC4C-2E3A170BB0C7}"/>
              </a:ext>
            </a:extLst>
          </p:cNvPr>
          <p:cNvSpPr/>
          <p:nvPr/>
        </p:nvSpPr>
        <p:spPr>
          <a:xfrm>
            <a:off x="3768919" y="2054999"/>
            <a:ext cx="4654161" cy="32653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mpd="sng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0" name="Group 171">
            <a:extLst>
              <a:ext uri="{FF2B5EF4-FFF2-40B4-BE49-F238E27FC236}">
                <a16:creationId xmlns:a16="http://schemas.microsoft.com/office/drawing/2014/main" id="{A65758CD-DD3A-4FBC-A31F-AAC1EBE24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27767"/>
              </p:ext>
            </p:extLst>
          </p:nvPr>
        </p:nvGraphicFramePr>
        <p:xfrm>
          <a:off x="3868752" y="2569208"/>
          <a:ext cx="4454497" cy="26441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0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48">
                  <a:extLst>
                    <a:ext uri="{9D8B030D-6E8A-4147-A177-3AD203B41FA5}">
                      <a16:colId xmlns:a16="http://schemas.microsoft.com/office/drawing/2014/main" val="3335005490"/>
                    </a:ext>
                  </a:extLst>
                </a:gridCol>
                <a:gridCol w="1227551">
                  <a:extLst>
                    <a:ext uri="{9D8B030D-6E8A-4147-A177-3AD203B41FA5}">
                      <a16:colId xmlns:a16="http://schemas.microsoft.com/office/drawing/2014/main" val="9180597"/>
                    </a:ext>
                  </a:extLst>
                </a:gridCol>
                <a:gridCol w="1490597">
                  <a:extLst>
                    <a:ext uri="{9D8B030D-6E8A-4147-A177-3AD203B41FA5}">
                      <a16:colId xmlns:a16="http://schemas.microsoft.com/office/drawing/2014/main" val="2997311959"/>
                    </a:ext>
                  </a:extLst>
                </a:gridCol>
                <a:gridCol w="538619">
                  <a:extLst>
                    <a:ext uri="{9D8B030D-6E8A-4147-A177-3AD203B41FA5}">
                      <a16:colId xmlns:a16="http://schemas.microsoft.com/office/drawing/2014/main" val="2323255919"/>
                    </a:ext>
                  </a:extLst>
                </a:gridCol>
              </a:tblGrid>
              <a:tr h="276604">
                <a:tc>
                  <a:txBody>
                    <a:bodyPr/>
                    <a:lstStyle>
                      <a:lvl1pPr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36625" eaLnBrk="0" hangingPunct="0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36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36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36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36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00794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별표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43" rtl="0" eaLnBrk="1" latinLnBrk="1" hangingPunct="1"/>
                      <a:r>
                        <a:rPr lang="ko-KR" altLang="en-US" sz="7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양식명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700" dirty="0"/>
                    </a:p>
                  </a:txBody>
                  <a:tcPr marL="73262" marR="73262" marT="54000" marB="54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담당자</a:t>
                      </a:r>
                      <a:endParaRPr lang="ko-KR" altLang="en-US" sz="700" dirty="0"/>
                    </a:p>
                  </a:txBody>
                  <a:tcPr marL="73262" marR="73262" marT="54000" marB="54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endParaRPr lang="ko-KR" altLang="en-US" sz="700" dirty="0"/>
                    </a:p>
                  </a:txBody>
                  <a:tcPr marL="73262" marR="73262" marT="54000" marB="54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36"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323972" algn="l" defTabSz="1007943" rtl="0" eaLnBrk="1" latinLnBrk="1" hangingPunct="1"/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사업신청</a:t>
                      </a:r>
                    </a:p>
                  </a:txBody>
                  <a:tcPr marL="95250" marR="19050" marT="28575" marB="4762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사업과제에 따른 사업신청서</a:t>
                      </a: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1" u="sng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RPA BOT1</a:t>
                      </a:r>
                      <a:r>
                        <a:rPr lang="en-US" altLang="ko-KR" sz="700" b="1" dirty="0">
                          <a:effectLst/>
                          <a:latin typeface="+mj-ea"/>
                          <a:ea typeface="+mj-ea"/>
                        </a:rPr>
                        <a:t>, </a:t>
                      </a:r>
                      <a:r>
                        <a:rPr lang="en-US" altLang="ko-KR" sz="700" b="1" u="sng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RPA BOT2</a:t>
                      </a:r>
                      <a:r>
                        <a:rPr lang="en-US" altLang="ko-KR" sz="700" b="1" dirty="0">
                          <a:effectLst/>
                          <a:latin typeface="+mj-ea"/>
                          <a:ea typeface="+mj-ea"/>
                        </a:rPr>
                        <a:t>, </a:t>
                      </a:r>
                      <a:r>
                        <a:rPr lang="ko-KR" altLang="en-US" sz="700" b="1" u="sng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권정숙</a:t>
                      </a:r>
                      <a:r>
                        <a:rPr lang="en-US" altLang="ko-KR" sz="700" b="1" u="sng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…</a:t>
                      </a:r>
                      <a:endParaRPr lang="ko-KR" altLang="en-US" sz="700" b="1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19050" marT="28575" marB="4762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317651"/>
                  </a:ext>
                </a:extLst>
              </a:tr>
              <a:tr h="330636"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323972" algn="l" defTabSz="1007943" rtl="0" eaLnBrk="1" latinLnBrk="1" hangingPunct="1"/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실행예산편성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변경</a:t>
                      </a:r>
                    </a:p>
                  </a:txBody>
                  <a:tcPr marL="95250" marR="19050" marT="28575" marB="4762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김도연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 </a:t>
                      </a:r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김소영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 </a:t>
                      </a:r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김현태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 </a:t>
                      </a:r>
                      <a:r>
                        <a:rPr lang="ko-KR" altLang="en-US" sz="700" u="sng" kern="12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박헤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…</a:t>
                      </a:r>
                      <a:endParaRPr lang="ko-KR" altLang="en-US" sz="700" u="sng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200" marR="19050" marT="28575" marB="4762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10102"/>
                  </a:ext>
                </a:extLst>
              </a:tr>
              <a:tr h="330636"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323972" algn="l" defTabSz="1007943" rtl="0" eaLnBrk="1" latinLnBrk="1" hangingPunct="1"/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프로젝트예산편성</a:t>
                      </a:r>
                    </a:p>
                  </a:txBody>
                  <a:tcPr marL="95250" marR="19050" marT="28575" marB="4762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권정숙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김상윤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김지혜</a:t>
                      </a:r>
                    </a:p>
                  </a:txBody>
                  <a:tcPr marL="76200" marR="19050" marT="28575" marB="4762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4248"/>
                  </a:ext>
                </a:extLst>
              </a:tr>
              <a:tr h="330636"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323972" algn="l" defTabSz="1007943" rtl="0" eaLnBrk="1" latinLnBrk="1" hangingPunct="1"/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연구수당신청</a:t>
                      </a:r>
                    </a:p>
                  </a:txBody>
                  <a:tcPr marL="95250" marR="19050" marT="28575" marB="4762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김상희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 </a:t>
                      </a:r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오지혜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 </a:t>
                      </a:r>
                      <a:r>
                        <a:rPr lang="ko-KR" altLang="en-US" sz="700" u="sng" kern="12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윤보윤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 </a:t>
                      </a:r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이윤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…</a:t>
                      </a:r>
                      <a:endParaRPr lang="ko-KR" altLang="en-US" sz="700" u="sng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200" marR="19050" marT="28575" marB="4762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645122"/>
                  </a:ext>
                </a:extLst>
              </a:tr>
              <a:tr h="330636"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323972" algn="l" defTabSz="1007943" rtl="0" eaLnBrk="1" latinLnBrk="1" hangingPunct="1"/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개념계획서신청</a:t>
                      </a:r>
                    </a:p>
                  </a:txBody>
                  <a:tcPr marL="95250" marR="19050" marT="28575" marB="4762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김상희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 </a:t>
                      </a:r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오지혜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 </a:t>
                      </a:r>
                      <a:r>
                        <a:rPr lang="ko-KR" altLang="en-US" sz="700" u="sng" kern="12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윤보윤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 </a:t>
                      </a:r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이윤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…</a:t>
                      </a:r>
                      <a:endParaRPr lang="ko-KR" altLang="en-US" sz="700" u="sng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200" marR="19050" marT="28575" marB="4762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29831"/>
                  </a:ext>
                </a:extLst>
              </a:tr>
              <a:tr h="383700"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323972" algn="l" defTabSz="1007943" rtl="0" eaLnBrk="1" latinLnBrk="1" hangingPunct="1"/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연구보고서제출</a:t>
                      </a:r>
                    </a:p>
                  </a:txBody>
                  <a:tcPr marL="95250" marR="19050" marT="28575" marB="4762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ko-KR" altLang="en-US" sz="700" b="0" i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</a:b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연구보고서 제출 및 접수</a:t>
                      </a:r>
                    </a:p>
                  </a:txBody>
                  <a:tcPr marL="76200" marR="19050" marT="28575" marB="4762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김상희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 </a:t>
                      </a:r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오지혜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 </a:t>
                      </a:r>
                      <a:r>
                        <a:rPr lang="ko-KR" altLang="en-US" sz="700" u="sng" kern="12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윤보윤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 </a:t>
                      </a:r>
                      <a:r>
                        <a:rPr lang="ko-KR" altLang="en-US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이윤</a:t>
                      </a:r>
                      <a:r>
                        <a:rPr lang="en-US" altLang="ko-KR" sz="700" u="sng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…</a:t>
                      </a:r>
                      <a:endParaRPr lang="ko-KR" altLang="en-US" sz="700" u="sng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200" marR="19050" marT="28575" marB="4762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47641"/>
                  </a:ext>
                </a:extLst>
              </a:tr>
              <a:tr h="330636"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u="sng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771476"/>
                  </a:ext>
                </a:extLst>
              </a:tr>
            </a:tbl>
          </a:graphicData>
        </a:graphic>
      </p:graphicFrame>
      <p:sp>
        <p:nvSpPr>
          <p:cNvPr id="41" name="실행 단추: 정보 가져오기 4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9800551-353A-4D31-911E-79A63956F56C}"/>
              </a:ext>
            </a:extLst>
          </p:cNvPr>
          <p:cNvSpPr/>
          <p:nvPr/>
        </p:nvSpPr>
        <p:spPr>
          <a:xfrm>
            <a:off x="7980719" y="2907866"/>
            <a:ext cx="200234" cy="200234"/>
          </a:xfrm>
          <a:prstGeom prst="actionButtonInformati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실행 단추: 정보 가져오기 4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A6A5726-1CE8-4BFC-BBF1-355B8E025B53}"/>
              </a:ext>
            </a:extLst>
          </p:cNvPr>
          <p:cNvSpPr/>
          <p:nvPr/>
        </p:nvSpPr>
        <p:spPr>
          <a:xfrm>
            <a:off x="7980719" y="3234136"/>
            <a:ext cx="200234" cy="200234"/>
          </a:xfrm>
          <a:prstGeom prst="actionButtonInformati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실행 단추: 정보 가져오기 4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3B1E567-8AB1-4248-A747-562A8F20478D}"/>
              </a:ext>
            </a:extLst>
          </p:cNvPr>
          <p:cNvSpPr/>
          <p:nvPr/>
        </p:nvSpPr>
        <p:spPr>
          <a:xfrm>
            <a:off x="7980719" y="3574665"/>
            <a:ext cx="200234" cy="200234"/>
          </a:xfrm>
          <a:prstGeom prst="actionButtonInformati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실행 단추: 정보 가져오기 4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D562AAA-F393-40B4-A632-16714B4ECF9E}"/>
              </a:ext>
            </a:extLst>
          </p:cNvPr>
          <p:cNvSpPr/>
          <p:nvPr/>
        </p:nvSpPr>
        <p:spPr>
          <a:xfrm>
            <a:off x="7980719" y="3908656"/>
            <a:ext cx="200234" cy="200234"/>
          </a:xfrm>
          <a:prstGeom prst="actionButtonInformati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실행 단추: 정보 가져오기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7236AD6-1352-42A2-BEBD-61D6B484B94E}"/>
              </a:ext>
            </a:extLst>
          </p:cNvPr>
          <p:cNvSpPr/>
          <p:nvPr/>
        </p:nvSpPr>
        <p:spPr>
          <a:xfrm>
            <a:off x="7980719" y="4227133"/>
            <a:ext cx="200234" cy="200234"/>
          </a:xfrm>
          <a:prstGeom prst="actionButtonInformati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실행 단추: 정보 가져오기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3F52BF-AAAC-4D38-A0AE-5842B029A78E}"/>
              </a:ext>
            </a:extLst>
          </p:cNvPr>
          <p:cNvSpPr/>
          <p:nvPr/>
        </p:nvSpPr>
        <p:spPr>
          <a:xfrm>
            <a:off x="7980719" y="4592439"/>
            <a:ext cx="200234" cy="200234"/>
          </a:xfrm>
          <a:prstGeom prst="actionButtonInformati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실행 단추: 정보 가져오기 4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1F0E4D-ED3B-407A-A8D6-E328CB5EB9CD}"/>
              </a:ext>
            </a:extLst>
          </p:cNvPr>
          <p:cNvSpPr/>
          <p:nvPr/>
        </p:nvSpPr>
        <p:spPr>
          <a:xfrm>
            <a:off x="7980719" y="4955991"/>
            <a:ext cx="200234" cy="200234"/>
          </a:xfrm>
          <a:prstGeom prst="actionButtonInformati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별: 꼭짓점 5개 47">
            <a:extLst>
              <a:ext uri="{FF2B5EF4-FFF2-40B4-BE49-F238E27FC236}">
                <a16:creationId xmlns:a16="http://schemas.microsoft.com/office/drawing/2014/main" id="{767EBECA-08D9-4109-BD56-1D26920FF1F9}"/>
              </a:ext>
            </a:extLst>
          </p:cNvPr>
          <p:cNvSpPr/>
          <p:nvPr/>
        </p:nvSpPr>
        <p:spPr>
          <a:xfrm>
            <a:off x="3973892" y="2926193"/>
            <a:ext cx="126815" cy="126815"/>
          </a:xfrm>
          <a:prstGeom prst="star5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별: 꼭짓점 5개 48">
            <a:extLst>
              <a:ext uri="{FF2B5EF4-FFF2-40B4-BE49-F238E27FC236}">
                <a16:creationId xmlns:a16="http://schemas.microsoft.com/office/drawing/2014/main" id="{CC8C09A8-B28D-47F8-BF5E-ED9C443D020E}"/>
              </a:ext>
            </a:extLst>
          </p:cNvPr>
          <p:cNvSpPr/>
          <p:nvPr/>
        </p:nvSpPr>
        <p:spPr>
          <a:xfrm>
            <a:off x="3973892" y="3322307"/>
            <a:ext cx="126815" cy="126815"/>
          </a:xfrm>
          <a:prstGeom prst="star5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별: 꼭짓점 5개 58">
            <a:extLst>
              <a:ext uri="{FF2B5EF4-FFF2-40B4-BE49-F238E27FC236}">
                <a16:creationId xmlns:a16="http://schemas.microsoft.com/office/drawing/2014/main" id="{3E07720F-059F-4918-BC42-A90254E3D24E}"/>
              </a:ext>
            </a:extLst>
          </p:cNvPr>
          <p:cNvSpPr/>
          <p:nvPr/>
        </p:nvSpPr>
        <p:spPr>
          <a:xfrm>
            <a:off x="3973892" y="3671716"/>
            <a:ext cx="126815" cy="126815"/>
          </a:xfrm>
          <a:prstGeom prst="star5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별: 꼭짓점 5개 82">
            <a:extLst>
              <a:ext uri="{FF2B5EF4-FFF2-40B4-BE49-F238E27FC236}">
                <a16:creationId xmlns:a16="http://schemas.microsoft.com/office/drawing/2014/main" id="{D90807CA-D8DF-44D9-8F92-3CEA32C75721}"/>
              </a:ext>
            </a:extLst>
          </p:cNvPr>
          <p:cNvSpPr/>
          <p:nvPr/>
        </p:nvSpPr>
        <p:spPr>
          <a:xfrm>
            <a:off x="3973892" y="3985614"/>
            <a:ext cx="126815" cy="126815"/>
          </a:xfrm>
          <a:prstGeom prst="star5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별: 꼭짓점 5개 83">
            <a:extLst>
              <a:ext uri="{FF2B5EF4-FFF2-40B4-BE49-F238E27FC236}">
                <a16:creationId xmlns:a16="http://schemas.microsoft.com/office/drawing/2014/main" id="{D41F6DD3-0332-4EC7-82EE-9ABC19064BD5}"/>
              </a:ext>
            </a:extLst>
          </p:cNvPr>
          <p:cNvSpPr/>
          <p:nvPr/>
        </p:nvSpPr>
        <p:spPr>
          <a:xfrm>
            <a:off x="3973892" y="4335412"/>
            <a:ext cx="126815" cy="126815"/>
          </a:xfrm>
          <a:prstGeom prst="star5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1A5537E4-D481-48BA-90C9-DCC29CC3777C}"/>
              </a:ext>
            </a:extLst>
          </p:cNvPr>
          <p:cNvSpPr/>
          <p:nvPr/>
        </p:nvSpPr>
        <p:spPr>
          <a:xfrm>
            <a:off x="3973892" y="4679779"/>
            <a:ext cx="126815" cy="126815"/>
          </a:xfrm>
          <a:prstGeom prst="star5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별: 꼭짓점 5개 85">
            <a:extLst>
              <a:ext uri="{FF2B5EF4-FFF2-40B4-BE49-F238E27FC236}">
                <a16:creationId xmlns:a16="http://schemas.microsoft.com/office/drawing/2014/main" id="{8781F8AC-89BC-4655-BA15-E51810099C49}"/>
              </a:ext>
            </a:extLst>
          </p:cNvPr>
          <p:cNvSpPr/>
          <p:nvPr/>
        </p:nvSpPr>
        <p:spPr>
          <a:xfrm>
            <a:off x="3986418" y="5018936"/>
            <a:ext cx="126815" cy="126815"/>
          </a:xfrm>
          <a:prstGeom prst="star5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F49616-D85D-478D-A645-8D401C2F57AA}"/>
              </a:ext>
            </a:extLst>
          </p:cNvPr>
          <p:cNvSpPr/>
          <p:nvPr/>
        </p:nvSpPr>
        <p:spPr>
          <a:xfrm>
            <a:off x="3868752" y="21807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+mn-ea"/>
              </a:rPr>
              <a:t>연구관리</a:t>
            </a:r>
            <a:endParaRPr lang="ko-KR" altLang="en-US" sz="1200" dirty="0"/>
          </a:p>
        </p:txBody>
      </p:sp>
      <p:pic>
        <p:nvPicPr>
          <p:cNvPr id="88" name="그래픽 87" descr="닫기">
            <a:extLst>
              <a:ext uri="{FF2B5EF4-FFF2-40B4-BE49-F238E27FC236}">
                <a16:creationId xmlns:a16="http://schemas.microsoft.com/office/drawing/2014/main" id="{E12972F1-0991-47EA-8C47-B7708CC1B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6330" y="2219814"/>
            <a:ext cx="209245" cy="2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239</Words>
  <Application>Microsoft Office PowerPoint</Application>
  <PresentationFormat>와이드스크린</PresentationFormat>
  <Paragraphs>136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Jeongil</dc:creator>
  <cp:lastModifiedBy>Park Jeongil</cp:lastModifiedBy>
  <cp:revision>1</cp:revision>
  <dcterms:created xsi:type="dcterms:W3CDTF">2022-04-21T10:06:02Z</dcterms:created>
  <dcterms:modified xsi:type="dcterms:W3CDTF">2022-04-21T10:07:06Z</dcterms:modified>
</cp:coreProperties>
</file>