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8E680A-D740-4BD8-B487-C52A54BE43E0}" v="4" dt="2021-03-05T08:59:37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briel Rau" userId="122ed023-10ac-44cd-a965-955e46ad430f" providerId="ADAL" clId="{488E680A-D740-4BD8-B487-C52A54BE43E0}"/>
    <pc:docChg chg="undo custSel addSld modSld">
      <pc:chgData name="Gabriel Rau" userId="122ed023-10ac-44cd-a965-955e46ad430f" providerId="ADAL" clId="{488E680A-D740-4BD8-B487-C52A54BE43E0}" dt="2021-03-05T09:00:21.522" v="21" actId="1076"/>
      <pc:docMkLst>
        <pc:docMk/>
      </pc:docMkLst>
      <pc:sldChg chg="addSp delSp modSp new mod">
        <pc:chgData name="Gabriel Rau" userId="122ed023-10ac-44cd-a965-955e46ad430f" providerId="ADAL" clId="{488E680A-D740-4BD8-B487-C52A54BE43E0}" dt="2021-03-05T09:00:21.522" v="21" actId="1076"/>
        <pc:sldMkLst>
          <pc:docMk/>
          <pc:sldMk cId="2934333555" sldId="256"/>
        </pc:sldMkLst>
        <pc:spChg chg="del">
          <ac:chgData name="Gabriel Rau" userId="122ed023-10ac-44cd-a965-955e46ad430f" providerId="ADAL" clId="{488E680A-D740-4BD8-B487-C52A54BE43E0}" dt="2021-03-05T08:58:57.263" v="1" actId="478"/>
          <ac:spMkLst>
            <pc:docMk/>
            <pc:sldMk cId="2934333555" sldId="256"/>
            <ac:spMk id="2" creationId="{2093F5FE-0FED-4466-BE60-A281090E02BB}"/>
          </ac:spMkLst>
        </pc:spChg>
        <pc:spChg chg="del">
          <ac:chgData name="Gabriel Rau" userId="122ed023-10ac-44cd-a965-955e46ad430f" providerId="ADAL" clId="{488E680A-D740-4BD8-B487-C52A54BE43E0}" dt="2021-03-05T08:58:58.495" v="2" actId="478"/>
          <ac:spMkLst>
            <pc:docMk/>
            <pc:sldMk cId="2934333555" sldId="256"/>
            <ac:spMk id="3" creationId="{3CF395E7-FB6A-4FDD-A40A-BE1168B17CBC}"/>
          </ac:spMkLst>
        </pc:spChg>
        <pc:spChg chg="add mod">
          <ac:chgData name="Gabriel Rau" userId="122ed023-10ac-44cd-a965-955e46ad430f" providerId="ADAL" clId="{488E680A-D740-4BD8-B487-C52A54BE43E0}" dt="2021-03-05T08:59:16.779" v="9" actId="208"/>
          <ac:spMkLst>
            <pc:docMk/>
            <pc:sldMk cId="2934333555" sldId="256"/>
            <ac:spMk id="6" creationId="{25DCD6DE-F627-43BA-81C9-E78AF251C95F}"/>
          </ac:spMkLst>
        </pc:spChg>
        <pc:spChg chg="add mod">
          <ac:chgData name="Gabriel Rau" userId="122ed023-10ac-44cd-a965-955e46ad430f" providerId="ADAL" clId="{488E680A-D740-4BD8-B487-C52A54BE43E0}" dt="2021-03-05T08:59:23.685" v="11" actId="1076"/>
          <ac:spMkLst>
            <pc:docMk/>
            <pc:sldMk cId="2934333555" sldId="256"/>
            <ac:spMk id="7" creationId="{51BFFB1A-8819-4869-BE72-0A5A29CB1D94}"/>
          </ac:spMkLst>
        </pc:spChg>
        <pc:spChg chg="add mod">
          <ac:chgData name="Gabriel Rau" userId="122ed023-10ac-44cd-a965-955e46ad430f" providerId="ADAL" clId="{488E680A-D740-4BD8-B487-C52A54BE43E0}" dt="2021-03-05T09:00:21.522" v="21" actId="1076"/>
          <ac:spMkLst>
            <pc:docMk/>
            <pc:sldMk cId="2934333555" sldId="256"/>
            <ac:spMk id="8" creationId="{80A27786-A91D-4FC9-B1F4-0AC16634EC6E}"/>
          </ac:spMkLst>
        </pc:spChg>
        <pc:spChg chg="add mod">
          <ac:chgData name="Gabriel Rau" userId="122ed023-10ac-44cd-a965-955e46ad430f" providerId="ADAL" clId="{488E680A-D740-4BD8-B487-C52A54BE43E0}" dt="2021-03-05T08:59:50.270" v="20" actId="20577"/>
          <ac:spMkLst>
            <pc:docMk/>
            <pc:sldMk cId="2934333555" sldId="256"/>
            <ac:spMk id="9" creationId="{F38330F1-7CFD-4C31-82E9-259604BB6986}"/>
          </ac:spMkLst>
        </pc:spChg>
        <pc:picChg chg="add mod">
          <ac:chgData name="Gabriel Rau" userId="122ed023-10ac-44cd-a965-955e46ad430f" providerId="ADAL" clId="{488E680A-D740-4BD8-B487-C52A54BE43E0}" dt="2021-03-05T08:59:41.272" v="18" actId="1076"/>
          <ac:picMkLst>
            <pc:docMk/>
            <pc:sldMk cId="2934333555" sldId="256"/>
            <ac:picMk id="5" creationId="{4B4932DE-F912-4C30-914D-A223B2D1682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BCC16-EEAB-4114-8134-265D55E63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699E81-D44D-4CC1-9C40-3D79203071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B38B7-C790-498F-88E8-88F7685BF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1831-9CA1-4628-BA30-8B43A46D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D9BD2-CB8C-4E0A-BFA2-CB2729EA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849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31C0D-7861-4E06-BCA5-2D8353462D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1E3D06-8CC2-4C37-94A4-0FB59B177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0E5D7-47D9-4103-A9AF-DC0155797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EADF5-4704-4D87-B96B-883AAB124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E24CB-4E5B-41BC-B09A-6C673EF0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43075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A2E24-337B-484C-89EF-065C9EA594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3B1AF4-36EA-451F-83BF-FC51E4AB1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762E88-1B13-491F-90BD-F2ECFF8A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89C73-10EE-4E7C-BC56-AC7DBBCD4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71C6B-67B4-4849-9191-E80175EEA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97705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F9E1-B3A4-4ED6-B324-B156A38FB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79DF3-D9F3-4167-9D03-3A8E394C9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C4EF1-9F84-4C2E-A9B5-245BD9D6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22370-EE9A-4CBB-AB2B-D200A71BD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30241-5C63-46E3-A246-5862A9B7D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165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F1A58-37B2-4C6C-A706-5C9056FE4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C33F0-18CF-440E-A018-922197D59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491F44-9BB3-4269-B328-3927241B7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8E898-D1D2-477B-9214-41AE33284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4BD57-1B11-41B8-BE80-37385EE8E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8973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AD2C1-A177-4F96-890E-B0701831A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433DC-B9A5-4FD4-8583-8D901912C4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DA8020-46AD-4653-A175-DFB446E17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A6597-C583-49BE-A997-8A2A15F30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477F7-5A90-42E8-A66E-B2D4B81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41368-D763-4FD6-AD7D-4DF571C4C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5523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CF396-C133-4227-846E-F972E7170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86CEE-AB68-41A3-BBD7-F7A62E7913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68BA6-532E-4F05-8602-BD276A00F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10A1AC-AF9A-49DA-9E36-3DFFFC8C5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D4526-7B0B-47DA-A9F7-097F20C2F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FD69F4-DC44-4615-9E49-A3586864B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397172-FE64-45AC-A2D0-AC139A8C6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331428-D723-405E-A0E7-06FA57F63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69908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CCB2-137B-499F-A669-395FC9E7F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F5D1F-5C3F-4C08-9B5F-858FB964E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274117-0D72-46B0-8768-A17826867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945F8-53A3-446C-954E-D02BAC0B8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264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CC8AA2-4C0C-4B43-BA90-10C458667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9B614B6-63F9-4ABD-8CC3-6EF56F3E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FD98B-F729-47DB-947F-3962E5BD4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5498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9B130-6409-4F53-A716-B3AA2251A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B3754-62CC-4F16-9926-5BA7B1529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B04AD2-F4CA-4239-AFAA-900C50C2C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174AA-A567-4F68-A43F-00683A38B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EF2DEE-7E81-466F-A637-1B1C769AB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CD8E3-5BB7-4D72-983D-67962679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26516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F4FF-4C5F-41F0-9E88-4CA146EAA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A249E-BDFA-46F0-A6CD-097BCB85B2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083DF-F4FB-4548-8046-311D5C6C9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F7FDAC-F3DB-44DD-A5C2-B38902EA1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32B56-2330-46BE-9721-5CA78D010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C7A78-6EC6-41B9-B9CC-1CBFC2F56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3302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7A0E2-958D-42D4-B675-A7F416318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F3C7F-F55A-4E8C-A133-03882EEC7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54863D-7AC1-408C-967C-058F67F353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F792D-AB8C-4CF8-81B8-04789C404947}" type="datetimeFigureOut">
              <a:rPr lang="en-AU" smtClean="0"/>
              <a:t>5/03/2021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F07B3F-B09A-491F-924B-75A7D7AF31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CCCB-DD64-4FC6-9E58-807D88AF7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13879-12A6-4D9A-825C-38DE878345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0823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application, email&#10;&#10;Description automatically generated">
            <a:extLst>
              <a:ext uri="{FF2B5EF4-FFF2-40B4-BE49-F238E27FC236}">
                <a16:creationId xmlns:a16="http://schemas.microsoft.com/office/drawing/2014/main" id="{4B4932DE-F912-4C30-914D-A223B2D168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586" y="1306646"/>
            <a:ext cx="8862828" cy="42447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5DCD6DE-F627-43BA-81C9-E78AF251C95F}"/>
              </a:ext>
            </a:extLst>
          </p:cNvPr>
          <p:cNvSpPr/>
          <p:nvPr/>
        </p:nvSpPr>
        <p:spPr>
          <a:xfrm>
            <a:off x="9355242" y="1337505"/>
            <a:ext cx="1073698" cy="494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1BFFB1A-8819-4869-BE72-0A5A29CB1D94}"/>
              </a:ext>
            </a:extLst>
          </p:cNvPr>
          <p:cNvSpPr/>
          <p:nvPr/>
        </p:nvSpPr>
        <p:spPr>
          <a:xfrm>
            <a:off x="7376387" y="3719634"/>
            <a:ext cx="1073698" cy="49407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27786-A91D-4FC9-B1F4-0AC16634EC6E}"/>
              </a:ext>
            </a:extLst>
          </p:cNvPr>
          <p:cNvSpPr txBox="1"/>
          <p:nvPr/>
        </p:nvSpPr>
        <p:spPr>
          <a:xfrm>
            <a:off x="9741248" y="18315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</a:t>
            </a:r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8330F1-7CFD-4C31-82E9-259604BB6986}"/>
              </a:ext>
            </a:extLst>
          </p:cNvPr>
          <p:cNvSpPr txBox="1"/>
          <p:nvPr/>
        </p:nvSpPr>
        <p:spPr>
          <a:xfrm>
            <a:off x="7762393" y="4182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2</a:t>
            </a:r>
            <a:endParaRPr lang="en-A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4333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 Rau</dc:creator>
  <cp:lastModifiedBy>Gabriel Rau</cp:lastModifiedBy>
  <cp:revision>1</cp:revision>
  <dcterms:created xsi:type="dcterms:W3CDTF">2021-03-05T08:58:50Z</dcterms:created>
  <dcterms:modified xsi:type="dcterms:W3CDTF">2021-03-05T09:00:22Z</dcterms:modified>
</cp:coreProperties>
</file>