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85" r:id="rId13"/>
    <p:sldId id="287" r:id="rId14"/>
    <p:sldId id="288" r:id="rId15"/>
    <p:sldId id="289" r:id="rId16"/>
    <p:sldId id="284" r:id="rId17"/>
    <p:sldId id="290" r:id="rId18"/>
  </p:sldIdLst>
  <p:sldSz cx="9144000" cy="5143500" type="screen16x9"/>
  <p:notesSz cx="6858000" cy="9144000"/>
  <p:embeddedFontLst>
    <p:embeddedFont>
      <p:font typeface="Nunito" panose="020B0604020202020204" charset="0"/>
      <p:regular r:id="rId20"/>
      <p:bold r:id="rId21"/>
      <p:italic r:id="rId22"/>
      <p:boldItalic r:id="rId23"/>
    </p:embeddedFont>
    <p:embeddedFont>
      <p:font typeface="Lato" panose="020B0604020202020204" charset="0"/>
      <p:regular r:id="rId24"/>
      <p:bold r:id="rId25"/>
      <p:italic r:id="rId26"/>
      <p:boldItalic r:id="rId27"/>
    </p:embeddedFont>
    <p:embeddedFont>
      <p:font typeface="Montserrat" panose="020B0604020202020204" charset="0"/>
      <p:regular r:id="rId28"/>
      <p:bold r:id="rId29"/>
      <p:italic r:id="rId30"/>
      <p:boldItalic r:id="rId31"/>
    </p:embeddedFont>
    <p:embeddedFont>
      <p:font typeface="Tahoma" panose="020B0604030504040204" pitchFamily="34" charset="0"/>
      <p:regular r:id="rId32"/>
      <p:bold r:id="rId33"/>
    </p:embeddedFont>
    <p:embeddedFont>
      <p:font typeface="Poppins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D68B785-94A1-4825-B5B0-E6F95005E433}">
  <a:tblStyle styleId="{DD68B785-94A1-4825-B5B0-E6F95005E43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-36" y="10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720835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7218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ga7387b1acf_0_68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8" name="Google Shape;1078;ga7387b1acf_0_68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90646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ga8ca5cf0d3_3_19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3" name="Google Shape;1243;ga8ca5cf0d3_3_19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37294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a758fcdf9b_0_12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2" name="Google Shape;1732;ga758fcdf9b_0_12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82473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9" name="Google Shape;1899;ga758fcdf9b_0_168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0" name="Google Shape;1900;ga758fcdf9b_0_168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80733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ga758fcdf9b_0_169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8" name="Google Shape;1908;ga758fcdf9b_0_169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71794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5" name="Google Shape;1915;ga758fcdf9b_0_170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6" name="Google Shape;1916;ga758fcdf9b_0_170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22254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5" name="Google Shape;1725;ga758fcdf9b_0_6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6" name="Google Shape;1726;ga758fcdf9b_0_6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97481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Google Shape;1923;ga758fcdf9b_0_45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4" name="Google Shape;1924;ga758fcdf9b_0_45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6016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a7387b1a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a7387b1ac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018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9fdb49d4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9fdb49d4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5230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a7387b1acf_0_4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a7387b1acf_0_4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4763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9fdb49d4fd_0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g9fdb49d4fd_0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3404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a7387b1acf_0_16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a7387b1acf_0_16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1347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ga7387b1acf_0_3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4" name="Google Shape;1014;ga7387b1acf_0_3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8993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a7387b1acf_0_49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1" name="Google Shape;1031;ga7387b1acf_0_49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7522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a7387b1acf_0_5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a7387b1acf_0_5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931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slack-redir.net/link?url=https://www.freepik.com/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2385175" y="-1640950"/>
            <a:ext cx="7263300" cy="7263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03000" y="1016666"/>
            <a:ext cx="4045200" cy="21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38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03000" y="3046891"/>
            <a:ext cx="2571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218850" y="-2201550"/>
            <a:ext cx="3375000" cy="3375000"/>
          </a:xfrm>
          <a:prstGeom prst="ellipse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7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title"/>
          </p:nvPr>
        </p:nvSpPr>
        <p:spPr>
          <a:xfrm>
            <a:off x="4572000" y="790275"/>
            <a:ext cx="3826800" cy="9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subTitle" idx="1"/>
          </p:nvPr>
        </p:nvSpPr>
        <p:spPr>
          <a:xfrm>
            <a:off x="646750" y="3779675"/>
            <a:ext cx="2965800" cy="4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subTitle" idx="2"/>
          </p:nvPr>
        </p:nvSpPr>
        <p:spPr>
          <a:xfrm>
            <a:off x="646750" y="1951650"/>
            <a:ext cx="2965800" cy="4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subTitle" idx="3"/>
          </p:nvPr>
        </p:nvSpPr>
        <p:spPr>
          <a:xfrm>
            <a:off x="646750" y="3014750"/>
            <a:ext cx="2965800" cy="9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subTitle" idx="4"/>
          </p:nvPr>
        </p:nvSpPr>
        <p:spPr>
          <a:xfrm>
            <a:off x="646750" y="1177850"/>
            <a:ext cx="2965800" cy="9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subTitle" idx="5"/>
          </p:nvPr>
        </p:nvSpPr>
        <p:spPr>
          <a:xfrm>
            <a:off x="5496700" y="3779675"/>
            <a:ext cx="2965800" cy="4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subTitle" idx="6"/>
          </p:nvPr>
        </p:nvSpPr>
        <p:spPr>
          <a:xfrm>
            <a:off x="5496700" y="3014750"/>
            <a:ext cx="2965800" cy="9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9"/>
          <p:cNvSpPr/>
          <p:nvPr/>
        </p:nvSpPr>
        <p:spPr>
          <a:xfrm>
            <a:off x="3297450" y="4249800"/>
            <a:ext cx="2549100" cy="254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9"/>
          <p:cNvSpPr/>
          <p:nvPr/>
        </p:nvSpPr>
        <p:spPr>
          <a:xfrm>
            <a:off x="4184850" y="-3496425"/>
            <a:ext cx="6024900" cy="6024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SECTION_TITLE_AND_DESCRIPTION_2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>
            <a:spLocks noGrp="1"/>
          </p:cNvSpPr>
          <p:nvPr>
            <p:ph type="body" idx="1"/>
          </p:nvPr>
        </p:nvSpPr>
        <p:spPr>
          <a:xfrm>
            <a:off x="4430350" y="1700450"/>
            <a:ext cx="3414300" cy="229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5" name="Google Shape;145;p20"/>
          <p:cNvSpPr/>
          <p:nvPr/>
        </p:nvSpPr>
        <p:spPr>
          <a:xfrm flipH="1">
            <a:off x="-414699" y="-619150"/>
            <a:ext cx="1771500" cy="177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0"/>
          <p:cNvSpPr/>
          <p:nvPr/>
        </p:nvSpPr>
        <p:spPr>
          <a:xfrm flipH="1">
            <a:off x="8008526" y="4259050"/>
            <a:ext cx="1771500" cy="1771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0"/>
          <p:cNvSpPr txBox="1">
            <a:spLocks noGrp="1"/>
          </p:cNvSpPr>
          <p:nvPr>
            <p:ph type="title"/>
          </p:nvPr>
        </p:nvSpPr>
        <p:spPr>
          <a:xfrm>
            <a:off x="311700" y="44710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CUSTOM_6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/>
          <p:nvPr/>
        </p:nvSpPr>
        <p:spPr>
          <a:xfrm flipH="1">
            <a:off x="8176901" y="-939350"/>
            <a:ext cx="1771500" cy="177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311700" y="44710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1"/>
          <p:cNvSpPr/>
          <p:nvPr/>
        </p:nvSpPr>
        <p:spPr>
          <a:xfrm flipH="1">
            <a:off x="-1014399" y="4276325"/>
            <a:ext cx="1771500" cy="1771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ONE_COLUMN_TEXT_1_1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>
            <a:spLocks noGrp="1"/>
          </p:cNvSpPr>
          <p:nvPr>
            <p:ph type="body" idx="1"/>
          </p:nvPr>
        </p:nvSpPr>
        <p:spPr>
          <a:xfrm>
            <a:off x="1604375" y="1540650"/>
            <a:ext cx="5935200" cy="23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1" name="Google Shape;191;p29"/>
          <p:cNvSpPr/>
          <p:nvPr/>
        </p:nvSpPr>
        <p:spPr>
          <a:xfrm>
            <a:off x="-429400" y="-1000150"/>
            <a:ext cx="1645200" cy="16452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9"/>
          <p:cNvSpPr/>
          <p:nvPr/>
        </p:nvSpPr>
        <p:spPr>
          <a:xfrm>
            <a:off x="7355304" y="2997550"/>
            <a:ext cx="3732300" cy="37323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9"/>
          <p:cNvSpPr/>
          <p:nvPr/>
        </p:nvSpPr>
        <p:spPr>
          <a:xfrm>
            <a:off x="-1130426" y="3727500"/>
            <a:ext cx="2734800" cy="2734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9"/>
          <p:cNvSpPr txBox="1">
            <a:spLocks noGrp="1"/>
          </p:cNvSpPr>
          <p:nvPr>
            <p:ph type="title"/>
          </p:nvPr>
        </p:nvSpPr>
        <p:spPr>
          <a:xfrm>
            <a:off x="311700" y="44710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10_2_1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/>
          <p:nvPr/>
        </p:nvSpPr>
        <p:spPr>
          <a:xfrm>
            <a:off x="-414699" y="4259050"/>
            <a:ext cx="1771500" cy="177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1"/>
          <p:cNvSpPr/>
          <p:nvPr/>
        </p:nvSpPr>
        <p:spPr>
          <a:xfrm>
            <a:off x="8008526" y="-619150"/>
            <a:ext cx="1771500" cy="1771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1"/>
          <p:cNvSpPr txBox="1">
            <a:spLocks noGrp="1"/>
          </p:cNvSpPr>
          <p:nvPr>
            <p:ph type="title"/>
          </p:nvPr>
        </p:nvSpPr>
        <p:spPr>
          <a:xfrm>
            <a:off x="311700" y="44710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CUSTOM_14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>
            <a:spLocks noGrp="1"/>
          </p:cNvSpPr>
          <p:nvPr>
            <p:ph type="subTitle" idx="1"/>
          </p:nvPr>
        </p:nvSpPr>
        <p:spPr>
          <a:xfrm>
            <a:off x="1548275" y="2818525"/>
            <a:ext cx="15681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32"/>
          <p:cNvSpPr txBox="1">
            <a:spLocks noGrp="1"/>
          </p:cNvSpPr>
          <p:nvPr>
            <p:ph type="subTitle" idx="2"/>
          </p:nvPr>
        </p:nvSpPr>
        <p:spPr>
          <a:xfrm>
            <a:off x="3765000" y="2818525"/>
            <a:ext cx="15681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32"/>
          <p:cNvSpPr txBox="1">
            <a:spLocks noGrp="1"/>
          </p:cNvSpPr>
          <p:nvPr>
            <p:ph type="subTitle" idx="3"/>
          </p:nvPr>
        </p:nvSpPr>
        <p:spPr>
          <a:xfrm>
            <a:off x="6084625" y="2818525"/>
            <a:ext cx="14082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32"/>
          <p:cNvSpPr txBox="1">
            <a:spLocks noGrp="1"/>
          </p:cNvSpPr>
          <p:nvPr>
            <p:ph type="subTitle" idx="4"/>
          </p:nvPr>
        </p:nvSpPr>
        <p:spPr>
          <a:xfrm>
            <a:off x="1343825" y="3310114"/>
            <a:ext cx="1977000" cy="9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32"/>
          <p:cNvSpPr txBox="1">
            <a:spLocks noGrp="1"/>
          </p:cNvSpPr>
          <p:nvPr>
            <p:ph type="subTitle" idx="5"/>
          </p:nvPr>
        </p:nvSpPr>
        <p:spPr>
          <a:xfrm>
            <a:off x="3568500" y="3310114"/>
            <a:ext cx="1961100" cy="9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32"/>
          <p:cNvSpPr txBox="1">
            <a:spLocks noGrp="1"/>
          </p:cNvSpPr>
          <p:nvPr>
            <p:ph type="subTitle" idx="6"/>
          </p:nvPr>
        </p:nvSpPr>
        <p:spPr>
          <a:xfrm>
            <a:off x="5777275" y="3310114"/>
            <a:ext cx="2022900" cy="9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32"/>
          <p:cNvSpPr/>
          <p:nvPr/>
        </p:nvSpPr>
        <p:spPr>
          <a:xfrm flipH="1">
            <a:off x="-414699" y="-619150"/>
            <a:ext cx="1771500" cy="177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32"/>
          <p:cNvSpPr/>
          <p:nvPr/>
        </p:nvSpPr>
        <p:spPr>
          <a:xfrm flipH="1">
            <a:off x="8008526" y="4259050"/>
            <a:ext cx="1771500" cy="1771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2"/>
          <p:cNvSpPr txBox="1">
            <a:spLocks noGrp="1"/>
          </p:cNvSpPr>
          <p:nvPr>
            <p:ph type="title"/>
          </p:nvPr>
        </p:nvSpPr>
        <p:spPr>
          <a:xfrm>
            <a:off x="311700" y="44710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17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>
            <a:spLocks noGrp="1"/>
          </p:cNvSpPr>
          <p:nvPr>
            <p:ph type="title"/>
          </p:nvPr>
        </p:nvSpPr>
        <p:spPr>
          <a:xfrm>
            <a:off x="855250" y="1690200"/>
            <a:ext cx="2845500" cy="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18" name="Google Shape;218;p33"/>
          <p:cNvSpPr txBox="1">
            <a:spLocks noGrp="1"/>
          </p:cNvSpPr>
          <p:nvPr>
            <p:ph type="subTitle" idx="1"/>
          </p:nvPr>
        </p:nvSpPr>
        <p:spPr>
          <a:xfrm>
            <a:off x="855250" y="2568075"/>
            <a:ext cx="3296700" cy="11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33"/>
          <p:cNvSpPr/>
          <p:nvPr/>
        </p:nvSpPr>
        <p:spPr>
          <a:xfrm flipH="1">
            <a:off x="5089498" y="-1385800"/>
            <a:ext cx="8122200" cy="812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7_1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>
            <a:spLocks noGrp="1"/>
          </p:cNvSpPr>
          <p:nvPr>
            <p:ph type="title"/>
          </p:nvPr>
        </p:nvSpPr>
        <p:spPr>
          <a:xfrm>
            <a:off x="5732225" y="2034686"/>
            <a:ext cx="2597700" cy="6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979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22" name="Google Shape;222;p34"/>
          <p:cNvSpPr txBox="1">
            <a:spLocks noGrp="1"/>
          </p:cNvSpPr>
          <p:nvPr>
            <p:ph type="subTitle" idx="1"/>
          </p:nvPr>
        </p:nvSpPr>
        <p:spPr>
          <a:xfrm>
            <a:off x="5133175" y="2572600"/>
            <a:ext cx="3196800" cy="11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34"/>
          <p:cNvSpPr/>
          <p:nvPr/>
        </p:nvSpPr>
        <p:spPr>
          <a:xfrm flipH="1">
            <a:off x="-4706240" y="-1385800"/>
            <a:ext cx="8122200" cy="812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7_2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>
            <a:spLocks noGrp="1"/>
          </p:cNvSpPr>
          <p:nvPr>
            <p:ph type="title"/>
          </p:nvPr>
        </p:nvSpPr>
        <p:spPr>
          <a:xfrm>
            <a:off x="855250" y="2024345"/>
            <a:ext cx="2656500" cy="6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26" name="Google Shape;226;p35"/>
          <p:cNvSpPr txBox="1">
            <a:spLocks noGrp="1"/>
          </p:cNvSpPr>
          <p:nvPr>
            <p:ph type="subTitle" idx="1"/>
          </p:nvPr>
        </p:nvSpPr>
        <p:spPr>
          <a:xfrm>
            <a:off x="855250" y="2575500"/>
            <a:ext cx="3152100" cy="11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35"/>
          <p:cNvSpPr/>
          <p:nvPr/>
        </p:nvSpPr>
        <p:spPr>
          <a:xfrm flipH="1">
            <a:off x="5775298" y="-1385800"/>
            <a:ext cx="8122200" cy="812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1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>
            <a:spLocks noGrp="1"/>
          </p:cNvSpPr>
          <p:nvPr>
            <p:ph type="title"/>
          </p:nvPr>
        </p:nvSpPr>
        <p:spPr>
          <a:xfrm>
            <a:off x="1797696" y="901975"/>
            <a:ext cx="5548500" cy="9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44" name="Google Shape;244;p37"/>
          <p:cNvSpPr txBox="1"/>
          <p:nvPr/>
        </p:nvSpPr>
        <p:spPr>
          <a:xfrm>
            <a:off x="1684975" y="3508775"/>
            <a:ext cx="57741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and illustrations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Stories</a:t>
            </a:r>
            <a:endParaRPr sz="1200"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5" name="Google Shape;245;p37"/>
          <p:cNvSpPr txBox="1">
            <a:spLocks noGrp="1"/>
          </p:cNvSpPr>
          <p:nvPr>
            <p:ph type="subTitle" idx="1"/>
          </p:nvPr>
        </p:nvSpPr>
        <p:spPr>
          <a:xfrm>
            <a:off x="840025" y="1881475"/>
            <a:ext cx="7464000" cy="9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37"/>
          <p:cNvSpPr/>
          <p:nvPr/>
        </p:nvSpPr>
        <p:spPr>
          <a:xfrm flipH="1">
            <a:off x="7856126" y="4259050"/>
            <a:ext cx="1771500" cy="1771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37"/>
          <p:cNvSpPr/>
          <p:nvPr/>
        </p:nvSpPr>
        <p:spPr>
          <a:xfrm flipH="1">
            <a:off x="-567099" y="-619150"/>
            <a:ext cx="1771500" cy="177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44710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715225" y="1152475"/>
            <a:ext cx="7713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2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/>
          <p:nvPr/>
        </p:nvSpPr>
        <p:spPr>
          <a:xfrm flipH="1">
            <a:off x="7948076" y="-1000150"/>
            <a:ext cx="1645200" cy="16452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"/>
          <p:cNvSpPr/>
          <p:nvPr/>
        </p:nvSpPr>
        <p:spPr>
          <a:xfrm flipH="1">
            <a:off x="-429400" y="4407975"/>
            <a:ext cx="1771500" cy="1771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30_2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9"/>
          <p:cNvSpPr/>
          <p:nvPr/>
        </p:nvSpPr>
        <p:spPr>
          <a:xfrm flipH="1">
            <a:off x="-3490515" y="-1385800"/>
            <a:ext cx="8122200" cy="812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9"/>
          <p:cNvSpPr/>
          <p:nvPr/>
        </p:nvSpPr>
        <p:spPr>
          <a:xfrm flipH="1">
            <a:off x="2609506" y="-2402950"/>
            <a:ext cx="3379800" cy="3379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9"/>
          <p:cNvSpPr/>
          <p:nvPr/>
        </p:nvSpPr>
        <p:spPr>
          <a:xfrm flipH="1">
            <a:off x="7732059" y="4117100"/>
            <a:ext cx="2248500" cy="22485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30_1_2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0"/>
          <p:cNvSpPr/>
          <p:nvPr/>
        </p:nvSpPr>
        <p:spPr>
          <a:xfrm>
            <a:off x="-678200" y="4249800"/>
            <a:ext cx="2549100" cy="254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40"/>
          <p:cNvSpPr/>
          <p:nvPr/>
        </p:nvSpPr>
        <p:spPr>
          <a:xfrm>
            <a:off x="4184850" y="-3250300"/>
            <a:ext cx="6024900" cy="6024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_1_1_2">
    <p:bg>
      <p:bgPr>
        <a:solidFill>
          <a:schemeClr val="dk1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30_1_1_1_1">
    <p:bg>
      <p:bgPr>
        <a:solidFill>
          <a:schemeClr val="dk2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/>
          <p:nvPr/>
        </p:nvSpPr>
        <p:spPr>
          <a:xfrm>
            <a:off x="-954249" y="4277975"/>
            <a:ext cx="1771500" cy="1771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6"/>
          <p:cNvSpPr/>
          <p:nvPr/>
        </p:nvSpPr>
        <p:spPr>
          <a:xfrm>
            <a:off x="8093701" y="-893650"/>
            <a:ext cx="1771500" cy="177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311700" y="44710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2688800" y="1613550"/>
            <a:ext cx="37665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2936725" y="2625000"/>
            <a:ext cx="32706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/>
          <p:nvPr/>
        </p:nvSpPr>
        <p:spPr>
          <a:xfrm>
            <a:off x="-1489621" y="-1469975"/>
            <a:ext cx="3379800" cy="3379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7"/>
          <p:cNvSpPr/>
          <p:nvPr/>
        </p:nvSpPr>
        <p:spPr>
          <a:xfrm>
            <a:off x="2882104" y="4196225"/>
            <a:ext cx="3379800" cy="3379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7"/>
          <p:cNvSpPr/>
          <p:nvPr/>
        </p:nvSpPr>
        <p:spPr>
          <a:xfrm>
            <a:off x="-1004400" y="686425"/>
            <a:ext cx="2071800" cy="2071800"/>
          </a:xfrm>
          <a:prstGeom prst="ellipse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7"/>
          <p:cNvSpPr/>
          <p:nvPr/>
        </p:nvSpPr>
        <p:spPr>
          <a:xfrm>
            <a:off x="7765525" y="-882575"/>
            <a:ext cx="2071800" cy="20718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>
            <a:off x="2440950" y="1491475"/>
            <a:ext cx="4262100" cy="9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ubTitle" idx="1"/>
          </p:nvPr>
        </p:nvSpPr>
        <p:spPr>
          <a:xfrm>
            <a:off x="2440950" y="2368000"/>
            <a:ext cx="4262100" cy="12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/>
          <p:nvPr/>
        </p:nvSpPr>
        <p:spPr>
          <a:xfrm>
            <a:off x="-1663675" y="-1676275"/>
            <a:ext cx="3310800" cy="3310800"/>
          </a:xfrm>
          <a:prstGeom prst="ellipse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9"/>
          <p:cNvSpPr/>
          <p:nvPr/>
        </p:nvSpPr>
        <p:spPr>
          <a:xfrm>
            <a:off x="7594375" y="-2600075"/>
            <a:ext cx="6024900" cy="6024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9"/>
          <p:cNvSpPr/>
          <p:nvPr/>
        </p:nvSpPr>
        <p:spPr>
          <a:xfrm>
            <a:off x="7661900" y="2596300"/>
            <a:ext cx="3310800" cy="3310800"/>
          </a:xfrm>
          <a:prstGeom prst="ellipse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9"/>
          <p:cNvSpPr/>
          <p:nvPr/>
        </p:nvSpPr>
        <p:spPr>
          <a:xfrm>
            <a:off x="-4377775" y="2689175"/>
            <a:ext cx="6024900" cy="6024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0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subTitle" idx="1"/>
          </p:nvPr>
        </p:nvSpPr>
        <p:spPr>
          <a:xfrm>
            <a:off x="699716" y="1620125"/>
            <a:ext cx="2324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1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2"/>
          </p:nvPr>
        </p:nvSpPr>
        <p:spPr>
          <a:xfrm>
            <a:off x="1252916" y="2089238"/>
            <a:ext cx="1771500" cy="7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3"/>
          </p:nvPr>
        </p:nvSpPr>
        <p:spPr>
          <a:xfrm>
            <a:off x="6119575" y="1620113"/>
            <a:ext cx="2324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1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4"/>
          </p:nvPr>
        </p:nvSpPr>
        <p:spPr>
          <a:xfrm>
            <a:off x="6119575" y="2089238"/>
            <a:ext cx="1771500" cy="7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5"/>
          </p:nvPr>
        </p:nvSpPr>
        <p:spPr>
          <a:xfrm>
            <a:off x="699716" y="3210675"/>
            <a:ext cx="2324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1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6"/>
          </p:nvPr>
        </p:nvSpPr>
        <p:spPr>
          <a:xfrm>
            <a:off x="1252916" y="3679788"/>
            <a:ext cx="1771500" cy="7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hasCustomPrompt="1"/>
          </p:nvPr>
        </p:nvSpPr>
        <p:spPr>
          <a:xfrm>
            <a:off x="3219813" y="1838722"/>
            <a:ext cx="1167000" cy="714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7" hasCustomPrompt="1"/>
          </p:nvPr>
        </p:nvSpPr>
        <p:spPr>
          <a:xfrm>
            <a:off x="4757113" y="1838768"/>
            <a:ext cx="1167000" cy="714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8" hasCustomPrompt="1"/>
          </p:nvPr>
        </p:nvSpPr>
        <p:spPr>
          <a:xfrm>
            <a:off x="3219863" y="3429272"/>
            <a:ext cx="1167000" cy="714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/>
          <p:nvPr/>
        </p:nvSpPr>
        <p:spPr>
          <a:xfrm>
            <a:off x="-429400" y="-1000150"/>
            <a:ext cx="1645200" cy="16452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7821776" y="4407975"/>
            <a:ext cx="1771500" cy="1771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9"/>
          </p:nvPr>
        </p:nvSpPr>
        <p:spPr>
          <a:xfrm>
            <a:off x="6119575" y="3194700"/>
            <a:ext cx="2324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1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13"/>
          </p:nvPr>
        </p:nvSpPr>
        <p:spPr>
          <a:xfrm>
            <a:off x="6119575" y="3663825"/>
            <a:ext cx="1771500" cy="7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4" hasCustomPrompt="1"/>
          </p:nvPr>
        </p:nvSpPr>
        <p:spPr>
          <a:xfrm>
            <a:off x="4757113" y="3429268"/>
            <a:ext cx="1167000" cy="714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5"/>
          </p:nvPr>
        </p:nvSpPr>
        <p:spPr>
          <a:xfrm>
            <a:off x="311700" y="44710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3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subTitle" idx="1"/>
          </p:nvPr>
        </p:nvSpPr>
        <p:spPr>
          <a:xfrm>
            <a:off x="1279431" y="1860650"/>
            <a:ext cx="17214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subTitle" idx="2"/>
          </p:nvPr>
        </p:nvSpPr>
        <p:spPr>
          <a:xfrm>
            <a:off x="3711291" y="1860650"/>
            <a:ext cx="17214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subTitle" idx="3"/>
          </p:nvPr>
        </p:nvSpPr>
        <p:spPr>
          <a:xfrm>
            <a:off x="6143175" y="1860657"/>
            <a:ext cx="17214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subTitle" idx="4"/>
          </p:nvPr>
        </p:nvSpPr>
        <p:spPr>
          <a:xfrm>
            <a:off x="1279425" y="3542105"/>
            <a:ext cx="17214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subTitle" idx="5"/>
          </p:nvPr>
        </p:nvSpPr>
        <p:spPr>
          <a:xfrm>
            <a:off x="3711300" y="3542105"/>
            <a:ext cx="17214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subTitle" idx="6"/>
          </p:nvPr>
        </p:nvSpPr>
        <p:spPr>
          <a:xfrm>
            <a:off x="6143175" y="3542104"/>
            <a:ext cx="17214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subTitle" idx="7"/>
          </p:nvPr>
        </p:nvSpPr>
        <p:spPr>
          <a:xfrm>
            <a:off x="1279438" y="2264154"/>
            <a:ext cx="1721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subTitle" idx="8"/>
          </p:nvPr>
        </p:nvSpPr>
        <p:spPr>
          <a:xfrm>
            <a:off x="3711300" y="2264154"/>
            <a:ext cx="1721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subTitle" idx="9"/>
          </p:nvPr>
        </p:nvSpPr>
        <p:spPr>
          <a:xfrm>
            <a:off x="6143175" y="2264154"/>
            <a:ext cx="1721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subTitle" idx="13"/>
          </p:nvPr>
        </p:nvSpPr>
        <p:spPr>
          <a:xfrm>
            <a:off x="1279431" y="3944252"/>
            <a:ext cx="1721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subTitle" idx="14"/>
          </p:nvPr>
        </p:nvSpPr>
        <p:spPr>
          <a:xfrm>
            <a:off x="3711300" y="3944252"/>
            <a:ext cx="1721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subTitle" idx="15"/>
          </p:nvPr>
        </p:nvSpPr>
        <p:spPr>
          <a:xfrm>
            <a:off x="6143175" y="3944252"/>
            <a:ext cx="1721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6"/>
          <p:cNvSpPr/>
          <p:nvPr/>
        </p:nvSpPr>
        <p:spPr>
          <a:xfrm>
            <a:off x="-589424" y="4136125"/>
            <a:ext cx="1771500" cy="1771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6"/>
          <p:cNvSpPr/>
          <p:nvPr/>
        </p:nvSpPr>
        <p:spPr>
          <a:xfrm>
            <a:off x="8136075" y="-630750"/>
            <a:ext cx="1645200" cy="16452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311700" y="44710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BLANK_1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subTitle" idx="1"/>
          </p:nvPr>
        </p:nvSpPr>
        <p:spPr>
          <a:xfrm>
            <a:off x="1084225" y="3071850"/>
            <a:ext cx="1827000" cy="31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1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subTitle" idx="2"/>
          </p:nvPr>
        </p:nvSpPr>
        <p:spPr>
          <a:xfrm>
            <a:off x="3658500" y="3071850"/>
            <a:ext cx="1827000" cy="31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1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subTitle" idx="3"/>
          </p:nvPr>
        </p:nvSpPr>
        <p:spPr>
          <a:xfrm>
            <a:off x="6246875" y="3050400"/>
            <a:ext cx="1827000" cy="36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1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subTitle" idx="4"/>
          </p:nvPr>
        </p:nvSpPr>
        <p:spPr>
          <a:xfrm>
            <a:off x="1084225" y="3489982"/>
            <a:ext cx="1827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7"/>
          <p:cNvSpPr txBox="1">
            <a:spLocks noGrp="1"/>
          </p:cNvSpPr>
          <p:nvPr>
            <p:ph type="subTitle" idx="5"/>
          </p:nvPr>
        </p:nvSpPr>
        <p:spPr>
          <a:xfrm>
            <a:off x="3658500" y="3489982"/>
            <a:ext cx="1827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subTitle" idx="6"/>
          </p:nvPr>
        </p:nvSpPr>
        <p:spPr>
          <a:xfrm>
            <a:off x="6246875" y="3489982"/>
            <a:ext cx="1827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7"/>
          <p:cNvSpPr/>
          <p:nvPr/>
        </p:nvSpPr>
        <p:spPr>
          <a:xfrm>
            <a:off x="-429400" y="-1000150"/>
            <a:ext cx="1645200" cy="16452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7"/>
          <p:cNvSpPr/>
          <p:nvPr/>
        </p:nvSpPr>
        <p:spPr>
          <a:xfrm>
            <a:off x="7821776" y="4407975"/>
            <a:ext cx="1771500" cy="1771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7"/>
          <p:cNvSpPr/>
          <p:nvPr/>
        </p:nvSpPr>
        <p:spPr>
          <a:xfrm>
            <a:off x="8495775" y="2704625"/>
            <a:ext cx="3310800" cy="3310800"/>
          </a:xfrm>
          <a:prstGeom prst="ellipse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title" hasCustomPrompt="1"/>
          </p:nvPr>
        </p:nvSpPr>
        <p:spPr>
          <a:xfrm>
            <a:off x="3798450" y="1756155"/>
            <a:ext cx="15612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43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>
            <a:r>
              <a:t>xx%</a:t>
            </a:r>
          </a:p>
        </p:txBody>
      </p:sp>
      <p:sp>
        <p:nvSpPr>
          <p:cNvPr id="124" name="Google Shape;124;p17"/>
          <p:cNvSpPr txBox="1">
            <a:spLocks noGrp="1"/>
          </p:cNvSpPr>
          <p:nvPr>
            <p:ph type="title" idx="7" hasCustomPrompt="1"/>
          </p:nvPr>
        </p:nvSpPr>
        <p:spPr>
          <a:xfrm>
            <a:off x="6379775" y="1756155"/>
            <a:ext cx="15612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43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>
            <a:r>
              <a:t>xx%</a:t>
            </a:r>
          </a:p>
        </p:txBody>
      </p:sp>
      <p:sp>
        <p:nvSpPr>
          <p:cNvPr id="125" name="Google Shape;125;p17"/>
          <p:cNvSpPr txBox="1">
            <a:spLocks noGrp="1"/>
          </p:cNvSpPr>
          <p:nvPr>
            <p:ph type="title" idx="8" hasCustomPrompt="1"/>
          </p:nvPr>
        </p:nvSpPr>
        <p:spPr>
          <a:xfrm>
            <a:off x="1217125" y="1756155"/>
            <a:ext cx="15612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43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>
            <a:r>
              <a:t>xx%</a:t>
            </a:r>
          </a:p>
        </p:txBody>
      </p:sp>
      <p:sp>
        <p:nvSpPr>
          <p:cNvPr id="126" name="Google Shape;126;p17"/>
          <p:cNvSpPr txBox="1">
            <a:spLocks noGrp="1"/>
          </p:cNvSpPr>
          <p:nvPr>
            <p:ph type="title" idx="9"/>
          </p:nvPr>
        </p:nvSpPr>
        <p:spPr>
          <a:xfrm>
            <a:off x="311700" y="44710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None/>
              <a:defRPr sz="2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None/>
              <a:defRPr sz="2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None/>
              <a:defRPr sz="2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None/>
              <a:defRPr sz="2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None/>
              <a:defRPr sz="2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None/>
              <a:defRPr sz="2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None/>
              <a:defRPr sz="2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None/>
              <a:defRPr sz="2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None/>
              <a:defRPr sz="2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5" r:id="rId5"/>
    <p:sldLayoutId id="2147483658" r:id="rId6"/>
    <p:sldLayoutId id="2147483659" r:id="rId7"/>
    <p:sldLayoutId id="2147483662" r:id="rId8"/>
    <p:sldLayoutId id="2147483663" r:id="rId9"/>
    <p:sldLayoutId id="2147483665" r:id="rId10"/>
    <p:sldLayoutId id="2147483666" r:id="rId11"/>
    <p:sldLayoutId id="2147483667" r:id="rId12"/>
    <p:sldLayoutId id="2147483675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3" r:id="rId19"/>
    <p:sldLayoutId id="2147483685" r:id="rId20"/>
    <p:sldLayoutId id="2147483686" r:id="rId21"/>
    <p:sldLayoutId id="2147483687" r:id="rId22"/>
    <p:sldLayoutId id="2147483688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30B07Gq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ories.freepik.com/?utm_source=slidesgo_template&amp;utm_medium=referral-link&amp;utm_campaign=slidesgo_contents_of_this_template&amp;utm_term=stories_by_freepik&amp;utm_content=stories" TargetMode="External"/><Relationship Id="rId5" Type="http://schemas.openxmlformats.org/officeDocument/2006/relationships/slide" Target="slide17.xml"/><Relationship Id="rId4" Type="http://schemas.openxmlformats.org/officeDocument/2006/relationships/hyperlink" Target="http://bit.ly/33VAFh3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5"/>
          <p:cNvSpPr txBox="1">
            <a:spLocks noGrp="1"/>
          </p:cNvSpPr>
          <p:nvPr>
            <p:ph type="ctrTitle"/>
          </p:nvPr>
        </p:nvSpPr>
        <p:spPr>
          <a:xfrm>
            <a:off x="603000" y="1016666"/>
            <a:ext cx="4045200" cy="21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ECOBIKE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GROUP 5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final-project</a:t>
            </a:r>
            <a:r>
              <a:rPr lang="en" dirty="0" smtClean="0"/>
              <a:t> </a:t>
            </a:r>
            <a:endParaRPr dirty="0"/>
          </a:p>
        </p:txBody>
      </p:sp>
      <p:sp>
        <p:nvSpPr>
          <p:cNvPr id="278" name="Google Shape;278;p45"/>
          <p:cNvSpPr txBox="1">
            <a:spLocks noGrp="1"/>
          </p:cNvSpPr>
          <p:nvPr>
            <p:ph type="subTitle" idx="1"/>
          </p:nvPr>
        </p:nvSpPr>
        <p:spPr>
          <a:xfrm>
            <a:off x="603000" y="3046891"/>
            <a:ext cx="2571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your presentation begins</a:t>
            </a:r>
            <a:endParaRPr/>
          </a:p>
        </p:txBody>
      </p:sp>
      <p:sp>
        <p:nvSpPr>
          <p:cNvPr id="279" name="Google Shape;279;p45"/>
          <p:cNvSpPr/>
          <p:nvPr/>
        </p:nvSpPr>
        <p:spPr>
          <a:xfrm>
            <a:off x="2424050" y="3544000"/>
            <a:ext cx="3169200" cy="3169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45"/>
          <p:cNvSpPr/>
          <p:nvPr/>
        </p:nvSpPr>
        <p:spPr>
          <a:xfrm>
            <a:off x="1725597" y="4447800"/>
            <a:ext cx="1587000" cy="1587000"/>
          </a:xfrm>
          <a:prstGeom prst="ellipse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55"/>
          <p:cNvSpPr/>
          <p:nvPr/>
        </p:nvSpPr>
        <p:spPr>
          <a:xfrm rot="-946498">
            <a:off x="801679" y="1805796"/>
            <a:ext cx="3094639" cy="2084024"/>
          </a:xfrm>
          <a:custGeom>
            <a:avLst/>
            <a:gdLst/>
            <a:ahLst/>
            <a:cxnLst/>
            <a:rect l="l" t="t" r="r" b="b"/>
            <a:pathLst>
              <a:path w="153174" h="103152" extrusionOk="0">
                <a:moveTo>
                  <a:pt x="43349" y="0"/>
                </a:moveTo>
                <a:lnTo>
                  <a:pt x="41982" y="83"/>
                </a:lnTo>
                <a:lnTo>
                  <a:pt x="40656" y="166"/>
                </a:lnTo>
                <a:lnTo>
                  <a:pt x="39329" y="332"/>
                </a:lnTo>
                <a:lnTo>
                  <a:pt x="37962" y="539"/>
                </a:lnTo>
                <a:lnTo>
                  <a:pt x="36636" y="829"/>
                </a:lnTo>
                <a:lnTo>
                  <a:pt x="35310" y="1119"/>
                </a:lnTo>
                <a:lnTo>
                  <a:pt x="33942" y="1533"/>
                </a:lnTo>
                <a:lnTo>
                  <a:pt x="32616" y="1948"/>
                </a:lnTo>
                <a:lnTo>
                  <a:pt x="31290" y="2445"/>
                </a:lnTo>
                <a:lnTo>
                  <a:pt x="29922" y="3025"/>
                </a:lnTo>
                <a:lnTo>
                  <a:pt x="28596" y="3647"/>
                </a:lnTo>
                <a:lnTo>
                  <a:pt x="27270" y="4352"/>
                </a:lnTo>
                <a:lnTo>
                  <a:pt x="25902" y="5098"/>
                </a:lnTo>
                <a:lnTo>
                  <a:pt x="24576" y="5926"/>
                </a:lnTo>
                <a:lnTo>
                  <a:pt x="23208" y="6797"/>
                </a:lnTo>
                <a:lnTo>
                  <a:pt x="21882" y="7791"/>
                </a:lnTo>
                <a:lnTo>
                  <a:pt x="20514" y="8827"/>
                </a:lnTo>
                <a:lnTo>
                  <a:pt x="19147" y="9946"/>
                </a:lnTo>
                <a:lnTo>
                  <a:pt x="17821" y="11107"/>
                </a:lnTo>
                <a:lnTo>
                  <a:pt x="16453" y="12392"/>
                </a:lnTo>
                <a:lnTo>
                  <a:pt x="14878" y="13925"/>
                </a:lnTo>
                <a:lnTo>
                  <a:pt x="13386" y="15500"/>
                </a:lnTo>
                <a:lnTo>
                  <a:pt x="11977" y="17033"/>
                </a:lnTo>
                <a:lnTo>
                  <a:pt x="10651" y="18608"/>
                </a:lnTo>
                <a:lnTo>
                  <a:pt x="9408" y="20183"/>
                </a:lnTo>
                <a:lnTo>
                  <a:pt x="8247" y="21758"/>
                </a:lnTo>
                <a:lnTo>
                  <a:pt x="7170" y="23333"/>
                </a:lnTo>
                <a:lnTo>
                  <a:pt x="6134" y="24949"/>
                </a:lnTo>
                <a:lnTo>
                  <a:pt x="5222" y="26524"/>
                </a:lnTo>
                <a:lnTo>
                  <a:pt x="4393" y="28098"/>
                </a:lnTo>
                <a:lnTo>
                  <a:pt x="3606" y="29715"/>
                </a:lnTo>
                <a:lnTo>
                  <a:pt x="2942" y="31290"/>
                </a:lnTo>
                <a:lnTo>
                  <a:pt x="2321" y="32864"/>
                </a:lnTo>
                <a:lnTo>
                  <a:pt x="1782" y="34481"/>
                </a:lnTo>
                <a:lnTo>
                  <a:pt x="1326" y="36056"/>
                </a:lnTo>
                <a:lnTo>
                  <a:pt x="912" y="37630"/>
                </a:lnTo>
                <a:lnTo>
                  <a:pt x="580" y="39247"/>
                </a:lnTo>
                <a:lnTo>
                  <a:pt x="332" y="40821"/>
                </a:lnTo>
                <a:lnTo>
                  <a:pt x="166" y="42396"/>
                </a:lnTo>
                <a:lnTo>
                  <a:pt x="41" y="43971"/>
                </a:lnTo>
                <a:lnTo>
                  <a:pt x="0" y="45505"/>
                </a:lnTo>
                <a:lnTo>
                  <a:pt x="41" y="47079"/>
                </a:lnTo>
                <a:lnTo>
                  <a:pt x="124" y="48613"/>
                </a:lnTo>
                <a:lnTo>
                  <a:pt x="290" y="50188"/>
                </a:lnTo>
                <a:lnTo>
                  <a:pt x="497" y="51721"/>
                </a:lnTo>
                <a:lnTo>
                  <a:pt x="787" y="53254"/>
                </a:lnTo>
                <a:lnTo>
                  <a:pt x="1119" y="54788"/>
                </a:lnTo>
                <a:lnTo>
                  <a:pt x="1533" y="56280"/>
                </a:lnTo>
                <a:lnTo>
                  <a:pt x="1989" y="57772"/>
                </a:lnTo>
                <a:lnTo>
                  <a:pt x="2528" y="59264"/>
                </a:lnTo>
                <a:lnTo>
                  <a:pt x="3108" y="60756"/>
                </a:lnTo>
                <a:lnTo>
                  <a:pt x="3730" y="62248"/>
                </a:lnTo>
                <a:lnTo>
                  <a:pt x="4434" y="63698"/>
                </a:lnTo>
                <a:lnTo>
                  <a:pt x="5180" y="65149"/>
                </a:lnTo>
                <a:lnTo>
                  <a:pt x="6009" y="66558"/>
                </a:lnTo>
                <a:lnTo>
                  <a:pt x="6880" y="67967"/>
                </a:lnTo>
                <a:lnTo>
                  <a:pt x="7791" y="69376"/>
                </a:lnTo>
                <a:lnTo>
                  <a:pt x="8786" y="70785"/>
                </a:lnTo>
                <a:lnTo>
                  <a:pt x="9781" y="72152"/>
                </a:lnTo>
                <a:lnTo>
                  <a:pt x="10858" y="73479"/>
                </a:lnTo>
                <a:lnTo>
                  <a:pt x="11977" y="74846"/>
                </a:lnTo>
                <a:lnTo>
                  <a:pt x="13137" y="76131"/>
                </a:lnTo>
                <a:lnTo>
                  <a:pt x="14381" y="77457"/>
                </a:lnTo>
                <a:lnTo>
                  <a:pt x="15624" y="78742"/>
                </a:lnTo>
                <a:lnTo>
                  <a:pt x="16950" y="79985"/>
                </a:lnTo>
                <a:lnTo>
                  <a:pt x="18318" y="81228"/>
                </a:lnTo>
                <a:lnTo>
                  <a:pt x="19685" y="82472"/>
                </a:lnTo>
                <a:lnTo>
                  <a:pt x="21136" y="83674"/>
                </a:lnTo>
                <a:lnTo>
                  <a:pt x="22628" y="84834"/>
                </a:lnTo>
                <a:lnTo>
                  <a:pt x="24161" y="85994"/>
                </a:lnTo>
                <a:lnTo>
                  <a:pt x="25736" y="87113"/>
                </a:lnTo>
                <a:lnTo>
                  <a:pt x="27311" y="88232"/>
                </a:lnTo>
                <a:lnTo>
                  <a:pt x="28969" y="89310"/>
                </a:lnTo>
                <a:lnTo>
                  <a:pt x="30668" y="90346"/>
                </a:lnTo>
                <a:lnTo>
                  <a:pt x="32367" y="91382"/>
                </a:lnTo>
                <a:lnTo>
                  <a:pt x="34108" y="92418"/>
                </a:lnTo>
                <a:lnTo>
                  <a:pt x="35931" y="93371"/>
                </a:lnTo>
                <a:lnTo>
                  <a:pt x="37713" y="94324"/>
                </a:lnTo>
                <a:lnTo>
                  <a:pt x="39578" y="95236"/>
                </a:lnTo>
                <a:lnTo>
                  <a:pt x="41485" y="96148"/>
                </a:lnTo>
                <a:lnTo>
                  <a:pt x="43391" y="97018"/>
                </a:lnTo>
                <a:lnTo>
                  <a:pt x="45339" y="97847"/>
                </a:lnTo>
                <a:lnTo>
                  <a:pt x="47328" y="98635"/>
                </a:lnTo>
                <a:lnTo>
                  <a:pt x="49317" y="99422"/>
                </a:lnTo>
                <a:lnTo>
                  <a:pt x="50436" y="99836"/>
                </a:lnTo>
                <a:lnTo>
                  <a:pt x="51555" y="100209"/>
                </a:lnTo>
                <a:lnTo>
                  <a:pt x="52716" y="100541"/>
                </a:lnTo>
                <a:lnTo>
                  <a:pt x="53917" y="100872"/>
                </a:lnTo>
                <a:lnTo>
                  <a:pt x="55161" y="101204"/>
                </a:lnTo>
                <a:lnTo>
                  <a:pt x="56404" y="101453"/>
                </a:lnTo>
                <a:lnTo>
                  <a:pt x="57689" y="101743"/>
                </a:lnTo>
                <a:lnTo>
                  <a:pt x="58973" y="101950"/>
                </a:lnTo>
                <a:lnTo>
                  <a:pt x="60300" y="102199"/>
                </a:lnTo>
                <a:lnTo>
                  <a:pt x="61667" y="102364"/>
                </a:lnTo>
                <a:lnTo>
                  <a:pt x="64403" y="102696"/>
                </a:lnTo>
                <a:lnTo>
                  <a:pt x="67221" y="102945"/>
                </a:lnTo>
                <a:lnTo>
                  <a:pt x="70122" y="103110"/>
                </a:lnTo>
                <a:lnTo>
                  <a:pt x="73064" y="103152"/>
                </a:lnTo>
                <a:lnTo>
                  <a:pt x="76048" y="103152"/>
                </a:lnTo>
                <a:lnTo>
                  <a:pt x="79073" y="103069"/>
                </a:lnTo>
                <a:lnTo>
                  <a:pt x="82140" y="102903"/>
                </a:lnTo>
                <a:lnTo>
                  <a:pt x="85248" y="102655"/>
                </a:lnTo>
                <a:lnTo>
                  <a:pt x="88315" y="102323"/>
                </a:lnTo>
                <a:lnTo>
                  <a:pt x="91423" y="101950"/>
                </a:lnTo>
                <a:lnTo>
                  <a:pt x="94490" y="101453"/>
                </a:lnTo>
                <a:lnTo>
                  <a:pt x="97557" y="100914"/>
                </a:lnTo>
                <a:lnTo>
                  <a:pt x="100624" y="100334"/>
                </a:lnTo>
                <a:lnTo>
                  <a:pt x="103608" y="99629"/>
                </a:lnTo>
                <a:lnTo>
                  <a:pt x="106592" y="98883"/>
                </a:lnTo>
                <a:lnTo>
                  <a:pt x="109493" y="98054"/>
                </a:lnTo>
                <a:lnTo>
                  <a:pt x="112352" y="97184"/>
                </a:lnTo>
                <a:lnTo>
                  <a:pt x="115129" y="96231"/>
                </a:lnTo>
                <a:lnTo>
                  <a:pt x="117823" y="95236"/>
                </a:lnTo>
                <a:lnTo>
                  <a:pt x="120434" y="94159"/>
                </a:lnTo>
                <a:lnTo>
                  <a:pt x="122962" y="93040"/>
                </a:lnTo>
                <a:lnTo>
                  <a:pt x="124163" y="92460"/>
                </a:lnTo>
                <a:lnTo>
                  <a:pt x="125365" y="91838"/>
                </a:lnTo>
                <a:lnTo>
                  <a:pt x="126526" y="91216"/>
                </a:lnTo>
                <a:lnTo>
                  <a:pt x="127645" y="90595"/>
                </a:lnTo>
                <a:lnTo>
                  <a:pt x="128764" y="89973"/>
                </a:lnTo>
                <a:lnTo>
                  <a:pt x="129800" y="89310"/>
                </a:lnTo>
                <a:lnTo>
                  <a:pt x="130836" y="88605"/>
                </a:lnTo>
                <a:lnTo>
                  <a:pt x="131830" y="87942"/>
                </a:lnTo>
                <a:lnTo>
                  <a:pt x="132825" y="87238"/>
                </a:lnTo>
                <a:lnTo>
                  <a:pt x="133737" y="86533"/>
                </a:lnTo>
                <a:lnTo>
                  <a:pt x="134607" y="85787"/>
                </a:lnTo>
                <a:lnTo>
                  <a:pt x="135477" y="85083"/>
                </a:lnTo>
                <a:lnTo>
                  <a:pt x="136306" y="84295"/>
                </a:lnTo>
                <a:lnTo>
                  <a:pt x="137177" y="83425"/>
                </a:lnTo>
                <a:lnTo>
                  <a:pt x="138047" y="82513"/>
                </a:lnTo>
                <a:lnTo>
                  <a:pt x="138959" y="81519"/>
                </a:lnTo>
                <a:lnTo>
                  <a:pt x="139870" y="80441"/>
                </a:lnTo>
                <a:lnTo>
                  <a:pt x="140782" y="79364"/>
                </a:lnTo>
                <a:lnTo>
                  <a:pt x="141694" y="78203"/>
                </a:lnTo>
                <a:lnTo>
                  <a:pt x="142606" y="77001"/>
                </a:lnTo>
                <a:lnTo>
                  <a:pt x="143476" y="75758"/>
                </a:lnTo>
                <a:lnTo>
                  <a:pt x="144388" y="74473"/>
                </a:lnTo>
                <a:lnTo>
                  <a:pt x="145258" y="73147"/>
                </a:lnTo>
                <a:lnTo>
                  <a:pt x="146087" y="71821"/>
                </a:lnTo>
                <a:lnTo>
                  <a:pt x="146916" y="70453"/>
                </a:lnTo>
                <a:lnTo>
                  <a:pt x="147703" y="69044"/>
                </a:lnTo>
                <a:lnTo>
                  <a:pt x="148449" y="67635"/>
                </a:lnTo>
                <a:lnTo>
                  <a:pt x="149154" y="66226"/>
                </a:lnTo>
                <a:lnTo>
                  <a:pt x="149817" y="64776"/>
                </a:lnTo>
                <a:lnTo>
                  <a:pt x="150438" y="63325"/>
                </a:lnTo>
                <a:lnTo>
                  <a:pt x="151019" y="61875"/>
                </a:lnTo>
                <a:lnTo>
                  <a:pt x="151516" y="60465"/>
                </a:lnTo>
                <a:lnTo>
                  <a:pt x="151972" y="59015"/>
                </a:lnTo>
                <a:lnTo>
                  <a:pt x="152345" y="57606"/>
                </a:lnTo>
                <a:lnTo>
                  <a:pt x="152676" y="56197"/>
                </a:lnTo>
                <a:lnTo>
                  <a:pt x="152925" y="54788"/>
                </a:lnTo>
                <a:lnTo>
                  <a:pt x="153091" y="53420"/>
                </a:lnTo>
                <a:lnTo>
                  <a:pt x="153174" y="52094"/>
                </a:lnTo>
                <a:lnTo>
                  <a:pt x="153174" y="50768"/>
                </a:lnTo>
                <a:lnTo>
                  <a:pt x="153049" y="49483"/>
                </a:lnTo>
                <a:lnTo>
                  <a:pt x="152966" y="48861"/>
                </a:lnTo>
                <a:lnTo>
                  <a:pt x="152884" y="48281"/>
                </a:lnTo>
                <a:lnTo>
                  <a:pt x="152759" y="47660"/>
                </a:lnTo>
                <a:lnTo>
                  <a:pt x="152593" y="47079"/>
                </a:lnTo>
                <a:lnTo>
                  <a:pt x="152386" y="46499"/>
                </a:lnTo>
                <a:lnTo>
                  <a:pt x="152179" y="45919"/>
                </a:lnTo>
                <a:lnTo>
                  <a:pt x="151930" y="45380"/>
                </a:lnTo>
                <a:lnTo>
                  <a:pt x="151682" y="44841"/>
                </a:lnTo>
                <a:lnTo>
                  <a:pt x="151226" y="44013"/>
                </a:lnTo>
                <a:lnTo>
                  <a:pt x="150770" y="43225"/>
                </a:lnTo>
                <a:lnTo>
                  <a:pt x="150314" y="42479"/>
                </a:lnTo>
                <a:lnTo>
                  <a:pt x="149817" y="41775"/>
                </a:lnTo>
                <a:lnTo>
                  <a:pt x="149278" y="41112"/>
                </a:lnTo>
                <a:lnTo>
                  <a:pt x="148781" y="40449"/>
                </a:lnTo>
                <a:lnTo>
                  <a:pt x="148242" y="39868"/>
                </a:lnTo>
                <a:lnTo>
                  <a:pt x="147703" y="39288"/>
                </a:lnTo>
                <a:lnTo>
                  <a:pt x="147123" y="38708"/>
                </a:lnTo>
                <a:lnTo>
                  <a:pt x="146543" y="38211"/>
                </a:lnTo>
                <a:lnTo>
                  <a:pt x="145963" y="37713"/>
                </a:lnTo>
                <a:lnTo>
                  <a:pt x="145382" y="37216"/>
                </a:lnTo>
                <a:lnTo>
                  <a:pt x="144761" y="36802"/>
                </a:lnTo>
                <a:lnTo>
                  <a:pt x="144139" y="36346"/>
                </a:lnTo>
                <a:lnTo>
                  <a:pt x="143517" y="35973"/>
                </a:lnTo>
                <a:lnTo>
                  <a:pt x="142854" y="35600"/>
                </a:lnTo>
                <a:lnTo>
                  <a:pt x="141570" y="34895"/>
                </a:lnTo>
                <a:lnTo>
                  <a:pt x="140202" y="34315"/>
                </a:lnTo>
                <a:lnTo>
                  <a:pt x="138793" y="33776"/>
                </a:lnTo>
                <a:lnTo>
                  <a:pt x="137384" y="33320"/>
                </a:lnTo>
                <a:lnTo>
                  <a:pt x="135933" y="32947"/>
                </a:lnTo>
                <a:lnTo>
                  <a:pt x="134441" y="32574"/>
                </a:lnTo>
                <a:lnTo>
                  <a:pt x="132949" y="32284"/>
                </a:lnTo>
                <a:lnTo>
                  <a:pt x="131416" y="31994"/>
                </a:lnTo>
                <a:lnTo>
                  <a:pt x="129841" y="31745"/>
                </a:lnTo>
                <a:lnTo>
                  <a:pt x="128266" y="31538"/>
                </a:lnTo>
                <a:lnTo>
                  <a:pt x="125075" y="31124"/>
                </a:lnTo>
                <a:lnTo>
                  <a:pt x="121843" y="30709"/>
                </a:lnTo>
                <a:lnTo>
                  <a:pt x="120226" y="30461"/>
                </a:lnTo>
                <a:lnTo>
                  <a:pt x="118610" y="30212"/>
                </a:lnTo>
                <a:lnTo>
                  <a:pt x="116952" y="29922"/>
                </a:lnTo>
                <a:lnTo>
                  <a:pt x="115336" y="29590"/>
                </a:lnTo>
                <a:lnTo>
                  <a:pt x="113720" y="29217"/>
                </a:lnTo>
                <a:lnTo>
                  <a:pt x="112104" y="28803"/>
                </a:lnTo>
                <a:lnTo>
                  <a:pt x="110529" y="28306"/>
                </a:lnTo>
                <a:lnTo>
                  <a:pt x="108912" y="27767"/>
                </a:lnTo>
                <a:lnTo>
                  <a:pt x="107379" y="27104"/>
                </a:lnTo>
                <a:lnTo>
                  <a:pt x="105804" y="26399"/>
                </a:lnTo>
                <a:lnTo>
                  <a:pt x="102696" y="24824"/>
                </a:lnTo>
                <a:lnTo>
                  <a:pt x="99629" y="23208"/>
                </a:lnTo>
                <a:lnTo>
                  <a:pt x="96604" y="21592"/>
                </a:lnTo>
                <a:lnTo>
                  <a:pt x="93620" y="19934"/>
                </a:lnTo>
                <a:lnTo>
                  <a:pt x="87694" y="16619"/>
                </a:lnTo>
                <a:lnTo>
                  <a:pt x="81892" y="13345"/>
                </a:lnTo>
                <a:lnTo>
                  <a:pt x="79032" y="11770"/>
                </a:lnTo>
                <a:lnTo>
                  <a:pt x="76172" y="10237"/>
                </a:lnTo>
                <a:lnTo>
                  <a:pt x="73354" y="8786"/>
                </a:lnTo>
                <a:lnTo>
                  <a:pt x="70578" y="7418"/>
                </a:lnTo>
                <a:lnTo>
                  <a:pt x="67801" y="6092"/>
                </a:lnTo>
                <a:lnTo>
                  <a:pt x="65024" y="4890"/>
                </a:lnTo>
                <a:lnTo>
                  <a:pt x="63657" y="4310"/>
                </a:lnTo>
                <a:lnTo>
                  <a:pt x="62248" y="3771"/>
                </a:lnTo>
                <a:lnTo>
                  <a:pt x="60880" y="3274"/>
                </a:lnTo>
                <a:lnTo>
                  <a:pt x="59512" y="2818"/>
                </a:lnTo>
                <a:lnTo>
                  <a:pt x="58186" y="2362"/>
                </a:lnTo>
                <a:lnTo>
                  <a:pt x="56818" y="1948"/>
                </a:lnTo>
                <a:lnTo>
                  <a:pt x="55451" y="1575"/>
                </a:lnTo>
                <a:lnTo>
                  <a:pt x="54083" y="1243"/>
                </a:lnTo>
                <a:lnTo>
                  <a:pt x="52757" y="953"/>
                </a:lnTo>
                <a:lnTo>
                  <a:pt x="51389" y="663"/>
                </a:lnTo>
                <a:lnTo>
                  <a:pt x="50063" y="456"/>
                </a:lnTo>
                <a:lnTo>
                  <a:pt x="48696" y="290"/>
                </a:lnTo>
                <a:lnTo>
                  <a:pt x="47369" y="124"/>
                </a:lnTo>
                <a:lnTo>
                  <a:pt x="46002" y="42"/>
                </a:lnTo>
                <a:lnTo>
                  <a:pt x="4467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1" name="Google Shape;1081;p55"/>
          <p:cNvSpPr txBox="1">
            <a:spLocks noGrp="1"/>
          </p:cNvSpPr>
          <p:nvPr>
            <p:ph type="title"/>
          </p:nvPr>
        </p:nvSpPr>
        <p:spPr>
          <a:xfrm>
            <a:off x="311700" y="44710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OUTCOME</a:t>
            </a:r>
            <a:endParaRPr dirty="0"/>
          </a:p>
        </p:txBody>
      </p:sp>
      <p:sp>
        <p:nvSpPr>
          <p:cNvPr id="1082" name="Google Shape;1082;p55"/>
          <p:cNvSpPr txBox="1">
            <a:spLocks noGrp="1"/>
          </p:cNvSpPr>
          <p:nvPr>
            <p:ph type="body" idx="1"/>
          </p:nvPr>
        </p:nvSpPr>
        <p:spPr>
          <a:xfrm>
            <a:off x="4268936" y="1263316"/>
            <a:ext cx="4401950" cy="21562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dirty="0" smtClean="0"/>
              <a:t>User </a:t>
            </a:r>
            <a:r>
              <a:rPr lang="en-US" sz="2000" dirty="0"/>
              <a:t>functions are finished, core functions are finished.</a:t>
            </a:r>
          </a:p>
          <a:p>
            <a:pPr lvl="0"/>
            <a:r>
              <a:rPr lang="en-US" sz="2000" dirty="0" smtClean="0"/>
              <a:t>Admin </a:t>
            </a:r>
            <a:r>
              <a:rPr lang="en-US" sz="2000" dirty="0"/>
              <a:t>function are mostly finished, with few features missing.</a:t>
            </a:r>
          </a:p>
          <a:p>
            <a:pPr lvl="0"/>
            <a:r>
              <a:rPr lang="en-US" sz="2000" dirty="0" smtClean="0"/>
              <a:t>The </a:t>
            </a:r>
            <a:r>
              <a:rPr lang="en-US" sz="2000" dirty="0"/>
              <a:t>result will be displayed below</a:t>
            </a:r>
            <a:endParaRPr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56"/>
          <p:cNvSpPr txBox="1">
            <a:spLocks noGrp="1"/>
          </p:cNvSpPr>
          <p:nvPr>
            <p:ph type="title"/>
          </p:nvPr>
        </p:nvSpPr>
        <p:spPr>
          <a:xfrm>
            <a:off x="311700" y="44710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CUSTOMER JOURNEY</a:t>
            </a:r>
            <a:endParaRPr dirty="0"/>
          </a:p>
        </p:txBody>
      </p:sp>
      <p:sp>
        <p:nvSpPr>
          <p:cNvPr id="1246" name="Google Shape;1246;p56"/>
          <p:cNvSpPr/>
          <p:nvPr/>
        </p:nvSpPr>
        <p:spPr>
          <a:xfrm>
            <a:off x="709280" y="1530740"/>
            <a:ext cx="7760952" cy="1446634"/>
          </a:xfrm>
          <a:custGeom>
            <a:avLst/>
            <a:gdLst/>
            <a:ahLst/>
            <a:cxnLst/>
            <a:rect l="l" t="t" r="r" b="b"/>
            <a:pathLst>
              <a:path w="42616" h="7980" extrusionOk="0">
                <a:moveTo>
                  <a:pt x="4324" y="1"/>
                </a:moveTo>
                <a:cubicBezTo>
                  <a:pt x="3159" y="1"/>
                  <a:pt x="1997" y="512"/>
                  <a:pt x="1246" y="1424"/>
                </a:cubicBezTo>
                <a:cubicBezTo>
                  <a:pt x="180" y="2720"/>
                  <a:pt x="1" y="4577"/>
                  <a:pt x="867" y="6031"/>
                </a:cubicBezTo>
                <a:cubicBezTo>
                  <a:pt x="1600" y="7262"/>
                  <a:pt x="2935" y="7980"/>
                  <a:pt x="4331" y="7980"/>
                </a:cubicBezTo>
                <a:cubicBezTo>
                  <a:pt x="4576" y="7980"/>
                  <a:pt x="4822" y="7958"/>
                  <a:pt x="5067" y="7913"/>
                </a:cubicBezTo>
                <a:cubicBezTo>
                  <a:pt x="6219" y="7700"/>
                  <a:pt x="7170" y="6971"/>
                  <a:pt x="7733" y="6006"/>
                </a:cubicBezTo>
                <a:cubicBezTo>
                  <a:pt x="8105" y="5370"/>
                  <a:pt x="8773" y="4970"/>
                  <a:pt x="9508" y="4970"/>
                </a:cubicBezTo>
                <a:lnTo>
                  <a:pt x="10488" y="4970"/>
                </a:lnTo>
                <a:cubicBezTo>
                  <a:pt x="11237" y="4970"/>
                  <a:pt x="11919" y="5376"/>
                  <a:pt x="12300" y="6020"/>
                </a:cubicBezTo>
                <a:lnTo>
                  <a:pt x="12307" y="6031"/>
                </a:lnTo>
                <a:cubicBezTo>
                  <a:pt x="13039" y="7262"/>
                  <a:pt x="14375" y="7980"/>
                  <a:pt x="15771" y="7980"/>
                </a:cubicBezTo>
                <a:cubicBezTo>
                  <a:pt x="16016" y="7980"/>
                  <a:pt x="16262" y="7958"/>
                  <a:pt x="16507" y="7913"/>
                </a:cubicBezTo>
                <a:cubicBezTo>
                  <a:pt x="17658" y="7700"/>
                  <a:pt x="18610" y="6971"/>
                  <a:pt x="19173" y="6006"/>
                </a:cubicBezTo>
                <a:cubicBezTo>
                  <a:pt x="19545" y="5370"/>
                  <a:pt x="20213" y="4970"/>
                  <a:pt x="20946" y="4970"/>
                </a:cubicBezTo>
                <a:lnTo>
                  <a:pt x="21928" y="4970"/>
                </a:lnTo>
                <a:cubicBezTo>
                  <a:pt x="22677" y="4970"/>
                  <a:pt x="23359" y="5376"/>
                  <a:pt x="23740" y="6020"/>
                </a:cubicBezTo>
                <a:lnTo>
                  <a:pt x="23747" y="6031"/>
                </a:lnTo>
                <a:cubicBezTo>
                  <a:pt x="24479" y="7262"/>
                  <a:pt x="25815" y="7980"/>
                  <a:pt x="27210" y="7980"/>
                </a:cubicBezTo>
                <a:cubicBezTo>
                  <a:pt x="27454" y="7980"/>
                  <a:pt x="27700" y="7958"/>
                  <a:pt x="27945" y="7913"/>
                </a:cubicBezTo>
                <a:cubicBezTo>
                  <a:pt x="29098" y="7700"/>
                  <a:pt x="30048" y="6971"/>
                  <a:pt x="30613" y="6006"/>
                </a:cubicBezTo>
                <a:cubicBezTo>
                  <a:pt x="30985" y="5370"/>
                  <a:pt x="31652" y="4970"/>
                  <a:pt x="32388" y="4970"/>
                </a:cubicBezTo>
                <a:lnTo>
                  <a:pt x="33368" y="4970"/>
                </a:lnTo>
                <a:cubicBezTo>
                  <a:pt x="34117" y="4970"/>
                  <a:pt x="34799" y="5376"/>
                  <a:pt x="35180" y="6020"/>
                </a:cubicBezTo>
                <a:lnTo>
                  <a:pt x="35187" y="6031"/>
                </a:lnTo>
                <a:cubicBezTo>
                  <a:pt x="35920" y="7262"/>
                  <a:pt x="37255" y="7980"/>
                  <a:pt x="38651" y="7980"/>
                </a:cubicBezTo>
                <a:cubicBezTo>
                  <a:pt x="38896" y="7980"/>
                  <a:pt x="39142" y="7958"/>
                  <a:pt x="39387" y="7913"/>
                </a:cubicBezTo>
                <a:cubicBezTo>
                  <a:pt x="41256" y="7567"/>
                  <a:pt x="42594" y="5866"/>
                  <a:pt x="42615" y="3993"/>
                </a:cubicBezTo>
                <a:cubicBezTo>
                  <a:pt x="42599" y="2323"/>
                  <a:pt x="41557" y="833"/>
                  <a:pt x="39994" y="246"/>
                </a:cubicBezTo>
                <a:cubicBezTo>
                  <a:pt x="39559" y="81"/>
                  <a:pt x="39100" y="2"/>
                  <a:pt x="38642" y="2"/>
                </a:cubicBezTo>
                <a:cubicBezTo>
                  <a:pt x="37477" y="2"/>
                  <a:pt x="36315" y="513"/>
                  <a:pt x="35565" y="1426"/>
                </a:cubicBezTo>
                <a:cubicBezTo>
                  <a:pt x="35428" y="1592"/>
                  <a:pt x="35304" y="1770"/>
                  <a:pt x="35195" y="1957"/>
                </a:cubicBezTo>
                <a:cubicBezTo>
                  <a:pt x="34817" y="2606"/>
                  <a:pt x="34133" y="3018"/>
                  <a:pt x="33382" y="3018"/>
                </a:cubicBezTo>
                <a:lnTo>
                  <a:pt x="32420" y="3018"/>
                </a:lnTo>
                <a:cubicBezTo>
                  <a:pt x="31683" y="3018"/>
                  <a:pt x="30996" y="2632"/>
                  <a:pt x="30624" y="1994"/>
                </a:cubicBezTo>
                <a:cubicBezTo>
                  <a:pt x="30157" y="1190"/>
                  <a:pt x="29425" y="572"/>
                  <a:pt x="28556" y="244"/>
                </a:cubicBezTo>
                <a:cubicBezTo>
                  <a:pt x="28121" y="80"/>
                  <a:pt x="27663" y="1"/>
                  <a:pt x="27205" y="1"/>
                </a:cubicBezTo>
                <a:cubicBezTo>
                  <a:pt x="26039" y="1"/>
                  <a:pt x="24877" y="513"/>
                  <a:pt x="24125" y="1426"/>
                </a:cubicBezTo>
                <a:cubicBezTo>
                  <a:pt x="23989" y="1592"/>
                  <a:pt x="23865" y="1770"/>
                  <a:pt x="23755" y="1957"/>
                </a:cubicBezTo>
                <a:cubicBezTo>
                  <a:pt x="23377" y="2606"/>
                  <a:pt x="22695" y="3018"/>
                  <a:pt x="21944" y="3018"/>
                </a:cubicBezTo>
                <a:lnTo>
                  <a:pt x="20981" y="3018"/>
                </a:lnTo>
                <a:cubicBezTo>
                  <a:pt x="20243" y="3018"/>
                  <a:pt x="19556" y="2632"/>
                  <a:pt x="19185" y="1994"/>
                </a:cubicBezTo>
                <a:cubicBezTo>
                  <a:pt x="18717" y="1190"/>
                  <a:pt x="17987" y="572"/>
                  <a:pt x="17116" y="244"/>
                </a:cubicBezTo>
                <a:cubicBezTo>
                  <a:pt x="16681" y="80"/>
                  <a:pt x="16223" y="1"/>
                  <a:pt x="15766" y="1"/>
                </a:cubicBezTo>
                <a:cubicBezTo>
                  <a:pt x="14600" y="1"/>
                  <a:pt x="13437" y="513"/>
                  <a:pt x="12686" y="1426"/>
                </a:cubicBezTo>
                <a:cubicBezTo>
                  <a:pt x="12549" y="1592"/>
                  <a:pt x="12425" y="1770"/>
                  <a:pt x="12316" y="1957"/>
                </a:cubicBezTo>
                <a:cubicBezTo>
                  <a:pt x="11937" y="2606"/>
                  <a:pt x="11255" y="3016"/>
                  <a:pt x="10504" y="3016"/>
                </a:cubicBezTo>
                <a:lnTo>
                  <a:pt x="9541" y="3016"/>
                </a:lnTo>
                <a:cubicBezTo>
                  <a:pt x="8805" y="3016"/>
                  <a:pt x="8116" y="2632"/>
                  <a:pt x="7745" y="1994"/>
                </a:cubicBezTo>
                <a:cubicBezTo>
                  <a:pt x="7277" y="1190"/>
                  <a:pt x="6547" y="572"/>
                  <a:pt x="5676" y="244"/>
                </a:cubicBezTo>
                <a:cubicBezTo>
                  <a:pt x="5241" y="80"/>
                  <a:pt x="4782" y="1"/>
                  <a:pt x="4324" y="1"/>
                </a:cubicBez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7" name="Google Shape;1247;p56"/>
          <p:cNvSpPr/>
          <p:nvPr/>
        </p:nvSpPr>
        <p:spPr>
          <a:xfrm>
            <a:off x="970050" y="1735149"/>
            <a:ext cx="1038371" cy="1038553"/>
          </a:xfrm>
          <a:custGeom>
            <a:avLst/>
            <a:gdLst/>
            <a:ahLst/>
            <a:cxnLst/>
            <a:rect l="l" t="t" r="r" b="b"/>
            <a:pathLst>
              <a:path w="7099" h="7100" extrusionOk="0">
                <a:moveTo>
                  <a:pt x="3550" y="1"/>
                </a:moveTo>
                <a:cubicBezTo>
                  <a:pt x="1589" y="1"/>
                  <a:pt x="0" y="1589"/>
                  <a:pt x="0" y="3551"/>
                </a:cubicBezTo>
                <a:cubicBezTo>
                  <a:pt x="0" y="5511"/>
                  <a:pt x="1589" y="7099"/>
                  <a:pt x="3550" y="7099"/>
                </a:cubicBezTo>
                <a:cubicBezTo>
                  <a:pt x="5510" y="7099"/>
                  <a:pt x="7099" y="5511"/>
                  <a:pt x="7099" y="3551"/>
                </a:cubicBezTo>
                <a:cubicBezTo>
                  <a:pt x="7099" y="1589"/>
                  <a:pt x="5510" y="1"/>
                  <a:pt x="355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sz="4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48" name="Google Shape;1248;p56"/>
          <p:cNvSpPr/>
          <p:nvPr/>
        </p:nvSpPr>
        <p:spPr>
          <a:xfrm>
            <a:off x="3043899" y="1735156"/>
            <a:ext cx="1038371" cy="1038535"/>
          </a:xfrm>
          <a:custGeom>
            <a:avLst/>
            <a:gdLst/>
            <a:ahLst/>
            <a:cxnLst/>
            <a:rect l="l" t="t" r="r" b="b"/>
            <a:pathLst>
              <a:path w="7099" h="7100" extrusionOk="0">
                <a:moveTo>
                  <a:pt x="3550" y="1"/>
                </a:moveTo>
                <a:cubicBezTo>
                  <a:pt x="1589" y="1"/>
                  <a:pt x="0" y="1589"/>
                  <a:pt x="0" y="3551"/>
                </a:cubicBezTo>
                <a:cubicBezTo>
                  <a:pt x="0" y="5511"/>
                  <a:pt x="1589" y="7099"/>
                  <a:pt x="3550" y="7099"/>
                </a:cubicBezTo>
                <a:cubicBezTo>
                  <a:pt x="5510" y="7099"/>
                  <a:pt x="7099" y="5511"/>
                  <a:pt x="7099" y="3551"/>
                </a:cubicBezTo>
                <a:cubicBezTo>
                  <a:pt x="7099" y="1589"/>
                  <a:pt x="5510" y="1"/>
                  <a:pt x="355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4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en-US" sz="4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50" name="Google Shape;1250;p56"/>
          <p:cNvSpPr/>
          <p:nvPr/>
        </p:nvSpPr>
        <p:spPr>
          <a:xfrm>
            <a:off x="7191400" y="1735307"/>
            <a:ext cx="1038379" cy="1038233"/>
          </a:xfrm>
          <a:custGeom>
            <a:avLst/>
            <a:gdLst/>
            <a:ahLst/>
            <a:cxnLst/>
            <a:rect l="l" t="t" r="r" b="b"/>
            <a:pathLst>
              <a:path w="7101" h="7100" extrusionOk="0">
                <a:moveTo>
                  <a:pt x="3551" y="1"/>
                </a:moveTo>
                <a:cubicBezTo>
                  <a:pt x="1590" y="1"/>
                  <a:pt x="0" y="1589"/>
                  <a:pt x="0" y="3551"/>
                </a:cubicBezTo>
                <a:cubicBezTo>
                  <a:pt x="0" y="5511"/>
                  <a:pt x="1590" y="7099"/>
                  <a:pt x="3551" y="7099"/>
                </a:cubicBezTo>
                <a:cubicBezTo>
                  <a:pt x="5511" y="7099"/>
                  <a:pt x="7101" y="5511"/>
                  <a:pt x="7101" y="3551"/>
                </a:cubicBezTo>
                <a:cubicBezTo>
                  <a:pt x="7101" y="1589"/>
                  <a:pt x="5511" y="1"/>
                  <a:pt x="355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4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en-US" sz="4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51" name="Google Shape;1251;p56"/>
          <p:cNvSpPr txBox="1"/>
          <p:nvPr/>
        </p:nvSpPr>
        <p:spPr>
          <a:xfrm>
            <a:off x="579536" y="3930038"/>
            <a:ext cx="17634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 smtClean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Register</a:t>
            </a:r>
            <a:endParaRPr sz="2100" b="1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52" name="Google Shape;1252;p56"/>
          <p:cNvSpPr txBox="1"/>
          <p:nvPr/>
        </p:nvSpPr>
        <p:spPr>
          <a:xfrm>
            <a:off x="579525" y="3164287"/>
            <a:ext cx="1763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Mercury is the closest planet to the Sun</a:t>
            </a:r>
            <a:endParaRPr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53" name="Google Shape;1253;p56"/>
          <p:cNvSpPr txBox="1"/>
          <p:nvPr/>
        </p:nvSpPr>
        <p:spPr>
          <a:xfrm>
            <a:off x="2653386" y="3930038"/>
            <a:ext cx="17634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 smtClean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Top up</a:t>
            </a:r>
            <a:endParaRPr sz="2100" b="1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54" name="Google Shape;1254;p56"/>
          <p:cNvSpPr txBox="1"/>
          <p:nvPr/>
        </p:nvSpPr>
        <p:spPr>
          <a:xfrm>
            <a:off x="2653375" y="3164287"/>
            <a:ext cx="1763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Venus has a beautiful name, but is terribly hot</a:t>
            </a:r>
            <a:endParaRPr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55" name="Google Shape;1255;p56"/>
          <p:cNvSpPr txBox="1"/>
          <p:nvPr/>
        </p:nvSpPr>
        <p:spPr>
          <a:xfrm>
            <a:off x="4727236" y="3930038"/>
            <a:ext cx="17634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 smtClean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Ride</a:t>
            </a:r>
            <a:endParaRPr sz="2100" b="1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56" name="Google Shape;1256;p56"/>
          <p:cNvSpPr txBox="1"/>
          <p:nvPr/>
        </p:nvSpPr>
        <p:spPr>
          <a:xfrm>
            <a:off x="4727225" y="3164287"/>
            <a:ext cx="1763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Jupiter is the biggest planet in the Solar System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57" name="Google Shape;1257;p56"/>
          <p:cNvSpPr txBox="1"/>
          <p:nvPr/>
        </p:nvSpPr>
        <p:spPr>
          <a:xfrm>
            <a:off x="6801086" y="3930038"/>
            <a:ext cx="17634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 smtClean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Return</a:t>
            </a:r>
            <a:endParaRPr sz="2100" b="1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58" name="Google Shape;1258;p56"/>
          <p:cNvSpPr txBox="1"/>
          <p:nvPr/>
        </p:nvSpPr>
        <p:spPr>
          <a:xfrm>
            <a:off x="6801075" y="3164287"/>
            <a:ext cx="1763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Yes, this is the ringed one. It’s a huge gas giant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1259" name="Google Shape;1259;p56"/>
          <p:cNvGrpSpPr/>
          <p:nvPr/>
        </p:nvGrpSpPr>
        <p:grpSpPr>
          <a:xfrm>
            <a:off x="5448960" y="2026273"/>
            <a:ext cx="375371" cy="455527"/>
            <a:chOff x="-26179575" y="2710600"/>
            <a:chExt cx="243400" cy="295375"/>
          </a:xfrm>
        </p:grpSpPr>
        <p:sp>
          <p:nvSpPr>
            <p:cNvPr id="1260" name="Google Shape;1260;p56"/>
            <p:cNvSpPr/>
            <p:nvPr/>
          </p:nvSpPr>
          <p:spPr>
            <a:xfrm>
              <a:off x="-26179575" y="2710600"/>
              <a:ext cx="243400" cy="295375"/>
            </a:xfrm>
            <a:custGeom>
              <a:avLst/>
              <a:gdLst/>
              <a:ahLst/>
              <a:cxnLst/>
              <a:rect l="l" t="t" r="r" b="b"/>
              <a:pathLst>
                <a:path w="9736" h="11815" extrusionOk="0">
                  <a:moveTo>
                    <a:pt x="7719" y="693"/>
                  </a:moveTo>
                  <a:cubicBezTo>
                    <a:pt x="7845" y="977"/>
                    <a:pt x="7971" y="1166"/>
                    <a:pt x="8191" y="1418"/>
                  </a:cubicBezTo>
                  <a:lnTo>
                    <a:pt x="1008" y="1418"/>
                  </a:lnTo>
                  <a:cubicBezTo>
                    <a:pt x="819" y="1418"/>
                    <a:pt x="662" y="1261"/>
                    <a:pt x="662" y="1072"/>
                  </a:cubicBezTo>
                  <a:cubicBezTo>
                    <a:pt x="662" y="851"/>
                    <a:pt x="819" y="693"/>
                    <a:pt x="1008" y="693"/>
                  </a:cubicBezTo>
                  <a:close/>
                  <a:moveTo>
                    <a:pt x="8979" y="2080"/>
                  </a:moveTo>
                  <a:lnTo>
                    <a:pt x="8979" y="11153"/>
                  </a:lnTo>
                  <a:lnTo>
                    <a:pt x="2048" y="11153"/>
                  </a:lnTo>
                  <a:lnTo>
                    <a:pt x="2048" y="2080"/>
                  </a:lnTo>
                  <a:close/>
                  <a:moveTo>
                    <a:pt x="662" y="2048"/>
                  </a:moveTo>
                  <a:cubicBezTo>
                    <a:pt x="788" y="2080"/>
                    <a:pt x="882" y="2111"/>
                    <a:pt x="1008" y="2111"/>
                  </a:cubicBezTo>
                  <a:lnTo>
                    <a:pt x="1355" y="2111"/>
                  </a:lnTo>
                  <a:lnTo>
                    <a:pt x="1355" y="11185"/>
                  </a:lnTo>
                  <a:cubicBezTo>
                    <a:pt x="977" y="11153"/>
                    <a:pt x="662" y="10838"/>
                    <a:pt x="662" y="10460"/>
                  </a:cubicBezTo>
                  <a:lnTo>
                    <a:pt x="662" y="2048"/>
                  </a:lnTo>
                  <a:close/>
                  <a:moveTo>
                    <a:pt x="1008" y="0"/>
                  </a:moveTo>
                  <a:cubicBezTo>
                    <a:pt x="410" y="0"/>
                    <a:pt x="0" y="473"/>
                    <a:pt x="0" y="1009"/>
                  </a:cubicBezTo>
                  <a:lnTo>
                    <a:pt x="0" y="10428"/>
                  </a:lnTo>
                  <a:cubicBezTo>
                    <a:pt x="0" y="11185"/>
                    <a:pt x="630" y="11815"/>
                    <a:pt x="1355" y="11815"/>
                  </a:cubicBezTo>
                  <a:lnTo>
                    <a:pt x="9357" y="11815"/>
                  </a:lnTo>
                  <a:cubicBezTo>
                    <a:pt x="9578" y="11815"/>
                    <a:pt x="9735" y="11657"/>
                    <a:pt x="9735" y="11468"/>
                  </a:cubicBezTo>
                  <a:lnTo>
                    <a:pt x="9672" y="1733"/>
                  </a:lnTo>
                  <a:cubicBezTo>
                    <a:pt x="9672" y="1576"/>
                    <a:pt x="9609" y="1450"/>
                    <a:pt x="9452" y="1418"/>
                  </a:cubicBezTo>
                  <a:cubicBezTo>
                    <a:pt x="8885" y="1229"/>
                    <a:pt x="8443" y="788"/>
                    <a:pt x="8254" y="221"/>
                  </a:cubicBezTo>
                  <a:cubicBezTo>
                    <a:pt x="8223" y="63"/>
                    <a:pt x="8065" y="0"/>
                    <a:pt x="79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56"/>
            <p:cNvSpPr/>
            <p:nvPr/>
          </p:nvSpPr>
          <p:spPr>
            <a:xfrm>
              <a:off x="-26094525" y="2954750"/>
              <a:ext cx="122100" cy="17350"/>
            </a:xfrm>
            <a:custGeom>
              <a:avLst/>
              <a:gdLst/>
              <a:ahLst/>
              <a:cxnLst/>
              <a:rect l="l" t="t" r="r" b="b"/>
              <a:pathLst>
                <a:path w="4884" h="694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79" y="694"/>
                  </a:cubicBezTo>
                  <a:lnTo>
                    <a:pt x="4537" y="694"/>
                  </a:lnTo>
                  <a:cubicBezTo>
                    <a:pt x="4726" y="694"/>
                    <a:pt x="4884" y="536"/>
                    <a:pt x="4884" y="347"/>
                  </a:cubicBezTo>
                  <a:cubicBezTo>
                    <a:pt x="4884" y="158"/>
                    <a:pt x="4726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1248;p56"/>
          <p:cNvSpPr/>
          <p:nvPr/>
        </p:nvSpPr>
        <p:spPr>
          <a:xfrm>
            <a:off x="5117551" y="1743356"/>
            <a:ext cx="1038371" cy="1038535"/>
          </a:xfrm>
          <a:custGeom>
            <a:avLst/>
            <a:gdLst/>
            <a:ahLst/>
            <a:cxnLst/>
            <a:rect l="l" t="t" r="r" b="b"/>
            <a:pathLst>
              <a:path w="7099" h="7100" extrusionOk="0">
                <a:moveTo>
                  <a:pt x="3550" y="1"/>
                </a:moveTo>
                <a:cubicBezTo>
                  <a:pt x="1589" y="1"/>
                  <a:pt x="0" y="1589"/>
                  <a:pt x="0" y="3551"/>
                </a:cubicBezTo>
                <a:cubicBezTo>
                  <a:pt x="0" y="5511"/>
                  <a:pt x="1589" y="7099"/>
                  <a:pt x="3550" y="7099"/>
                </a:cubicBezTo>
                <a:cubicBezTo>
                  <a:pt x="5510" y="7099"/>
                  <a:pt x="7099" y="5511"/>
                  <a:pt x="7099" y="3551"/>
                </a:cubicBezTo>
                <a:cubicBezTo>
                  <a:pt x="7099" y="1589"/>
                  <a:pt x="5510" y="1"/>
                  <a:pt x="355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4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en-US" sz="4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4" name="Google Shape;1734;p74"/>
          <p:cNvGrpSpPr/>
          <p:nvPr/>
        </p:nvGrpSpPr>
        <p:grpSpPr>
          <a:xfrm>
            <a:off x="1068384" y="1656029"/>
            <a:ext cx="3837450" cy="2523405"/>
            <a:chOff x="1068384" y="1742557"/>
            <a:chExt cx="3837450" cy="2523405"/>
          </a:xfrm>
        </p:grpSpPr>
        <p:sp>
          <p:nvSpPr>
            <p:cNvPr id="1735" name="Google Shape;1735;p74"/>
            <p:cNvSpPr/>
            <p:nvPr/>
          </p:nvSpPr>
          <p:spPr>
            <a:xfrm>
              <a:off x="1068384" y="1959283"/>
              <a:ext cx="1425465" cy="2306679"/>
            </a:xfrm>
            <a:custGeom>
              <a:avLst/>
              <a:gdLst/>
              <a:ahLst/>
              <a:cxnLst/>
              <a:rect l="l" t="t" r="r" b="b"/>
              <a:pathLst>
                <a:path w="103689" h="167789" extrusionOk="0">
                  <a:moveTo>
                    <a:pt x="13807" y="0"/>
                  </a:moveTo>
                  <a:cubicBezTo>
                    <a:pt x="11526" y="0"/>
                    <a:pt x="9194" y="921"/>
                    <a:pt x="7431" y="2357"/>
                  </a:cubicBezTo>
                  <a:cubicBezTo>
                    <a:pt x="6418" y="3183"/>
                    <a:pt x="7559" y="5231"/>
                    <a:pt x="8433" y="6203"/>
                  </a:cubicBezTo>
                  <a:cubicBezTo>
                    <a:pt x="9308" y="7175"/>
                    <a:pt x="10393" y="8259"/>
                    <a:pt x="10189" y="9549"/>
                  </a:cubicBezTo>
                  <a:cubicBezTo>
                    <a:pt x="9355" y="9975"/>
                    <a:pt x="8287" y="10084"/>
                    <a:pt x="7292" y="10084"/>
                  </a:cubicBezTo>
                  <a:cubicBezTo>
                    <a:pt x="7024" y="10084"/>
                    <a:pt x="6762" y="10076"/>
                    <a:pt x="6511" y="10065"/>
                  </a:cubicBezTo>
                  <a:cubicBezTo>
                    <a:pt x="6102" y="10046"/>
                    <a:pt x="5686" y="9992"/>
                    <a:pt x="5277" y="9992"/>
                  </a:cubicBezTo>
                  <a:cubicBezTo>
                    <a:pt x="4990" y="9992"/>
                    <a:pt x="4705" y="10019"/>
                    <a:pt x="4430" y="10104"/>
                  </a:cubicBezTo>
                  <a:cubicBezTo>
                    <a:pt x="3763" y="10310"/>
                    <a:pt x="3182" y="11034"/>
                    <a:pt x="3440" y="11683"/>
                  </a:cubicBezTo>
                  <a:cubicBezTo>
                    <a:pt x="2981" y="12481"/>
                    <a:pt x="2431" y="12899"/>
                    <a:pt x="2962" y="13650"/>
                  </a:cubicBezTo>
                  <a:cubicBezTo>
                    <a:pt x="3377" y="14235"/>
                    <a:pt x="4081" y="14716"/>
                    <a:pt x="4076" y="15434"/>
                  </a:cubicBezTo>
                  <a:cubicBezTo>
                    <a:pt x="4071" y="16003"/>
                    <a:pt x="3591" y="16462"/>
                    <a:pt x="3082" y="16719"/>
                  </a:cubicBezTo>
                  <a:cubicBezTo>
                    <a:pt x="2572" y="16973"/>
                    <a:pt x="2000" y="17102"/>
                    <a:pt x="1518" y="17408"/>
                  </a:cubicBezTo>
                  <a:cubicBezTo>
                    <a:pt x="13" y="18366"/>
                    <a:pt x="0" y="20519"/>
                    <a:pt x="159" y="22295"/>
                  </a:cubicBezTo>
                  <a:cubicBezTo>
                    <a:pt x="1133" y="23491"/>
                    <a:pt x="1285" y="25550"/>
                    <a:pt x="817" y="27017"/>
                  </a:cubicBezTo>
                  <a:cubicBezTo>
                    <a:pt x="639" y="27577"/>
                    <a:pt x="351" y="28172"/>
                    <a:pt x="552" y="28724"/>
                  </a:cubicBezTo>
                  <a:cubicBezTo>
                    <a:pt x="782" y="29356"/>
                    <a:pt x="1526" y="29605"/>
                    <a:pt x="2177" y="29773"/>
                  </a:cubicBezTo>
                  <a:cubicBezTo>
                    <a:pt x="2891" y="29958"/>
                    <a:pt x="3669" y="30130"/>
                    <a:pt x="4408" y="30130"/>
                  </a:cubicBezTo>
                  <a:cubicBezTo>
                    <a:pt x="5109" y="30130"/>
                    <a:pt x="5775" y="29975"/>
                    <a:pt x="6314" y="29528"/>
                  </a:cubicBezTo>
                  <a:cubicBezTo>
                    <a:pt x="7583" y="28478"/>
                    <a:pt x="9157" y="28121"/>
                    <a:pt x="10834" y="28121"/>
                  </a:cubicBezTo>
                  <a:cubicBezTo>
                    <a:pt x="13016" y="28121"/>
                    <a:pt x="15374" y="28725"/>
                    <a:pt x="17464" y="29196"/>
                  </a:cubicBezTo>
                  <a:cubicBezTo>
                    <a:pt x="18740" y="29482"/>
                    <a:pt x="20083" y="29952"/>
                    <a:pt x="20830" y="31028"/>
                  </a:cubicBezTo>
                  <a:cubicBezTo>
                    <a:pt x="21824" y="32461"/>
                    <a:pt x="21400" y="34451"/>
                    <a:pt x="20580" y="35993"/>
                  </a:cubicBezTo>
                  <a:cubicBezTo>
                    <a:pt x="19762" y="37533"/>
                    <a:pt x="18587" y="38903"/>
                    <a:pt x="18068" y="40567"/>
                  </a:cubicBezTo>
                  <a:cubicBezTo>
                    <a:pt x="17582" y="42129"/>
                    <a:pt x="17717" y="43806"/>
                    <a:pt x="17859" y="45436"/>
                  </a:cubicBezTo>
                  <a:cubicBezTo>
                    <a:pt x="18032" y="47441"/>
                    <a:pt x="18242" y="49554"/>
                    <a:pt x="19405" y="51198"/>
                  </a:cubicBezTo>
                  <a:cubicBezTo>
                    <a:pt x="20624" y="52922"/>
                    <a:pt x="21392" y="55494"/>
                    <a:pt x="21294" y="57601"/>
                  </a:cubicBezTo>
                  <a:cubicBezTo>
                    <a:pt x="21216" y="59294"/>
                    <a:pt x="20619" y="60958"/>
                    <a:pt x="20775" y="62645"/>
                  </a:cubicBezTo>
                  <a:cubicBezTo>
                    <a:pt x="21057" y="65704"/>
                    <a:pt x="23699" y="67999"/>
                    <a:pt x="26397" y="69471"/>
                  </a:cubicBezTo>
                  <a:cubicBezTo>
                    <a:pt x="29219" y="71013"/>
                    <a:pt x="31651" y="73637"/>
                    <a:pt x="32623" y="76701"/>
                  </a:cubicBezTo>
                  <a:cubicBezTo>
                    <a:pt x="33112" y="78241"/>
                    <a:pt x="33257" y="79868"/>
                    <a:pt x="33688" y="81425"/>
                  </a:cubicBezTo>
                  <a:cubicBezTo>
                    <a:pt x="34432" y="84119"/>
                    <a:pt x="36051" y="86565"/>
                    <a:pt x="38239" y="88307"/>
                  </a:cubicBezTo>
                  <a:cubicBezTo>
                    <a:pt x="39834" y="89575"/>
                    <a:pt x="42451" y="90023"/>
                    <a:pt x="44455" y="90388"/>
                  </a:cubicBezTo>
                  <a:cubicBezTo>
                    <a:pt x="45495" y="90578"/>
                    <a:pt x="46617" y="90728"/>
                    <a:pt x="47400" y="91437"/>
                  </a:cubicBezTo>
                  <a:cubicBezTo>
                    <a:pt x="47762" y="91764"/>
                    <a:pt x="48023" y="92187"/>
                    <a:pt x="48369" y="92530"/>
                  </a:cubicBezTo>
                  <a:cubicBezTo>
                    <a:pt x="50044" y="94188"/>
                    <a:pt x="53127" y="93507"/>
                    <a:pt x="54821" y="95145"/>
                  </a:cubicBezTo>
                  <a:cubicBezTo>
                    <a:pt x="55259" y="95566"/>
                    <a:pt x="55558" y="96107"/>
                    <a:pt x="55941" y="96579"/>
                  </a:cubicBezTo>
                  <a:cubicBezTo>
                    <a:pt x="56887" y="97736"/>
                    <a:pt x="58370" y="98428"/>
                    <a:pt x="59861" y="98428"/>
                  </a:cubicBezTo>
                  <a:cubicBezTo>
                    <a:pt x="60003" y="98428"/>
                    <a:pt x="60145" y="98421"/>
                    <a:pt x="60286" y="98409"/>
                  </a:cubicBezTo>
                  <a:lnTo>
                    <a:pt x="60286" y="98409"/>
                  </a:lnTo>
                  <a:cubicBezTo>
                    <a:pt x="59905" y="99653"/>
                    <a:pt x="61397" y="101114"/>
                    <a:pt x="60936" y="102330"/>
                  </a:cubicBezTo>
                  <a:cubicBezTo>
                    <a:pt x="60565" y="103312"/>
                    <a:pt x="59445" y="103741"/>
                    <a:pt x="58674" y="104452"/>
                  </a:cubicBezTo>
                  <a:cubicBezTo>
                    <a:pt x="57337" y="105685"/>
                    <a:pt x="57129" y="107795"/>
                    <a:pt x="57705" y="109521"/>
                  </a:cubicBezTo>
                  <a:cubicBezTo>
                    <a:pt x="58282" y="111246"/>
                    <a:pt x="59498" y="112671"/>
                    <a:pt x="60717" y="114022"/>
                  </a:cubicBezTo>
                  <a:cubicBezTo>
                    <a:pt x="62978" y="116530"/>
                    <a:pt x="65696" y="117746"/>
                    <a:pt x="68148" y="120066"/>
                  </a:cubicBezTo>
                  <a:cubicBezTo>
                    <a:pt x="70420" y="122216"/>
                    <a:pt x="70937" y="125696"/>
                    <a:pt x="70438" y="128784"/>
                  </a:cubicBezTo>
                  <a:cubicBezTo>
                    <a:pt x="69938" y="131872"/>
                    <a:pt x="68585" y="134744"/>
                    <a:pt x="67620" y="137718"/>
                  </a:cubicBezTo>
                  <a:cubicBezTo>
                    <a:pt x="65814" y="143276"/>
                    <a:pt x="65376" y="149382"/>
                    <a:pt x="67102" y="154963"/>
                  </a:cubicBezTo>
                  <a:cubicBezTo>
                    <a:pt x="68828" y="160546"/>
                    <a:pt x="72869" y="165522"/>
                    <a:pt x="78283" y="167717"/>
                  </a:cubicBezTo>
                  <a:cubicBezTo>
                    <a:pt x="78404" y="167766"/>
                    <a:pt x="78530" y="167788"/>
                    <a:pt x="78658" y="167788"/>
                  </a:cubicBezTo>
                  <a:cubicBezTo>
                    <a:pt x="79167" y="167788"/>
                    <a:pt x="79705" y="167444"/>
                    <a:pt x="80056" y="167066"/>
                  </a:cubicBezTo>
                  <a:cubicBezTo>
                    <a:pt x="80495" y="166591"/>
                    <a:pt x="80589" y="165833"/>
                    <a:pt x="80281" y="165265"/>
                  </a:cubicBezTo>
                  <a:cubicBezTo>
                    <a:pt x="79304" y="163467"/>
                    <a:pt x="77566" y="161932"/>
                    <a:pt x="76298" y="160326"/>
                  </a:cubicBezTo>
                  <a:cubicBezTo>
                    <a:pt x="75898" y="159821"/>
                    <a:pt x="75478" y="159248"/>
                    <a:pt x="75530" y="158607"/>
                  </a:cubicBezTo>
                  <a:cubicBezTo>
                    <a:pt x="75589" y="157886"/>
                    <a:pt x="76208" y="157367"/>
                    <a:pt x="76666" y="156807"/>
                  </a:cubicBezTo>
                  <a:cubicBezTo>
                    <a:pt x="77361" y="155947"/>
                    <a:pt x="77729" y="154867"/>
                    <a:pt x="77704" y="153762"/>
                  </a:cubicBezTo>
                  <a:cubicBezTo>
                    <a:pt x="77674" y="152733"/>
                    <a:pt x="77075" y="151726"/>
                    <a:pt x="77111" y="150697"/>
                  </a:cubicBezTo>
                  <a:cubicBezTo>
                    <a:pt x="77146" y="149667"/>
                    <a:pt x="77701" y="148583"/>
                    <a:pt x="78676" y="148251"/>
                  </a:cubicBezTo>
                  <a:cubicBezTo>
                    <a:pt x="79120" y="148100"/>
                    <a:pt x="79614" y="148115"/>
                    <a:pt x="80042" y="147926"/>
                  </a:cubicBezTo>
                  <a:cubicBezTo>
                    <a:pt x="81453" y="147303"/>
                    <a:pt x="81228" y="145153"/>
                    <a:pt x="82249" y="143996"/>
                  </a:cubicBezTo>
                  <a:cubicBezTo>
                    <a:pt x="82722" y="143460"/>
                    <a:pt x="83419" y="143193"/>
                    <a:pt x="84064" y="142883"/>
                  </a:cubicBezTo>
                  <a:cubicBezTo>
                    <a:pt x="86792" y="141571"/>
                    <a:pt x="89035" y="138972"/>
                    <a:pt x="89283" y="135957"/>
                  </a:cubicBezTo>
                  <a:cubicBezTo>
                    <a:pt x="89483" y="133544"/>
                    <a:pt x="88605" y="130615"/>
                    <a:pt x="90438" y="129034"/>
                  </a:cubicBezTo>
                  <a:cubicBezTo>
                    <a:pt x="91238" y="128344"/>
                    <a:pt x="92244" y="128199"/>
                    <a:pt x="93314" y="128199"/>
                  </a:cubicBezTo>
                  <a:cubicBezTo>
                    <a:pt x="94087" y="128199"/>
                    <a:pt x="94894" y="128275"/>
                    <a:pt x="95682" y="128275"/>
                  </a:cubicBezTo>
                  <a:cubicBezTo>
                    <a:pt x="96098" y="128275"/>
                    <a:pt x="96509" y="128254"/>
                    <a:pt x="96908" y="128189"/>
                  </a:cubicBezTo>
                  <a:cubicBezTo>
                    <a:pt x="97800" y="128044"/>
                    <a:pt x="98396" y="127214"/>
                    <a:pt x="98814" y="126412"/>
                  </a:cubicBezTo>
                  <a:cubicBezTo>
                    <a:pt x="99231" y="125609"/>
                    <a:pt x="99280" y="124658"/>
                    <a:pt x="99129" y="123766"/>
                  </a:cubicBezTo>
                  <a:cubicBezTo>
                    <a:pt x="98945" y="122668"/>
                    <a:pt x="98473" y="121597"/>
                    <a:pt x="98577" y="120489"/>
                  </a:cubicBezTo>
                  <a:cubicBezTo>
                    <a:pt x="98723" y="118930"/>
                    <a:pt x="99942" y="117730"/>
                    <a:pt x="100886" y="116480"/>
                  </a:cubicBezTo>
                  <a:cubicBezTo>
                    <a:pt x="102003" y="114998"/>
                    <a:pt x="102797" y="113297"/>
                    <a:pt x="103214" y="111488"/>
                  </a:cubicBezTo>
                  <a:cubicBezTo>
                    <a:pt x="103689" y="109429"/>
                    <a:pt x="102371" y="106997"/>
                    <a:pt x="100524" y="105970"/>
                  </a:cubicBezTo>
                  <a:cubicBezTo>
                    <a:pt x="98677" y="104943"/>
                    <a:pt x="96462" y="104915"/>
                    <a:pt x="94350" y="104853"/>
                  </a:cubicBezTo>
                  <a:cubicBezTo>
                    <a:pt x="92237" y="104794"/>
                    <a:pt x="89999" y="104633"/>
                    <a:pt x="88273" y="103414"/>
                  </a:cubicBezTo>
                  <a:cubicBezTo>
                    <a:pt x="86692" y="102296"/>
                    <a:pt x="85799" y="100469"/>
                    <a:pt x="84550" y="98991"/>
                  </a:cubicBezTo>
                  <a:cubicBezTo>
                    <a:pt x="82441" y="96497"/>
                    <a:pt x="79375" y="95057"/>
                    <a:pt x="76410" y="93690"/>
                  </a:cubicBezTo>
                  <a:cubicBezTo>
                    <a:pt x="75559" y="93298"/>
                    <a:pt x="74630" y="92901"/>
                    <a:pt x="73720" y="92901"/>
                  </a:cubicBezTo>
                  <a:cubicBezTo>
                    <a:pt x="73431" y="92901"/>
                    <a:pt x="73144" y="92941"/>
                    <a:pt x="72862" y="93034"/>
                  </a:cubicBezTo>
                  <a:cubicBezTo>
                    <a:pt x="72400" y="93185"/>
                    <a:pt x="71985" y="93473"/>
                    <a:pt x="71508" y="93564"/>
                  </a:cubicBezTo>
                  <a:cubicBezTo>
                    <a:pt x="71390" y="93586"/>
                    <a:pt x="71274" y="93597"/>
                    <a:pt x="71159" y="93597"/>
                  </a:cubicBezTo>
                  <a:cubicBezTo>
                    <a:pt x="70006" y="93597"/>
                    <a:pt x="69033" y="92520"/>
                    <a:pt x="67966" y="91944"/>
                  </a:cubicBezTo>
                  <a:cubicBezTo>
                    <a:pt x="67424" y="91651"/>
                    <a:pt x="66830" y="91518"/>
                    <a:pt x="66231" y="91518"/>
                  </a:cubicBezTo>
                  <a:cubicBezTo>
                    <a:pt x="64138" y="91518"/>
                    <a:pt x="61986" y="93147"/>
                    <a:pt x="61817" y="95293"/>
                  </a:cubicBezTo>
                  <a:cubicBezTo>
                    <a:pt x="61476" y="95410"/>
                    <a:pt x="61056" y="95468"/>
                    <a:pt x="60611" y="95468"/>
                  </a:cubicBezTo>
                  <a:cubicBezTo>
                    <a:pt x="59413" y="95468"/>
                    <a:pt x="58031" y="95047"/>
                    <a:pt x="57510" y="94228"/>
                  </a:cubicBezTo>
                  <a:cubicBezTo>
                    <a:pt x="56995" y="93419"/>
                    <a:pt x="56789" y="92287"/>
                    <a:pt x="55904" y="91918"/>
                  </a:cubicBezTo>
                  <a:cubicBezTo>
                    <a:pt x="55432" y="91722"/>
                    <a:pt x="54840" y="91796"/>
                    <a:pt x="54455" y="91458"/>
                  </a:cubicBezTo>
                  <a:cubicBezTo>
                    <a:pt x="53818" y="90898"/>
                    <a:pt x="54313" y="89881"/>
                    <a:pt x="54428" y="89040"/>
                  </a:cubicBezTo>
                  <a:cubicBezTo>
                    <a:pt x="54609" y="87696"/>
                    <a:pt x="53607" y="86419"/>
                    <a:pt x="52383" y="85834"/>
                  </a:cubicBezTo>
                  <a:cubicBezTo>
                    <a:pt x="51161" y="85249"/>
                    <a:pt x="49761" y="85202"/>
                    <a:pt x="48407" y="85159"/>
                  </a:cubicBezTo>
                  <a:cubicBezTo>
                    <a:pt x="47051" y="85115"/>
                    <a:pt x="45649" y="85054"/>
                    <a:pt x="44436" y="84447"/>
                  </a:cubicBezTo>
                  <a:cubicBezTo>
                    <a:pt x="42077" y="83264"/>
                    <a:pt x="41111" y="80063"/>
                    <a:pt x="42146" y="77635"/>
                  </a:cubicBezTo>
                  <a:cubicBezTo>
                    <a:pt x="43156" y="75267"/>
                    <a:pt x="45760" y="73783"/>
                    <a:pt x="48337" y="73783"/>
                  </a:cubicBezTo>
                  <a:cubicBezTo>
                    <a:pt x="48401" y="73783"/>
                    <a:pt x="48464" y="73784"/>
                    <a:pt x="48528" y="73786"/>
                  </a:cubicBezTo>
                  <a:cubicBezTo>
                    <a:pt x="51112" y="73862"/>
                    <a:pt x="53842" y="75749"/>
                    <a:pt x="53870" y="78335"/>
                  </a:cubicBezTo>
                  <a:cubicBezTo>
                    <a:pt x="53875" y="78746"/>
                    <a:pt x="54287" y="78928"/>
                    <a:pt x="54735" y="78928"/>
                  </a:cubicBezTo>
                  <a:cubicBezTo>
                    <a:pt x="55004" y="78928"/>
                    <a:pt x="55285" y="78863"/>
                    <a:pt x="55498" y="78741"/>
                  </a:cubicBezTo>
                  <a:cubicBezTo>
                    <a:pt x="56067" y="78416"/>
                    <a:pt x="56365" y="77760"/>
                    <a:pt x="56505" y="77119"/>
                  </a:cubicBezTo>
                  <a:cubicBezTo>
                    <a:pt x="56645" y="76478"/>
                    <a:pt x="56664" y="75812"/>
                    <a:pt x="56860" y="75186"/>
                  </a:cubicBezTo>
                  <a:cubicBezTo>
                    <a:pt x="57310" y="73749"/>
                    <a:pt x="58757" y="72690"/>
                    <a:pt x="60261" y="72690"/>
                  </a:cubicBezTo>
                  <a:cubicBezTo>
                    <a:pt x="60273" y="72690"/>
                    <a:pt x="60285" y="72690"/>
                    <a:pt x="60297" y="72690"/>
                  </a:cubicBezTo>
                  <a:cubicBezTo>
                    <a:pt x="60306" y="72690"/>
                    <a:pt x="60314" y="72690"/>
                    <a:pt x="60323" y="72690"/>
                  </a:cubicBezTo>
                  <a:cubicBezTo>
                    <a:pt x="61893" y="72690"/>
                    <a:pt x="62998" y="71122"/>
                    <a:pt x="64116" y="70013"/>
                  </a:cubicBezTo>
                  <a:cubicBezTo>
                    <a:pt x="65241" y="68896"/>
                    <a:pt x="65913" y="67214"/>
                    <a:pt x="65469" y="65693"/>
                  </a:cubicBezTo>
                  <a:cubicBezTo>
                    <a:pt x="65229" y="64873"/>
                    <a:pt x="64683" y="64046"/>
                    <a:pt x="64956" y="63238"/>
                  </a:cubicBezTo>
                  <a:cubicBezTo>
                    <a:pt x="65170" y="62604"/>
                    <a:pt x="65822" y="62237"/>
                    <a:pt x="66438" y="61978"/>
                  </a:cubicBezTo>
                  <a:cubicBezTo>
                    <a:pt x="67992" y="61328"/>
                    <a:pt x="69657" y="60995"/>
                    <a:pt x="71338" y="60995"/>
                  </a:cubicBezTo>
                  <a:cubicBezTo>
                    <a:pt x="71514" y="60995"/>
                    <a:pt x="71689" y="60998"/>
                    <a:pt x="71865" y="61005"/>
                  </a:cubicBezTo>
                  <a:cubicBezTo>
                    <a:pt x="71916" y="61008"/>
                    <a:pt x="71966" y="61009"/>
                    <a:pt x="72016" y="61009"/>
                  </a:cubicBezTo>
                  <a:cubicBezTo>
                    <a:pt x="73530" y="61009"/>
                    <a:pt x="74333" y="60016"/>
                    <a:pt x="75129" y="58671"/>
                  </a:cubicBezTo>
                  <a:cubicBezTo>
                    <a:pt x="75724" y="57667"/>
                    <a:pt x="75988" y="56400"/>
                    <a:pt x="76935" y="55719"/>
                  </a:cubicBezTo>
                  <a:cubicBezTo>
                    <a:pt x="77461" y="55341"/>
                    <a:pt x="78061" y="55227"/>
                    <a:pt x="78697" y="55227"/>
                  </a:cubicBezTo>
                  <a:cubicBezTo>
                    <a:pt x="79669" y="55227"/>
                    <a:pt x="80723" y="55493"/>
                    <a:pt x="81724" y="55493"/>
                  </a:cubicBezTo>
                  <a:cubicBezTo>
                    <a:pt x="81835" y="55493"/>
                    <a:pt x="81945" y="55490"/>
                    <a:pt x="82055" y="55483"/>
                  </a:cubicBezTo>
                  <a:cubicBezTo>
                    <a:pt x="84597" y="55311"/>
                    <a:pt x="86582" y="52458"/>
                    <a:pt x="85860" y="50015"/>
                  </a:cubicBezTo>
                  <a:cubicBezTo>
                    <a:pt x="85517" y="48852"/>
                    <a:pt x="84704" y="47901"/>
                    <a:pt x="84043" y="46884"/>
                  </a:cubicBezTo>
                  <a:cubicBezTo>
                    <a:pt x="83131" y="45481"/>
                    <a:pt x="82492" y="43918"/>
                    <a:pt x="82159" y="42277"/>
                  </a:cubicBezTo>
                  <a:cubicBezTo>
                    <a:pt x="81854" y="40773"/>
                    <a:pt x="81767" y="39118"/>
                    <a:pt x="80776" y="37947"/>
                  </a:cubicBezTo>
                  <a:cubicBezTo>
                    <a:pt x="79227" y="38020"/>
                    <a:pt x="77350" y="37975"/>
                    <a:pt x="75971" y="38686"/>
                  </a:cubicBezTo>
                  <a:cubicBezTo>
                    <a:pt x="75699" y="37108"/>
                    <a:pt x="75398" y="35461"/>
                    <a:pt x="74423" y="34192"/>
                  </a:cubicBezTo>
                  <a:cubicBezTo>
                    <a:pt x="73732" y="33291"/>
                    <a:pt x="72587" y="32657"/>
                    <a:pt x="71488" y="32657"/>
                  </a:cubicBezTo>
                  <a:cubicBezTo>
                    <a:pt x="71039" y="32657"/>
                    <a:pt x="70597" y="32763"/>
                    <a:pt x="70198" y="32999"/>
                  </a:cubicBezTo>
                  <a:cubicBezTo>
                    <a:pt x="68851" y="33794"/>
                    <a:pt x="68559" y="35642"/>
                    <a:pt x="68807" y="37187"/>
                  </a:cubicBezTo>
                  <a:cubicBezTo>
                    <a:pt x="69057" y="38731"/>
                    <a:pt x="69698" y="40227"/>
                    <a:pt x="69655" y="41791"/>
                  </a:cubicBezTo>
                  <a:cubicBezTo>
                    <a:pt x="69615" y="43336"/>
                    <a:pt x="68552" y="45042"/>
                    <a:pt x="67017" y="45042"/>
                  </a:cubicBezTo>
                  <a:cubicBezTo>
                    <a:pt x="66998" y="45042"/>
                    <a:pt x="66979" y="45041"/>
                    <a:pt x="66960" y="45041"/>
                  </a:cubicBezTo>
                  <a:cubicBezTo>
                    <a:pt x="66146" y="45019"/>
                    <a:pt x="65416" y="44522"/>
                    <a:pt x="64843" y="43941"/>
                  </a:cubicBezTo>
                  <a:cubicBezTo>
                    <a:pt x="64022" y="43112"/>
                    <a:pt x="63372" y="42052"/>
                    <a:pt x="62317" y="41553"/>
                  </a:cubicBezTo>
                  <a:cubicBezTo>
                    <a:pt x="61507" y="41171"/>
                    <a:pt x="60577" y="41179"/>
                    <a:pt x="59704" y="40982"/>
                  </a:cubicBezTo>
                  <a:cubicBezTo>
                    <a:pt x="56728" y="40316"/>
                    <a:pt x="54688" y="36902"/>
                    <a:pt x="55510" y="33965"/>
                  </a:cubicBezTo>
                  <a:cubicBezTo>
                    <a:pt x="56182" y="31564"/>
                    <a:pt x="58657" y="29882"/>
                    <a:pt x="61117" y="29882"/>
                  </a:cubicBezTo>
                  <a:cubicBezTo>
                    <a:pt x="61664" y="29882"/>
                    <a:pt x="62211" y="29966"/>
                    <a:pt x="62737" y="30143"/>
                  </a:cubicBezTo>
                  <a:cubicBezTo>
                    <a:pt x="66237" y="28861"/>
                    <a:pt x="67660" y="24447"/>
                    <a:pt x="66265" y="20991"/>
                  </a:cubicBezTo>
                  <a:cubicBezTo>
                    <a:pt x="64868" y="17535"/>
                    <a:pt x="61115" y="15389"/>
                    <a:pt x="57392" y="15226"/>
                  </a:cubicBezTo>
                  <a:cubicBezTo>
                    <a:pt x="56302" y="15179"/>
                    <a:pt x="55191" y="15275"/>
                    <a:pt x="54134" y="15007"/>
                  </a:cubicBezTo>
                  <a:cubicBezTo>
                    <a:pt x="51145" y="14251"/>
                    <a:pt x="49582" y="10965"/>
                    <a:pt x="46980" y="9310"/>
                  </a:cubicBezTo>
                  <a:cubicBezTo>
                    <a:pt x="46287" y="8869"/>
                    <a:pt x="45224" y="8778"/>
                    <a:pt x="44079" y="8778"/>
                  </a:cubicBezTo>
                  <a:cubicBezTo>
                    <a:pt x="43277" y="8778"/>
                    <a:pt x="42435" y="8823"/>
                    <a:pt x="41651" y="8823"/>
                  </a:cubicBezTo>
                  <a:cubicBezTo>
                    <a:pt x="40795" y="8823"/>
                    <a:pt x="40007" y="8769"/>
                    <a:pt x="39418" y="8547"/>
                  </a:cubicBezTo>
                  <a:cubicBezTo>
                    <a:pt x="38499" y="8200"/>
                    <a:pt x="37525" y="8023"/>
                    <a:pt x="36546" y="8023"/>
                  </a:cubicBezTo>
                  <a:cubicBezTo>
                    <a:pt x="36275" y="8023"/>
                    <a:pt x="36003" y="8037"/>
                    <a:pt x="35731" y="8064"/>
                  </a:cubicBezTo>
                  <a:cubicBezTo>
                    <a:pt x="34635" y="9104"/>
                    <a:pt x="32585" y="9398"/>
                    <a:pt x="31077" y="9499"/>
                  </a:cubicBezTo>
                  <a:cubicBezTo>
                    <a:pt x="29526" y="7990"/>
                    <a:pt x="27655" y="6585"/>
                    <a:pt x="25725" y="5605"/>
                  </a:cubicBezTo>
                  <a:cubicBezTo>
                    <a:pt x="24435" y="4951"/>
                    <a:pt x="22930" y="4260"/>
                    <a:pt x="22532" y="2870"/>
                  </a:cubicBezTo>
                  <a:cubicBezTo>
                    <a:pt x="22012" y="1053"/>
                    <a:pt x="19376" y="125"/>
                    <a:pt x="17200" y="125"/>
                  </a:cubicBezTo>
                  <a:cubicBezTo>
                    <a:pt x="16716" y="125"/>
                    <a:pt x="16254" y="171"/>
                    <a:pt x="15844" y="263"/>
                  </a:cubicBezTo>
                  <a:cubicBezTo>
                    <a:pt x="15181" y="84"/>
                    <a:pt x="14496" y="0"/>
                    <a:pt x="138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36" name="Google Shape;1736;p74"/>
            <p:cNvSpPr/>
            <p:nvPr/>
          </p:nvSpPr>
          <p:spPr>
            <a:xfrm>
              <a:off x="2242104" y="1742557"/>
              <a:ext cx="559235" cy="637059"/>
            </a:xfrm>
            <a:custGeom>
              <a:avLst/>
              <a:gdLst/>
              <a:ahLst/>
              <a:cxnLst/>
              <a:rect l="l" t="t" r="r" b="b"/>
              <a:pathLst>
                <a:path w="40679" h="46340" extrusionOk="0">
                  <a:moveTo>
                    <a:pt x="15780" y="0"/>
                  </a:moveTo>
                  <a:cubicBezTo>
                    <a:pt x="14989" y="0"/>
                    <a:pt x="14213" y="109"/>
                    <a:pt x="13470" y="421"/>
                  </a:cubicBezTo>
                  <a:cubicBezTo>
                    <a:pt x="9879" y="1928"/>
                    <a:pt x="10933" y="5468"/>
                    <a:pt x="8580" y="7572"/>
                  </a:cubicBezTo>
                  <a:cubicBezTo>
                    <a:pt x="6546" y="9390"/>
                    <a:pt x="2788" y="7963"/>
                    <a:pt x="1150" y="10460"/>
                  </a:cubicBezTo>
                  <a:cubicBezTo>
                    <a:pt x="0" y="12215"/>
                    <a:pt x="1289" y="14606"/>
                    <a:pt x="2962" y="15871"/>
                  </a:cubicBezTo>
                  <a:cubicBezTo>
                    <a:pt x="4636" y="17135"/>
                    <a:pt x="6731" y="17894"/>
                    <a:pt x="8056" y="19522"/>
                  </a:cubicBezTo>
                  <a:cubicBezTo>
                    <a:pt x="10183" y="22136"/>
                    <a:pt x="9577" y="26004"/>
                    <a:pt x="8413" y="29169"/>
                  </a:cubicBezTo>
                  <a:cubicBezTo>
                    <a:pt x="7247" y="32332"/>
                    <a:pt x="5603" y="35532"/>
                    <a:pt x="6005" y="38881"/>
                  </a:cubicBezTo>
                  <a:cubicBezTo>
                    <a:pt x="6193" y="40459"/>
                    <a:pt x="6837" y="41956"/>
                    <a:pt x="7675" y="43307"/>
                  </a:cubicBezTo>
                  <a:cubicBezTo>
                    <a:pt x="8488" y="44615"/>
                    <a:pt x="9597" y="45873"/>
                    <a:pt x="11095" y="46235"/>
                  </a:cubicBezTo>
                  <a:cubicBezTo>
                    <a:pt x="11391" y="46306"/>
                    <a:pt x="11688" y="46339"/>
                    <a:pt x="11983" y="46339"/>
                  </a:cubicBezTo>
                  <a:cubicBezTo>
                    <a:pt x="13586" y="46339"/>
                    <a:pt x="15150" y="45367"/>
                    <a:pt x="16368" y="44250"/>
                  </a:cubicBezTo>
                  <a:cubicBezTo>
                    <a:pt x="17812" y="42927"/>
                    <a:pt x="19065" y="41325"/>
                    <a:pt x="20822" y="40465"/>
                  </a:cubicBezTo>
                  <a:cubicBezTo>
                    <a:pt x="23353" y="39224"/>
                    <a:pt x="26610" y="39686"/>
                    <a:pt x="28815" y="37929"/>
                  </a:cubicBezTo>
                  <a:cubicBezTo>
                    <a:pt x="31544" y="35754"/>
                    <a:pt x="31140" y="31606"/>
                    <a:pt x="31890" y="28199"/>
                  </a:cubicBezTo>
                  <a:cubicBezTo>
                    <a:pt x="33150" y="22476"/>
                    <a:pt x="38102" y="18249"/>
                    <a:pt x="40038" y="12718"/>
                  </a:cubicBezTo>
                  <a:cubicBezTo>
                    <a:pt x="40418" y="11636"/>
                    <a:pt x="40679" y="10499"/>
                    <a:pt x="40652" y="9352"/>
                  </a:cubicBezTo>
                  <a:cubicBezTo>
                    <a:pt x="40569" y="5649"/>
                    <a:pt x="37449" y="2571"/>
                    <a:pt x="33956" y="1339"/>
                  </a:cubicBezTo>
                  <a:cubicBezTo>
                    <a:pt x="31938" y="627"/>
                    <a:pt x="29911" y="457"/>
                    <a:pt x="27871" y="457"/>
                  </a:cubicBezTo>
                  <a:cubicBezTo>
                    <a:pt x="26007" y="457"/>
                    <a:pt x="24132" y="599"/>
                    <a:pt x="22245" y="599"/>
                  </a:cubicBezTo>
                  <a:cubicBezTo>
                    <a:pt x="21785" y="599"/>
                    <a:pt x="21325" y="591"/>
                    <a:pt x="20863" y="570"/>
                  </a:cubicBezTo>
                  <a:cubicBezTo>
                    <a:pt x="19225" y="496"/>
                    <a:pt x="17470" y="0"/>
                    <a:pt x="1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74"/>
            <p:cNvSpPr/>
            <p:nvPr/>
          </p:nvSpPr>
          <p:spPr>
            <a:xfrm>
              <a:off x="2667232" y="1884982"/>
              <a:ext cx="2234986" cy="1926836"/>
            </a:xfrm>
            <a:custGeom>
              <a:avLst/>
              <a:gdLst/>
              <a:ahLst/>
              <a:cxnLst/>
              <a:rect l="l" t="t" r="r" b="b"/>
              <a:pathLst>
                <a:path w="162574" h="140159" extrusionOk="0">
                  <a:moveTo>
                    <a:pt x="149391" y="0"/>
                  </a:moveTo>
                  <a:cubicBezTo>
                    <a:pt x="148360" y="0"/>
                    <a:pt x="147330" y="156"/>
                    <a:pt x="146349" y="477"/>
                  </a:cubicBezTo>
                  <a:cubicBezTo>
                    <a:pt x="145329" y="812"/>
                    <a:pt x="144363" y="1309"/>
                    <a:pt x="143326" y="1583"/>
                  </a:cubicBezTo>
                  <a:cubicBezTo>
                    <a:pt x="142494" y="1801"/>
                    <a:pt x="141638" y="1870"/>
                    <a:pt x="140776" y="1870"/>
                  </a:cubicBezTo>
                  <a:cubicBezTo>
                    <a:pt x="140050" y="1870"/>
                    <a:pt x="139319" y="1821"/>
                    <a:pt x="138596" y="1772"/>
                  </a:cubicBezTo>
                  <a:lnTo>
                    <a:pt x="130106" y="1191"/>
                  </a:lnTo>
                  <a:cubicBezTo>
                    <a:pt x="129237" y="1132"/>
                    <a:pt x="128350" y="1076"/>
                    <a:pt x="127469" y="1076"/>
                  </a:cubicBezTo>
                  <a:cubicBezTo>
                    <a:pt x="125783" y="1076"/>
                    <a:pt x="124119" y="1281"/>
                    <a:pt x="122644" y="2056"/>
                  </a:cubicBezTo>
                  <a:cubicBezTo>
                    <a:pt x="119360" y="3782"/>
                    <a:pt x="117499" y="8084"/>
                    <a:pt x="113816" y="8529"/>
                  </a:cubicBezTo>
                  <a:cubicBezTo>
                    <a:pt x="113611" y="8554"/>
                    <a:pt x="113408" y="8566"/>
                    <a:pt x="113207" y="8566"/>
                  </a:cubicBezTo>
                  <a:cubicBezTo>
                    <a:pt x="110853" y="8566"/>
                    <a:pt x="108715" y="6973"/>
                    <a:pt x="106473" y="6087"/>
                  </a:cubicBezTo>
                  <a:cubicBezTo>
                    <a:pt x="105100" y="5543"/>
                    <a:pt x="103627" y="5279"/>
                    <a:pt x="102152" y="5279"/>
                  </a:cubicBezTo>
                  <a:cubicBezTo>
                    <a:pt x="99404" y="5279"/>
                    <a:pt x="96647" y="6196"/>
                    <a:pt x="94512" y="7933"/>
                  </a:cubicBezTo>
                  <a:cubicBezTo>
                    <a:pt x="93279" y="7304"/>
                    <a:pt x="93660" y="5468"/>
                    <a:pt x="93225" y="4153"/>
                  </a:cubicBezTo>
                  <a:cubicBezTo>
                    <a:pt x="92771" y="2782"/>
                    <a:pt x="91297" y="1954"/>
                    <a:pt x="89858" y="1828"/>
                  </a:cubicBezTo>
                  <a:cubicBezTo>
                    <a:pt x="89687" y="1813"/>
                    <a:pt x="89517" y="1806"/>
                    <a:pt x="89348" y="1806"/>
                  </a:cubicBezTo>
                  <a:cubicBezTo>
                    <a:pt x="88082" y="1806"/>
                    <a:pt x="86834" y="2194"/>
                    <a:pt x="85623" y="2590"/>
                  </a:cubicBezTo>
                  <a:cubicBezTo>
                    <a:pt x="82664" y="3556"/>
                    <a:pt x="79224" y="5204"/>
                    <a:pt x="78950" y="8303"/>
                  </a:cubicBezTo>
                  <a:cubicBezTo>
                    <a:pt x="78873" y="9176"/>
                    <a:pt x="79068" y="10104"/>
                    <a:pt x="78702" y="10900"/>
                  </a:cubicBezTo>
                  <a:cubicBezTo>
                    <a:pt x="78178" y="12033"/>
                    <a:pt x="76762" y="12408"/>
                    <a:pt x="75881" y="13291"/>
                  </a:cubicBezTo>
                  <a:cubicBezTo>
                    <a:pt x="74831" y="14345"/>
                    <a:pt x="74664" y="15971"/>
                    <a:pt x="74621" y="17458"/>
                  </a:cubicBezTo>
                  <a:cubicBezTo>
                    <a:pt x="74577" y="18944"/>
                    <a:pt x="74563" y="20541"/>
                    <a:pt x="73703" y="21754"/>
                  </a:cubicBezTo>
                  <a:cubicBezTo>
                    <a:pt x="73148" y="22537"/>
                    <a:pt x="71069" y="23068"/>
                    <a:pt x="69376" y="23068"/>
                  </a:cubicBezTo>
                  <a:cubicBezTo>
                    <a:pt x="68445" y="23068"/>
                    <a:pt x="67630" y="22907"/>
                    <a:pt x="67252" y="22539"/>
                  </a:cubicBezTo>
                  <a:cubicBezTo>
                    <a:pt x="66636" y="21940"/>
                    <a:pt x="65905" y="21693"/>
                    <a:pt x="65124" y="21693"/>
                  </a:cubicBezTo>
                  <a:cubicBezTo>
                    <a:pt x="63293" y="21693"/>
                    <a:pt x="61194" y="23048"/>
                    <a:pt x="59696" y="24392"/>
                  </a:cubicBezTo>
                  <a:lnTo>
                    <a:pt x="53326" y="30110"/>
                  </a:lnTo>
                  <a:cubicBezTo>
                    <a:pt x="51731" y="31541"/>
                    <a:pt x="50013" y="33034"/>
                    <a:pt x="47899" y="33389"/>
                  </a:cubicBezTo>
                  <a:cubicBezTo>
                    <a:pt x="47672" y="33427"/>
                    <a:pt x="47440" y="33446"/>
                    <a:pt x="47206" y="33446"/>
                  </a:cubicBezTo>
                  <a:cubicBezTo>
                    <a:pt x="45267" y="33446"/>
                    <a:pt x="43232" y="32171"/>
                    <a:pt x="43155" y="30259"/>
                  </a:cubicBezTo>
                  <a:cubicBezTo>
                    <a:pt x="43563" y="29875"/>
                    <a:pt x="44085" y="29761"/>
                    <a:pt x="44655" y="29761"/>
                  </a:cubicBezTo>
                  <a:cubicBezTo>
                    <a:pt x="45498" y="29761"/>
                    <a:pt x="46445" y="30012"/>
                    <a:pt x="47276" y="30012"/>
                  </a:cubicBezTo>
                  <a:cubicBezTo>
                    <a:pt x="47872" y="30012"/>
                    <a:pt x="48409" y="29883"/>
                    <a:pt x="48805" y="29438"/>
                  </a:cubicBezTo>
                  <a:cubicBezTo>
                    <a:pt x="49977" y="28121"/>
                    <a:pt x="48243" y="26238"/>
                    <a:pt x="46718" y="25356"/>
                  </a:cubicBezTo>
                  <a:cubicBezTo>
                    <a:pt x="43929" y="23744"/>
                    <a:pt x="41047" y="22101"/>
                    <a:pt x="37854" y="21667"/>
                  </a:cubicBezTo>
                  <a:cubicBezTo>
                    <a:pt x="37395" y="21605"/>
                    <a:pt x="36928" y="21573"/>
                    <a:pt x="36459" y="21573"/>
                  </a:cubicBezTo>
                  <a:cubicBezTo>
                    <a:pt x="33662" y="21573"/>
                    <a:pt x="30804" y="22696"/>
                    <a:pt x="29384" y="25062"/>
                  </a:cubicBezTo>
                  <a:cubicBezTo>
                    <a:pt x="27966" y="27426"/>
                    <a:pt x="28225" y="30512"/>
                    <a:pt x="26820" y="32884"/>
                  </a:cubicBezTo>
                  <a:cubicBezTo>
                    <a:pt x="25941" y="34369"/>
                    <a:pt x="24491" y="35431"/>
                    <a:pt x="23493" y="36839"/>
                  </a:cubicBezTo>
                  <a:cubicBezTo>
                    <a:pt x="22495" y="38247"/>
                    <a:pt x="22067" y="40372"/>
                    <a:pt x="23291" y="41591"/>
                  </a:cubicBezTo>
                  <a:cubicBezTo>
                    <a:pt x="24277" y="42574"/>
                    <a:pt x="25957" y="42576"/>
                    <a:pt x="26934" y="43568"/>
                  </a:cubicBezTo>
                  <a:cubicBezTo>
                    <a:pt x="27686" y="44334"/>
                    <a:pt x="27942" y="45612"/>
                    <a:pt x="28928" y="46032"/>
                  </a:cubicBezTo>
                  <a:cubicBezTo>
                    <a:pt x="29116" y="46112"/>
                    <a:pt x="29308" y="46149"/>
                    <a:pt x="29499" y="46149"/>
                  </a:cubicBezTo>
                  <a:cubicBezTo>
                    <a:pt x="30453" y="46149"/>
                    <a:pt x="31375" y="45228"/>
                    <a:pt x="31599" y="44232"/>
                  </a:cubicBezTo>
                  <a:cubicBezTo>
                    <a:pt x="31870" y="43035"/>
                    <a:pt x="31491" y="41803"/>
                    <a:pt x="31294" y="40594"/>
                  </a:cubicBezTo>
                  <a:cubicBezTo>
                    <a:pt x="30707" y="36976"/>
                    <a:pt x="32524" y="32527"/>
                    <a:pt x="36153" y="32010"/>
                  </a:cubicBezTo>
                  <a:cubicBezTo>
                    <a:pt x="36979" y="32041"/>
                    <a:pt x="37253" y="33221"/>
                    <a:pt x="36881" y="33960"/>
                  </a:cubicBezTo>
                  <a:cubicBezTo>
                    <a:pt x="36512" y="34700"/>
                    <a:pt x="35790" y="35213"/>
                    <a:pt x="35400" y="35941"/>
                  </a:cubicBezTo>
                  <a:cubicBezTo>
                    <a:pt x="34663" y="37314"/>
                    <a:pt x="35518" y="39272"/>
                    <a:pt x="37026" y="39667"/>
                  </a:cubicBezTo>
                  <a:cubicBezTo>
                    <a:pt x="38598" y="40078"/>
                    <a:pt x="41223" y="39748"/>
                    <a:pt x="41017" y="41358"/>
                  </a:cubicBezTo>
                  <a:cubicBezTo>
                    <a:pt x="40797" y="43068"/>
                    <a:pt x="37630" y="41948"/>
                    <a:pt x="36606" y="43336"/>
                  </a:cubicBezTo>
                  <a:cubicBezTo>
                    <a:pt x="36002" y="44155"/>
                    <a:pt x="36537" y="45296"/>
                    <a:pt x="36521" y="46313"/>
                  </a:cubicBezTo>
                  <a:cubicBezTo>
                    <a:pt x="36494" y="48303"/>
                    <a:pt x="34299" y="49599"/>
                    <a:pt x="32313" y="49739"/>
                  </a:cubicBezTo>
                  <a:cubicBezTo>
                    <a:pt x="32097" y="49755"/>
                    <a:pt x="31880" y="49762"/>
                    <a:pt x="31663" y="49762"/>
                  </a:cubicBezTo>
                  <a:cubicBezTo>
                    <a:pt x="30164" y="49762"/>
                    <a:pt x="28664" y="49439"/>
                    <a:pt x="27166" y="49439"/>
                  </a:cubicBezTo>
                  <a:cubicBezTo>
                    <a:pt x="26898" y="49439"/>
                    <a:pt x="26629" y="49449"/>
                    <a:pt x="26361" y="49474"/>
                  </a:cubicBezTo>
                  <a:cubicBezTo>
                    <a:pt x="24379" y="49654"/>
                    <a:pt x="22222" y="51058"/>
                    <a:pt x="22312" y="53044"/>
                  </a:cubicBezTo>
                  <a:cubicBezTo>
                    <a:pt x="19567" y="54331"/>
                    <a:pt x="16715" y="55374"/>
                    <a:pt x="13788" y="56164"/>
                  </a:cubicBezTo>
                  <a:cubicBezTo>
                    <a:pt x="13912" y="58317"/>
                    <a:pt x="17975" y="58517"/>
                    <a:pt x="17960" y="60675"/>
                  </a:cubicBezTo>
                  <a:cubicBezTo>
                    <a:pt x="17949" y="61887"/>
                    <a:pt x="16542" y="62556"/>
                    <a:pt x="15302" y="62556"/>
                  </a:cubicBezTo>
                  <a:cubicBezTo>
                    <a:pt x="15219" y="62556"/>
                    <a:pt x="15137" y="62553"/>
                    <a:pt x="15056" y="62547"/>
                  </a:cubicBezTo>
                  <a:cubicBezTo>
                    <a:pt x="14072" y="62475"/>
                    <a:pt x="13082" y="62160"/>
                    <a:pt x="12113" y="62160"/>
                  </a:cubicBezTo>
                  <a:cubicBezTo>
                    <a:pt x="11810" y="62160"/>
                    <a:pt x="11508" y="62191"/>
                    <a:pt x="11210" y="62270"/>
                  </a:cubicBezTo>
                  <a:cubicBezTo>
                    <a:pt x="9047" y="62839"/>
                    <a:pt x="8290" y="65880"/>
                    <a:pt x="9487" y="67769"/>
                  </a:cubicBezTo>
                  <a:cubicBezTo>
                    <a:pt x="10572" y="69481"/>
                    <a:pt x="12694" y="70258"/>
                    <a:pt x="14741" y="70258"/>
                  </a:cubicBezTo>
                  <a:cubicBezTo>
                    <a:pt x="14954" y="70258"/>
                    <a:pt x="15165" y="70249"/>
                    <a:pt x="15375" y="70233"/>
                  </a:cubicBezTo>
                  <a:cubicBezTo>
                    <a:pt x="16269" y="70162"/>
                    <a:pt x="17225" y="69924"/>
                    <a:pt x="17785" y="69223"/>
                  </a:cubicBezTo>
                  <a:cubicBezTo>
                    <a:pt x="18318" y="68554"/>
                    <a:pt x="18362" y="67634"/>
                    <a:pt x="18586" y="66808"/>
                  </a:cubicBezTo>
                  <a:cubicBezTo>
                    <a:pt x="19089" y="64960"/>
                    <a:pt x="20667" y="63445"/>
                    <a:pt x="22534" y="63019"/>
                  </a:cubicBezTo>
                  <a:cubicBezTo>
                    <a:pt x="23588" y="62778"/>
                    <a:pt x="24878" y="62758"/>
                    <a:pt x="25444" y="61839"/>
                  </a:cubicBezTo>
                  <a:cubicBezTo>
                    <a:pt x="27854" y="63143"/>
                    <a:pt x="29550" y="65685"/>
                    <a:pt x="29826" y="68413"/>
                  </a:cubicBezTo>
                  <a:cubicBezTo>
                    <a:pt x="30020" y="68663"/>
                    <a:pt x="30274" y="68770"/>
                    <a:pt x="30543" y="68770"/>
                  </a:cubicBezTo>
                  <a:cubicBezTo>
                    <a:pt x="31347" y="68770"/>
                    <a:pt x="32287" y="67809"/>
                    <a:pt x="32159" y="66868"/>
                  </a:cubicBezTo>
                  <a:cubicBezTo>
                    <a:pt x="31991" y="65614"/>
                    <a:pt x="30882" y="64743"/>
                    <a:pt x="30003" y="63834"/>
                  </a:cubicBezTo>
                  <a:cubicBezTo>
                    <a:pt x="29122" y="62923"/>
                    <a:pt x="28387" y="61510"/>
                    <a:pt x="29078" y="60448"/>
                  </a:cubicBezTo>
                  <a:lnTo>
                    <a:pt x="29078" y="60448"/>
                  </a:lnTo>
                  <a:cubicBezTo>
                    <a:pt x="33197" y="61658"/>
                    <a:pt x="36527" y="65238"/>
                    <a:pt x="37435" y="69435"/>
                  </a:cubicBezTo>
                  <a:cubicBezTo>
                    <a:pt x="38871" y="69149"/>
                    <a:pt x="39664" y="67205"/>
                    <a:pt x="38838" y="65997"/>
                  </a:cubicBezTo>
                  <a:cubicBezTo>
                    <a:pt x="39003" y="65628"/>
                    <a:pt x="39328" y="65472"/>
                    <a:pt x="39697" y="65472"/>
                  </a:cubicBezTo>
                  <a:cubicBezTo>
                    <a:pt x="40331" y="65472"/>
                    <a:pt x="41094" y="65932"/>
                    <a:pt x="41391" y="66558"/>
                  </a:cubicBezTo>
                  <a:cubicBezTo>
                    <a:pt x="41862" y="67549"/>
                    <a:pt x="41819" y="68770"/>
                    <a:pt x="42492" y="69636"/>
                  </a:cubicBezTo>
                  <a:cubicBezTo>
                    <a:pt x="43175" y="70517"/>
                    <a:pt x="44261" y="70711"/>
                    <a:pt x="45451" y="70711"/>
                  </a:cubicBezTo>
                  <a:cubicBezTo>
                    <a:pt x="46388" y="70711"/>
                    <a:pt x="47390" y="70590"/>
                    <a:pt x="48312" y="70590"/>
                  </a:cubicBezTo>
                  <a:cubicBezTo>
                    <a:pt x="49551" y="70590"/>
                    <a:pt x="50643" y="70808"/>
                    <a:pt x="51235" y="71828"/>
                  </a:cubicBezTo>
                  <a:cubicBezTo>
                    <a:pt x="52336" y="73723"/>
                    <a:pt x="49909" y="75927"/>
                    <a:pt x="47711" y="75927"/>
                  </a:cubicBezTo>
                  <a:cubicBezTo>
                    <a:pt x="47678" y="75927"/>
                    <a:pt x="47645" y="75926"/>
                    <a:pt x="47613" y="75925"/>
                  </a:cubicBezTo>
                  <a:cubicBezTo>
                    <a:pt x="45391" y="75856"/>
                    <a:pt x="43361" y="74585"/>
                    <a:pt x="41147" y="74365"/>
                  </a:cubicBezTo>
                  <a:cubicBezTo>
                    <a:pt x="40897" y="74340"/>
                    <a:pt x="40647" y="74329"/>
                    <a:pt x="40397" y="74329"/>
                  </a:cubicBezTo>
                  <a:cubicBezTo>
                    <a:pt x="38218" y="74329"/>
                    <a:pt x="36082" y="75200"/>
                    <a:pt x="33896" y="75455"/>
                  </a:cubicBezTo>
                  <a:cubicBezTo>
                    <a:pt x="33619" y="75487"/>
                    <a:pt x="33335" y="75503"/>
                    <a:pt x="33048" y="75503"/>
                  </a:cubicBezTo>
                  <a:cubicBezTo>
                    <a:pt x="30807" y="75503"/>
                    <a:pt x="28395" y="74514"/>
                    <a:pt x="27939" y="72388"/>
                  </a:cubicBezTo>
                  <a:cubicBezTo>
                    <a:pt x="27802" y="71741"/>
                    <a:pt x="27855" y="71030"/>
                    <a:pt x="27514" y="70464"/>
                  </a:cubicBezTo>
                  <a:cubicBezTo>
                    <a:pt x="27109" y="69793"/>
                    <a:pt x="26279" y="69553"/>
                    <a:pt x="25473" y="69553"/>
                  </a:cubicBezTo>
                  <a:cubicBezTo>
                    <a:pt x="25313" y="69553"/>
                    <a:pt x="25154" y="69562"/>
                    <a:pt x="24999" y="69580"/>
                  </a:cubicBezTo>
                  <a:cubicBezTo>
                    <a:pt x="21817" y="69942"/>
                    <a:pt x="18598" y="72595"/>
                    <a:pt x="15740" y="72595"/>
                  </a:cubicBezTo>
                  <a:cubicBezTo>
                    <a:pt x="14956" y="72595"/>
                    <a:pt x="14199" y="72395"/>
                    <a:pt x="13478" y="71894"/>
                  </a:cubicBezTo>
                  <a:cubicBezTo>
                    <a:pt x="11337" y="76062"/>
                    <a:pt x="6101" y="77629"/>
                    <a:pt x="3179" y="81294"/>
                  </a:cubicBezTo>
                  <a:cubicBezTo>
                    <a:pt x="0" y="85282"/>
                    <a:pt x="268" y="91440"/>
                    <a:pt x="3354" y="95500"/>
                  </a:cubicBezTo>
                  <a:cubicBezTo>
                    <a:pt x="6050" y="99045"/>
                    <a:pt x="10552" y="100957"/>
                    <a:pt x="15019" y="100957"/>
                  </a:cubicBezTo>
                  <a:cubicBezTo>
                    <a:pt x="15667" y="100957"/>
                    <a:pt x="16314" y="100917"/>
                    <a:pt x="16954" y="100836"/>
                  </a:cubicBezTo>
                  <a:cubicBezTo>
                    <a:pt x="17630" y="100750"/>
                    <a:pt x="18327" y="100626"/>
                    <a:pt x="19005" y="100626"/>
                  </a:cubicBezTo>
                  <a:cubicBezTo>
                    <a:pt x="19489" y="100626"/>
                    <a:pt x="19963" y="100690"/>
                    <a:pt x="20413" y="100875"/>
                  </a:cubicBezTo>
                  <a:cubicBezTo>
                    <a:pt x="21482" y="101317"/>
                    <a:pt x="22166" y="102352"/>
                    <a:pt x="23058" y="103088"/>
                  </a:cubicBezTo>
                  <a:cubicBezTo>
                    <a:pt x="23580" y="103519"/>
                    <a:pt x="24303" y="103823"/>
                    <a:pt x="24961" y="103823"/>
                  </a:cubicBezTo>
                  <a:cubicBezTo>
                    <a:pt x="25427" y="103823"/>
                    <a:pt x="25861" y="103670"/>
                    <a:pt x="26168" y="103301"/>
                  </a:cubicBezTo>
                  <a:lnTo>
                    <a:pt x="26168" y="103301"/>
                  </a:lnTo>
                  <a:cubicBezTo>
                    <a:pt x="25321" y="105399"/>
                    <a:pt x="25557" y="107902"/>
                    <a:pt x="26779" y="109805"/>
                  </a:cubicBezTo>
                  <a:cubicBezTo>
                    <a:pt x="28099" y="111859"/>
                    <a:pt x="30559" y="113484"/>
                    <a:pt x="30509" y="115926"/>
                  </a:cubicBezTo>
                  <a:cubicBezTo>
                    <a:pt x="30482" y="117190"/>
                    <a:pt x="29748" y="118318"/>
                    <a:pt x="29403" y="119536"/>
                  </a:cubicBezTo>
                  <a:cubicBezTo>
                    <a:pt x="27829" y="125109"/>
                    <a:pt x="34415" y="129657"/>
                    <a:pt x="35455" y="135354"/>
                  </a:cubicBezTo>
                  <a:cubicBezTo>
                    <a:pt x="35736" y="136888"/>
                    <a:pt x="35735" y="138735"/>
                    <a:pt x="37029" y="139601"/>
                  </a:cubicBezTo>
                  <a:cubicBezTo>
                    <a:pt x="37625" y="139999"/>
                    <a:pt x="38374" y="140081"/>
                    <a:pt x="39090" y="140127"/>
                  </a:cubicBezTo>
                  <a:cubicBezTo>
                    <a:pt x="39409" y="140148"/>
                    <a:pt x="39736" y="140158"/>
                    <a:pt x="40067" y="140158"/>
                  </a:cubicBezTo>
                  <a:cubicBezTo>
                    <a:pt x="43538" y="140158"/>
                    <a:pt x="47454" y="138962"/>
                    <a:pt x="48151" y="135675"/>
                  </a:cubicBezTo>
                  <a:cubicBezTo>
                    <a:pt x="48366" y="134657"/>
                    <a:pt x="48212" y="133602"/>
                    <a:pt x="48243" y="132560"/>
                  </a:cubicBezTo>
                  <a:cubicBezTo>
                    <a:pt x="48336" y="129451"/>
                    <a:pt x="50239" y="126459"/>
                    <a:pt x="53017" y="125056"/>
                  </a:cubicBezTo>
                  <a:cubicBezTo>
                    <a:pt x="53771" y="124675"/>
                    <a:pt x="54600" y="124390"/>
                    <a:pt x="55202" y="123799"/>
                  </a:cubicBezTo>
                  <a:cubicBezTo>
                    <a:pt x="56528" y="122495"/>
                    <a:pt x="56234" y="120283"/>
                    <a:pt x="55553" y="118553"/>
                  </a:cubicBezTo>
                  <a:cubicBezTo>
                    <a:pt x="54872" y="116821"/>
                    <a:pt x="53881" y="115076"/>
                    <a:pt x="54120" y="113231"/>
                  </a:cubicBezTo>
                  <a:cubicBezTo>
                    <a:pt x="54502" y="110269"/>
                    <a:pt x="57681" y="108706"/>
                    <a:pt x="60090" y="106941"/>
                  </a:cubicBezTo>
                  <a:cubicBezTo>
                    <a:pt x="63716" y="104284"/>
                    <a:pt x="66206" y="100125"/>
                    <a:pt x="66835" y="95675"/>
                  </a:cubicBezTo>
                  <a:lnTo>
                    <a:pt x="66835" y="95675"/>
                  </a:lnTo>
                  <a:cubicBezTo>
                    <a:pt x="65061" y="96232"/>
                    <a:pt x="63075" y="96745"/>
                    <a:pt x="61220" y="96745"/>
                  </a:cubicBezTo>
                  <a:cubicBezTo>
                    <a:pt x="59581" y="96745"/>
                    <a:pt x="58045" y="96344"/>
                    <a:pt x="56849" y="95215"/>
                  </a:cubicBezTo>
                  <a:cubicBezTo>
                    <a:pt x="55965" y="94380"/>
                    <a:pt x="55421" y="93259"/>
                    <a:pt x="54897" y="92162"/>
                  </a:cubicBezTo>
                  <a:lnTo>
                    <a:pt x="50173" y="82291"/>
                  </a:lnTo>
                  <a:cubicBezTo>
                    <a:pt x="49966" y="81857"/>
                    <a:pt x="49755" y="81362"/>
                    <a:pt x="49925" y="80912"/>
                  </a:cubicBezTo>
                  <a:cubicBezTo>
                    <a:pt x="50074" y="80517"/>
                    <a:pt x="50366" y="80356"/>
                    <a:pt x="50717" y="80356"/>
                  </a:cubicBezTo>
                  <a:cubicBezTo>
                    <a:pt x="51453" y="80356"/>
                    <a:pt x="52449" y="81064"/>
                    <a:pt x="52928" y="81807"/>
                  </a:cubicBezTo>
                  <a:cubicBezTo>
                    <a:pt x="55452" y="85724"/>
                    <a:pt x="57718" y="89804"/>
                    <a:pt x="59707" y="94020"/>
                  </a:cubicBezTo>
                  <a:cubicBezTo>
                    <a:pt x="63791" y="93273"/>
                    <a:pt x="67648" y="91596"/>
                    <a:pt x="70980" y="89118"/>
                  </a:cubicBezTo>
                  <a:cubicBezTo>
                    <a:pt x="72037" y="88329"/>
                    <a:pt x="73088" y="87386"/>
                    <a:pt x="73445" y="86117"/>
                  </a:cubicBezTo>
                  <a:cubicBezTo>
                    <a:pt x="73802" y="84846"/>
                    <a:pt x="73146" y="83218"/>
                    <a:pt x="71846" y="82993"/>
                  </a:cubicBezTo>
                  <a:cubicBezTo>
                    <a:pt x="71723" y="82971"/>
                    <a:pt x="71600" y="82963"/>
                    <a:pt x="71476" y="82963"/>
                  </a:cubicBezTo>
                  <a:cubicBezTo>
                    <a:pt x="71093" y="82963"/>
                    <a:pt x="70708" y="83045"/>
                    <a:pt x="70324" y="83086"/>
                  </a:cubicBezTo>
                  <a:cubicBezTo>
                    <a:pt x="70133" y="83106"/>
                    <a:pt x="69943" y="83115"/>
                    <a:pt x="69755" y="83115"/>
                  </a:cubicBezTo>
                  <a:cubicBezTo>
                    <a:pt x="66927" y="83115"/>
                    <a:pt x="64468" y="80925"/>
                    <a:pt x="62588" y="78727"/>
                  </a:cubicBezTo>
                  <a:cubicBezTo>
                    <a:pt x="63132" y="78118"/>
                    <a:pt x="63852" y="77890"/>
                    <a:pt x="64640" y="77890"/>
                  </a:cubicBezTo>
                  <a:cubicBezTo>
                    <a:pt x="65842" y="77890"/>
                    <a:pt x="67201" y="78421"/>
                    <a:pt x="68334" y="78941"/>
                  </a:cubicBezTo>
                  <a:cubicBezTo>
                    <a:pt x="71699" y="80486"/>
                    <a:pt x="75249" y="81588"/>
                    <a:pt x="78895" y="82221"/>
                  </a:cubicBezTo>
                  <a:cubicBezTo>
                    <a:pt x="79803" y="82378"/>
                    <a:pt x="80736" y="82513"/>
                    <a:pt x="81554" y="82936"/>
                  </a:cubicBezTo>
                  <a:cubicBezTo>
                    <a:pt x="82126" y="83232"/>
                    <a:pt x="82622" y="83658"/>
                    <a:pt x="83095" y="84096"/>
                  </a:cubicBezTo>
                  <a:cubicBezTo>
                    <a:pt x="87298" y="87967"/>
                    <a:pt x="90407" y="93013"/>
                    <a:pt x="91975" y="98509"/>
                  </a:cubicBezTo>
                  <a:cubicBezTo>
                    <a:pt x="92104" y="98538"/>
                    <a:pt x="92231" y="98552"/>
                    <a:pt x="92354" y="98552"/>
                  </a:cubicBezTo>
                  <a:cubicBezTo>
                    <a:pt x="93754" y="98552"/>
                    <a:pt x="94717" y="96760"/>
                    <a:pt x="94833" y="95252"/>
                  </a:cubicBezTo>
                  <a:cubicBezTo>
                    <a:pt x="94960" y="93612"/>
                    <a:pt x="94769" y="91722"/>
                    <a:pt x="95948" y="90578"/>
                  </a:cubicBezTo>
                  <a:cubicBezTo>
                    <a:pt x="96875" y="89678"/>
                    <a:pt x="98399" y="89556"/>
                    <a:pt x="99214" y="88552"/>
                  </a:cubicBezTo>
                  <a:cubicBezTo>
                    <a:pt x="100238" y="87289"/>
                    <a:pt x="99703" y="85157"/>
                    <a:pt x="100900" y="84056"/>
                  </a:cubicBezTo>
                  <a:cubicBezTo>
                    <a:pt x="101284" y="83704"/>
                    <a:pt x="101728" y="83552"/>
                    <a:pt x="102190" y="83552"/>
                  </a:cubicBezTo>
                  <a:cubicBezTo>
                    <a:pt x="103537" y="83552"/>
                    <a:pt x="105034" y="84844"/>
                    <a:pt x="105630" y="86240"/>
                  </a:cubicBezTo>
                  <a:cubicBezTo>
                    <a:pt x="106431" y="88116"/>
                    <a:pt x="106723" y="90422"/>
                    <a:pt x="108410" y="91569"/>
                  </a:cubicBezTo>
                  <a:lnTo>
                    <a:pt x="111137" y="91176"/>
                  </a:lnTo>
                  <a:cubicBezTo>
                    <a:pt x="111152" y="95778"/>
                    <a:pt x="112750" y="100362"/>
                    <a:pt x="115602" y="103975"/>
                  </a:cubicBezTo>
                  <a:cubicBezTo>
                    <a:pt x="117157" y="103161"/>
                    <a:pt x="116453" y="100795"/>
                    <a:pt x="115480" y="99330"/>
                  </a:cubicBezTo>
                  <a:cubicBezTo>
                    <a:pt x="114508" y="97866"/>
                    <a:pt x="113554" y="95681"/>
                    <a:pt x="114936" y="94596"/>
                  </a:cubicBezTo>
                  <a:lnTo>
                    <a:pt x="114936" y="94596"/>
                  </a:lnTo>
                  <a:cubicBezTo>
                    <a:pt x="116854" y="94614"/>
                    <a:pt x="117747" y="97259"/>
                    <a:pt x="119611" y="97712"/>
                  </a:cubicBezTo>
                  <a:cubicBezTo>
                    <a:pt x="119777" y="97752"/>
                    <a:pt x="119940" y="97771"/>
                    <a:pt x="120101" y="97771"/>
                  </a:cubicBezTo>
                  <a:cubicBezTo>
                    <a:pt x="121744" y="97771"/>
                    <a:pt x="123089" y="95790"/>
                    <a:pt x="122784" y="94080"/>
                  </a:cubicBezTo>
                  <a:cubicBezTo>
                    <a:pt x="122451" y="92201"/>
                    <a:pt x="120835" y="90820"/>
                    <a:pt x="119169" y="89895"/>
                  </a:cubicBezTo>
                  <a:cubicBezTo>
                    <a:pt x="117675" y="88258"/>
                    <a:pt x="119833" y="85644"/>
                    <a:pt x="122018" y="85274"/>
                  </a:cubicBezTo>
                  <a:cubicBezTo>
                    <a:pt x="122730" y="85153"/>
                    <a:pt x="123464" y="85138"/>
                    <a:pt x="124199" y="85138"/>
                  </a:cubicBezTo>
                  <a:cubicBezTo>
                    <a:pt x="124443" y="85138"/>
                    <a:pt x="124686" y="85140"/>
                    <a:pt x="124930" y="85140"/>
                  </a:cubicBezTo>
                  <a:cubicBezTo>
                    <a:pt x="126201" y="85140"/>
                    <a:pt x="127452" y="85095"/>
                    <a:pt x="128573" y="84531"/>
                  </a:cubicBezTo>
                  <a:cubicBezTo>
                    <a:pt x="130946" y="83339"/>
                    <a:pt x="131739" y="80207"/>
                    <a:pt x="131200" y="77607"/>
                  </a:cubicBezTo>
                  <a:cubicBezTo>
                    <a:pt x="130659" y="75007"/>
                    <a:pt x="129117" y="72748"/>
                    <a:pt x="127857" y="70410"/>
                  </a:cubicBezTo>
                  <a:cubicBezTo>
                    <a:pt x="126781" y="68413"/>
                    <a:pt x="126249" y="65298"/>
                    <a:pt x="128341" y="64420"/>
                  </a:cubicBezTo>
                  <a:cubicBezTo>
                    <a:pt x="128900" y="64186"/>
                    <a:pt x="129528" y="64195"/>
                    <a:pt x="130135" y="64170"/>
                  </a:cubicBezTo>
                  <a:cubicBezTo>
                    <a:pt x="138047" y="63837"/>
                    <a:pt x="144592" y="55459"/>
                    <a:pt x="143005" y="47701"/>
                  </a:cubicBezTo>
                  <a:cubicBezTo>
                    <a:pt x="142706" y="46238"/>
                    <a:pt x="142140" y="44786"/>
                    <a:pt x="141097" y="43719"/>
                  </a:cubicBezTo>
                  <a:cubicBezTo>
                    <a:pt x="139216" y="41800"/>
                    <a:pt x="136024" y="41349"/>
                    <a:pt x="134619" y="39057"/>
                  </a:cubicBezTo>
                  <a:cubicBezTo>
                    <a:pt x="132900" y="36255"/>
                    <a:pt x="135025" y="32537"/>
                    <a:pt x="137778" y="30737"/>
                  </a:cubicBezTo>
                  <a:cubicBezTo>
                    <a:pt x="140529" y="28938"/>
                    <a:pt x="143891" y="28156"/>
                    <a:pt x="146461" y="26105"/>
                  </a:cubicBezTo>
                  <a:cubicBezTo>
                    <a:pt x="147145" y="26087"/>
                    <a:pt x="147512" y="25417"/>
                    <a:pt x="147638" y="24743"/>
                  </a:cubicBezTo>
                  <a:cubicBezTo>
                    <a:pt x="147716" y="24319"/>
                    <a:pt x="147611" y="23887"/>
                    <a:pt x="147608" y="23456"/>
                  </a:cubicBezTo>
                  <a:cubicBezTo>
                    <a:pt x="147598" y="22276"/>
                    <a:pt x="148442" y="21139"/>
                    <a:pt x="149574" y="20805"/>
                  </a:cubicBezTo>
                  <a:cubicBezTo>
                    <a:pt x="149811" y="20736"/>
                    <a:pt x="150056" y="20702"/>
                    <a:pt x="150302" y="20702"/>
                  </a:cubicBezTo>
                  <a:cubicBezTo>
                    <a:pt x="151231" y="20702"/>
                    <a:pt x="152165" y="21179"/>
                    <a:pt x="152664" y="21968"/>
                  </a:cubicBezTo>
                  <a:cubicBezTo>
                    <a:pt x="153442" y="23198"/>
                    <a:pt x="153129" y="24821"/>
                    <a:pt x="152563" y="26163"/>
                  </a:cubicBezTo>
                  <a:cubicBezTo>
                    <a:pt x="151998" y="27505"/>
                    <a:pt x="151199" y="28790"/>
                    <a:pt x="151051" y="30239"/>
                  </a:cubicBezTo>
                  <a:cubicBezTo>
                    <a:pt x="150905" y="31687"/>
                    <a:pt x="151726" y="33391"/>
                    <a:pt x="153173" y="33553"/>
                  </a:cubicBezTo>
                  <a:cubicBezTo>
                    <a:pt x="153252" y="33562"/>
                    <a:pt x="153330" y="33566"/>
                    <a:pt x="153406" y="33566"/>
                  </a:cubicBezTo>
                  <a:cubicBezTo>
                    <a:pt x="155043" y="33566"/>
                    <a:pt x="156090" y="31574"/>
                    <a:pt x="156201" y="29877"/>
                  </a:cubicBezTo>
                  <a:cubicBezTo>
                    <a:pt x="156318" y="28099"/>
                    <a:pt x="155972" y="26160"/>
                    <a:pt x="156925" y="24659"/>
                  </a:cubicBezTo>
                  <a:cubicBezTo>
                    <a:pt x="158377" y="22374"/>
                    <a:pt x="162385" y="21839"/>
                    <a:pt x="162490" y="19133"/>
                  </a:cubicBezTo>
                  <a:cubicBezTo>
                    <a:pt x="162574" y="16945"/>
                    <a:pt x="159821" y="15661"/>
                    <a:pt x="159327" y="13530"/>
                  </a:cubicBezTo>
                  <a:cubicBezTo>
                    <a:pt x="159129" y="12668"/>
                    <a:pt x="159325" y="11773"/>
                    <a:pt x="159405" y="10894"/>
                  </a:cubicBezTo>
                  <a:cubicBezTo>
                    <a:pt x="159709" y="7612"/>
                    <a:pt x="158263" y="4218"/>
                    <a:pt x="155688" y="2163"/>
                  </a:cubicBezTo>
                  <a:cubicBezTo>
                    <a:pt x="153919" y="751"/>
                    <a:pt x="151652" y="0"/>
                    <a:pt x="1493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38" name="Google Shape;1738;p74"/>
            <p:cNvSpPr/>
            <p:nvPr/>
          </p:nvSpPr>
          <p:spPr>
            <a:xfrm>
              <a:off x="4318733" y="3304755"/>
              <a:ext cx="188574" cy="104206"/>
            </a:xfrm>
            <a:custGeom>
              <a:avLst/>
              <a:gdLst/>
              <a:ahLst/>
              <a:cxnLst/>
              <a:rect l="l" t="t" r="r" b="b"/>
              <a:pathLst>
                <a:path w="13717" h="7580" extrusionOk="0">
                  <a:moveTo>
                    <a:pt x="9951" y="0"/>
                  </a:moveTo>
                  <a:cubicBezTo>
                    <a:pt x="6355" y="0"/>
                    <a:pt x="1" y="1281"/>
                    <a:pt x="2486" y="4894"/>
                  </a:cubicBezTo>
                  <a:cubicBezTo>
                    <a:pt x="3169" y="5885"/>
                    <a:pt x="4297" y="6467"/>
                    <a:pt x="5404" y="6938"/>
                  </a:cubicBezTo>
                  <a:cubicBezTo>
                    <a:pt x="6217" y="7282"/>
                    <a:pt x="7136" y="7580"/>
                    <a:pt x="8003" y="7580"/>
                  </a:cubicBezTo>
                  <a:cubicBezTo>
                    <a:pt x="8565" y="7580"/>
                    <a:pt x="9106" y="7454"/>
                    <a:pt x="9581" y="7134"/>
                  </a:cubicBezTo>
                  <a:cubicBezTo>
                    <a:pt x="10406" y="6577"/>
                    <a:pt x="13156" y="2774"/>
                    <a:pt x="13348" y="1948"/>
                  </a:cubicBezTo>
                  <a:cubicBezTo>
                    <a:pt x="13716" y="358"/>
                    <a:pt x="13186" y="447"/>
                    <a:pt x="11597" y="126"/>
                  </a:cubicBezTo>
                  <a:cubicBezTo>
                    <a:pt x="11194" y="44"/>
                    <a:pt x="10620" y="0"/>
                    <a:pt x="99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74"/>
            <p:cNvSpPr/>
            <p:nvPr/>
          </p:nvSpPr>
          <p:spPr>
            <a:xfrm>
              <a:off x="4184008" y="3294293"/>
              <a:ext cx="307229" cy="221541"/>
            </a:xfrm>
            <a:custGeom>
              <a:avLst/>
              <a:gdLst/>
              <a:ahLst/>
              <a:cxnLst/>
              <a:rect l="l" t="t" r="r" b="b"/>
              <a:pathLst>
                <a:path w="22348" h="16115" extrusionOk="0">
                  <a:moveTo>
                    <a:pt x="946" y="1"/>
                  </a:moveTo>
                  <a:cubicBezTo>
                    <a:pt x="616" y="1"/>
                    <a:pt x="299" y="66"/>
                    <a:pt x="1" y="208"/>
                  </a:cubicBezTo>
                  <a:cubicBezTo>
                    <a:pt x="742" y="1762"/>
                    <a:pt x="2032" y="3475"/>
                    <a:pt x="2935" y="5119"/>
                  </a:cubicBezTo>
                  <a:cubicBezTo>
                    <a:pt x="6575" y="11745"/>
                    <a:pt x="13987" y="16115"/>
                    <a:pt x="21544" y="16115"/>
                  </a:cubicBezTo>
                  <a:cubicBezTo>
                    <a:pt x="21635" y="16115"/>
                    <a:pt x="21726" y="16114"/>
                    <a:pt x="21817" y="16113"/>
                  </a:cubicBezTo>
                  <a:cubicBezTo>
                    <a:pt x="22347" y="15571"/>
                    <a:pt x="21564" y="14744"/>
                    <a:pt x="20866" y="14448"/>
                  </a:cubicBezTo>
                  <a:cubicBezTo>
                    <a:pt x="18934" y="13634"/>
                    <a:pt x="16857" y="13226"/>
                    <a:pt x="14879" y="12532"/>
                  </a:cubicBezTo>
                  <a:cubicBezTo>
                    <a:pt x="12900" y="11839"/>
                    <a:pt x="10943" y="10790"/>
                    <a:pt x="9769" y="9051"/>
                  </a:cubicBezTo>
                  <a:cubicBezTo>
                    <a:pt x="9280" y="8326"/>
                    <a:pt x="8945" y="7508"/>
                    <a:pt x="8542" y="6731"/>
                  </a:cubicBezTo>
                  <a:cubicBezTo>
                    <a:pt x="7503" y="4729"/>
                    <a:pt x="3759" y="1"/>
                    <a:pt x="9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74"/>
            <p:cNvSpPr/>
            <p:nvPr/>
          </p:nvSpPr>
          <p:spPr>
            <a:xfrm>
              <a:off x="4375414" y="3519298"/>
              <a:ext cx="530420" cy="446038"/>
            </a:xfrm>
            <a:custGeom>
              <a:avLst/>
              <a:gdLst/>
              <a:ahLst/>
              <a:cxnLst/>
              <a:rect l="l" t="t" r="r" b="b"/>
              <a:pathLst>
                <a:path w="38583" h="32445" extrusionOk="0">
                  <a:moveTo>
                    <a:pt x="17573" y="0"/>
                  </a:moveTo>
                  <a:cubicBezTo>
                    <a:pt x="14431" y="0"/>
                    <a:pt x="10968" y="2180"/>
                    <a:pt x="9011" y="4369"/>
                  </a:cubicBezTo>
                  <a:cubicBezTo>
                    <a:pt x="8028" y="5468"/>
                    <a:pt x="7111" y="6810"/>
                    <a:pt x="5676" y="7153"/>
                  </a:cubicBezTo>
                  <a:cubicBezTo>
                    <a:pt x="4830" y="7356"/>
                    <a:pt x="3925" y="7164"/>
                    <a:pt x="3076" y="7361"/>
                  </a:cubicBezTo>
                  <a:cubicBezTo>
                    <a:pt x="581" y="7938"/>
                    <a:pt x="1" y="11293"/>
                    <a:pt x="569" y="13791"/>
                  </a:cubicBezTo>
                  <a:cubicBezTo>
                    <a:pt x="1136" y="16289"/>
                    <a:pt x="2307" y="18910"/>
                    <a:pt x="1374" y="21296"/>
                  </a:cubicBezTo>
                  <a:cubicBezTo>
                    <a:pt x="1185" y="21776"/>
                    <a:pt x="913" y="22246"/>
                    <a:pt x="921" y="22762"/>
                  </a:cubicBezTo>
                  <a:cubicBezTo>
                    <a:pt x="932" y="23380"/>
                    <a:pt x="1355" y="23921"/>
                    <a:pt x="1849" y="24293"/>
                  </a:cubicBezTo>
                  <a:cubicBezTo>
                    <a:pt x="2646" y="24890"/>
                    <a:pt x="3559" y="25128"/>
                    <a:pt x="4517" y="25128"/>
                  </a:cubicBezTo>
                  <a:cubicBezTo>
                    <a:pt x="6301" y="25128"/>
                    <a:pt x="8239" y="24301"/>
                    <a:pt x="9868" y="23418"/>
                  </a:cubicBezTo>
                  <a:cubicBezTo>
                    <a:pt x="11665" y="22444"/>
                    <a:pt x="13735" y="21414"/>
                    <a:pt x="15685" y="21414"/>
                  </a:cubicBezTo>
                  <a:cubicBezTo>
                    <a:pt x="16453" y="21414"/>
                    <a:pt x="17203" y="21574"/>
                    <a:pt x="17910" y="21960"/>
                  </a:cubicBezTo>
                  <a:cubicBezTo>
                    <a:pt x="20585" y="23420"/>
                    <a:pt x="20837" y="27119"/>
                    <a:pt x="22486" y="29685"/>
                  </a:cubicBezTo>
                  <a:cubicBezTo>
                    <a:pt x="23522" y="31296"/>
                    <a:pt x="25450" y="32445"/>
                    <a:pt x="27291" y="32445"/>
                  </a:cubicBezTo>
                  <a:cubicBezTo>
                    <a:pt x="28027" y="32445"/>
                    <a:pt x="28749" y="32261"/>
                    <a:pt x="29394" y="31851"/>
                  </a:cubicBezTo>
                  <a:cubicBezTo>
                    <a:pt x="30163" y="31362"/>
                    <a:pt x="30731" y="30624"/>
                    <a:pt x="31285" y="29900"/>
                  </a:cubicBezTo>
                  <a:lnTo>
                    <a:pt x="34684" y="25460"/>
                  </a:lnTo>
                  <a:cubicBezTo>
                    <a:pt x="36183" y="23501"/>
                    <a:pt x="37736" y="21414"/>
                    <a:pt x="38025" y="18965"/>
                  </a:cubicBezTo>
                  <a:cubicBezTo>
                    <a:pt x="38582" y="14235"/>
                    <a:pt x="34390" y="10436"/>
                    <a:pt x="30609" y="7540"/>
                  </a:cubicBezTo>
                  <a:cubicBezTo>
                    <a:pt x="30407" y="6031"/>
                    <a:pt x="30190" y="4479"/>
                    <a:pt x="29421" y="3165"/>
                  </a:cubicBezTo>
                  <a:cubicBezTo>
                    <a:pt x="28683" y="1906"/>
                    <a:pt x="27576" y="1186"/>
                    <a:pt x="26718" y="1186"/>
                  </a:cubicBezTo>
                  <a:cubicBezTo>
                    <a:pt x="25783" y="1186"/>
                    <a:pt x="25141" y="2039"/>
                    <a:pt x="25589" y="3982"/>
                  </a:cubicBezTo>
                  <a:cubicBezTo>
                    <a:pt x="25561" y="3983"/>
                    <a:pt x="25533" y="3983"/>
                    <a:pt x="25505" y="3983"/>
                  </a:cubicBezTo>
                  <a:cubicBezTo>
                    <a:pt x="23077" y="3983"/>
                    <a:pt x="21095" y="399"/>
                    <a:pt x="18382" y="51"/>
                  </a:cubicBezTo>
                  <a:cubicBezTo>
                    <a:pt x="18115" y="17"/>
                    <a:pt x="17846" y="0"/>
                    <a:pt x="175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1" name="Google Shape;1741;p74"/>
          <p:cNvSpPr txBox="1">
            <a:spLocks noGrp="1"/>
          </p:cNvSpPr>
          <p:nvPr>
            <p:ph type="title"/>
          </p:nvPr>
        </p:nvSpPr>
        <p:spPr>
          <a:xfrm>
            <a:off x="311700" y="44710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Map</a:t>
            </a:r>
            <a:endParaRPr/>
          </a:p>
        </p:txBody>
      </p:sp>
      <p:sp>
        <p:nvSpPr>
          <p:cNvPr id="1742" name="Google Shape;1742;p74"/>
          <p:cNvSpPr/>
          <p:nvPr/>
        </p:nvSpPr>
        <p:spPr>
          <a:xfrm>
            <a:off x="5640359" y="1680901"/>
            <a:ext cx="255300" cy="2553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3" name="Google Shape;1743;p74"/>
          <p:cNvSpPr/>
          <p:nvPr/>
        </p:nvSpPr>
        <p:spPr>
          <a:xfrm>
            <a:off x="5640359" y="2638992"/>
            <a:ext cx="255300" cy="255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4" name="Google Shape;1744;p74"/>
          <p:cNvSpPr/>
          <p:nvPr/>
        </p:nvSpPr>
        <p:spPr>
          <a:xfrm>
            <a:off x="5640359" y="3597088"/>
            <a:ext cx="255300" cy="255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5" name="Google Shape;1745;p74"/>
          <p:cNvSpPr/>
          <p:nvPr/>
        </p:nvSpPr>
        <p:spPr>
          <a:xfrm>
            <a:off x="3872903" y="2122136"/>
            <a:ext cx="197400" cy="197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6" name="Google Shape;1746;p74"/>
          <p:cNvSpPr/>
          <p:nvPr/>
        </p:nvSpPr>
        <p:spPr>
          <a:xfrm>
            <a:off x="2083811" y="3363493"/>
            <a:ext cx="197400" cy="197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7" name="Google Shape;1747;p74"/>
          <p:cNvSpPr/>
          <p:nvPr/>
        </p:nvSpPr>
        <p:spPr>
          <a:xfrm>
            <a:off x="1454425" y="2122149"/>
            <a:ext cx="197400" cy="1974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8" name="Google Shape;1748;p74"/>
          <p:cNvSpPr txBox="1"/>
          <p:nvPr/>
        </p:nvSpPr>
        <p:spPr>
          <a:xfrm>
            <a:off x="6131678" y="1755757"/>
            <a:ext cx="17634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650" tIns="34325" rIns="68650" bIns="34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Venus has a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beautiful name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49" name="Google Shape;1749;p74"/>
          <p:cNvSpPr txBox="1"/>
          <p:nvPr/>
        </p:nvSpPr>
        <p:spPr>
          <a:xfrm>
            <a:off x="6098392" y="1315644"/>
            <a:ext cx="17634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Venus</a:t>
            </a:r>
            <a:endParaRPr sz="2100" b="1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50" name="Google Shape;1750;p74"/>
          <p:cNvSpPr txBox="1"/>
          <p:nvPr/>
        </p:nvSpPr>
        <p:spPr>
          <a:xfrm>
            <a:off x="6131678" y="2734107"/>
            <a:ext cx="17634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650" tIns="34325" rIns="68650" bIns="34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Jupiter is the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biggest planet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51" name="Google Shape;1751;p74"/>
          <p:cNvSpPr txBox="1"/>
          <p:nvPr/>
        </p:nvSpPr>
        <p:spPr>
          <a:xfrm>
            <a:off x="6098392" y="2293989"/>
            <a:ext cx="17634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Jupiter</a:t>
            </a:r>
            <a:endParaRPr sz="2100" b="1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52" name="Google Shape;1752;p74"/>
          <p:cNvSpPr txBox="1"/>
          <p:nvPr/>
        </p:nvSpPr>
        <p:spPr>
          <a:xfrm>
            <a:off x="6131678" y="3712469"/>
            <a:ext cx="17634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650" tIns="34325" rIns="68650" bIns="34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Mercury is the smallest planet 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53" name="Google Shape;1753;p74"/>
          <p:cNvSpPr txBox="1"/>
          <p:nvPr/>
        </p:nvSpPr>
        <p:spPr>
          <a:xfrm>
            <a:off x="6098392" y="3272346"/>
            <a:ext cx="17634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Mercury</a:t>
            </a:r>
            <a:endParaRPr sz="2100" b="1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p76"/>
          <p:cNvSpPr txBox="1">
            <a:spLocks noGrp="1"/>
          </p:cNvSpPr>
          <p:nvPr>
            <p:ph type="subTitle" idx="1"/>
          </p:nvPr>
        </p:nvSpPr>
        <p:spPr>
          <a:xfrm>
            <a:off x="855250" y="2568075"/>
            <a:ext cx="3296700" cy="11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replace the image on the screen with your own work. Just delete this one, add yours and center it properly</a:t>
            </a:r>
            <a:endParaRPr/>
          </a:p>
        </p:txBody>
      </p:sp>
      <p:sp>
        <p:nvSpPr>
          <p:cNvPr id="1903" name="Google Shape;1903;p76"/>
          <p:cNvSpPr txBox="1">
            <a:spLocks noGrp="1"/>
          </p:cNvSpPr>
          <p:nvPr>
            <p:ph type="title"/>
          </p:nvPr>
        </p:nvSpPr>
        <p:spPr>
          <a:xfrm>
            <a:off x="855250" y="1690200"/>
            <a:ext cx="2845500" cy="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dirty="0"/>
              <a:t>Desktop Software</a:t>
            </a:r>
            <a:endParaRPr dirty="0"/>
          </a:p>
        </p:txBody>
      </p:sp>
      <p:pic>
        <p:nvPicPr>
          <p:cNvPr id="1904" name="Google Shape;1904;p76"/>
          <p:cNvPicPr preferRelativeResize="0"/>
          <p:nvPr/>
        </p:nvPicPr>
        <p:blipFill rotWithShape="1">
          <a:blip r:embed="rId3">
            <a:alphaModFix/>
          </a:blip>
          <a:srcRect l="-210" r="209" b="17149"/>
          <a:stretch/>
        </p:blipFill>
        <p:spPr>
          <a:xfrm>
            <a:off x="4784207" y="1425226"/>
            <a:ext cx="3190774" cy="1939158"/>
          </a:xfrm>
          <a:prstGeom prst="rect">
            <a:avLst/>
          </a:prstGeom>
          <a:noFill/>
          <a:ln>
            <a:noFill/>
          </a:ln>
        </p:spPr>
      </p:pic>
      <p:sp>
        <p:nvSpPr>
          <p:cNvPr id="1905" name="Google Shape;1905;p76"/>
          <p:cNvSpPr/>
          <p:nvPr/>
        </p:nvSpPr>
        <p:spPr>
          <a:xfrm>
            <a:off x="4675925" y="1301350"/>
            <a:ext cx="3426730" cy="2706090"/>
          </a:xfrm>
          <a:custGeom>
            <a:avLst/>
            <a:gdLst/>
            <a:ahLst/>
            <a:cxnLst/>
            <a:rect l="l" t="t" r="r" b="b"/>
            <a:pathLst>
              <a:path w="131696" h="100673" extrusionOk="0">
                <a:moveTo>
                  <a:pt x="128192" y="0"/>
                </a:moveTo>
                <a:lnTo>
                  <a:pt x="3504" y="0"/>
                </a:lnTo>
                <a:lnTo>
                  <a:pt x="3504" y="0"/>
                </a:lnTo>
                <a:lnTo>
                  <a:pt x="2821" y="0"/>
                </a:lnTo>
                <a:lnTo>
                  <a:pt x="2137" y="257"/>
                </a:lnTo>
                <a:lnTo>
                  <a:pt x="1624" y="598"/>
                </a:lnTo>
                <a:lnTo>
                  <a:pt x="1026" y="1026"/>
                </a:lnTo>
                <a:lnTo>
                  <a:pt x="599" y="1538"/>
                </a:lnTo>
                <a:lnTo>
                  <a:pt x="342" y="2137"/>
                </a:lnTo>
                <a:lnTo>
                  <a:pt x="86" y="2735"/>
                </a:lnTo>
                <a:lnTo>
                  <a:pt x="0" y="3504"/>
                </a:lnTo>
                <a:lnTo>
                  <a:pt x="0" y="79991"/>
                </a:lnTo>
                <a:lnTo>
                  <a:pt x="0" y="79991"/>
                </a:lnTo>
                <a:lnTo>
                  <a:pt x="86" y="80675"/>
                </a:lnTo>
                <a:lnTo>
                  <a:pt x="342" y="81359"/>
                </a:lnTo>
                <a:lnTo>
                  <a:pt x="599" y="81957"/>
                </a:lnTo>
                <a:lnTo>
                  <a:pt x="1026" y="82470"/>
                </a:lnTo>
                <a:lnTo>
                  <a:pt x="1624" y="82897"/>
                </a:lnTo>
                <a:lnTo>
                  <a:pt x="2137" y="83239"/>
                </a:lnTo>
                <a:lnTo>
                  <a:pt x="2821" y="83410"/>
                </a:lnTo>
                <a:lnTo>
                  <a:pt x="3504" y="83495"/>
                </a:lnTo>
                <a:lnTo>
                  <a:pt x="52132" y="83495"/>
                </a:lnTo>
                <a:lnTo>
                  <a:pt x="51191" y="89990"/>
                </a:lnTo>
                <a:lnTo>
                  <a:pt x="51191" y="89990"/>
                </a:lnTo>
                <a:lnTo>
                  <a:pt x="50850" y="91272"/>
                </a:lnTo>
                <a:lnTo>
                  <a:pt x="50251" y="92640"/>
                </a:lnTo>
                <a:lnTo>
                  <a:pt x="49910" y="93238"/>
                </a:lnTo>
                <a:lnTo>
                  <a:pt x="49482" y="93836"/>
                </a:lnTo>
                <a:lnTo>
                  <a:pt x="49055" y="94349"/>
                </a:lnTo>
                <a:lnTo>
                  <a:pt x="48628" y="94862"/>
                </a:lnTo>
                <a:lnTo>
                  <a:pt x="43842" y="98024"/>
                </a:lnTo>
                <a:lnTo>
                  <a:pt x="43842" y="98024"/>
                </a:lnTo>
                <a:lnTo>
                  <a:pt x="43585" y="98280"/>
                </a:lnTo>
                <a:lnTo>
                  <a:pt x="43415" y="98536"/>
                </a:lnTo>
                <a:lnTo>
                  <a:pt x="43329" y="98878"/>
                </a:lnTo>
                <a:lnTo>
                  <a:pt x="43244" y="99220"/>
                </a:lnTo>
                <a:lnTo>
                  <a:pt x="43329" y="99562"/>
                </a:lnTo>
                <a:lnTo>
                  <a:pt x="43415" y="99818"/>
                </a:lnTo>
                <a:lnTo>
                  <a:pt x="43585" y="100160"/>
                </a:lnTo>
                <a:lnTo>
                  <a:pt x="43842" y="100417"/>
                </a:lnTo>
                <a:lnTo>
                  <a:pt x="43842" y="100417"/>
                </a:lnTo>
                <a:lnTo>
                  <a:pt x="44269" y="100588"/>
                </a:lnTo>
                <a:lnTo>
                  <a:pt x="44782" y="100673"/>
                </a:lnTo>
                <a:lnTo>
                  <a:pt x="65891" y="100673"/>
                </a:lnTo>
                <a:lnTo>
                  <a:pt x="86914" y="100673"/>
                </a:lnTo>
                <a:lnTo>
                  <a:pt x="86914" y="100673"/>
                </a:lnTo>
                <a:lnTo>
                  <a:pt x="87427" y="100588"/>
                </a:lnTo>
                <a:lnTo>
                  <a:pt x="87854" y="100417"/>
                </a:lnTo>
                <a:lnTo>
                  <a:pt x="87854" y="100417"/>
                </a:lnTo>
                <a:lnTo>
                  <a:pt x="88111" y="100160"/>
                </a:lnTo>
                <a:lnTo>
                  <a:pt x="88281" y="99818"/>
                </a:lnTo>
                <a:lnTo>
                  <a:pt x="88367" y="99562"/>
                </a:lnTo>
                <a:lnTo>
                  <a:pt x="88452" y="99220"/>
                </a:lnTo>
                <a:lnTo>
                  <a:pt x="88367" y="98878"/>
                </a:lnTo>
                <a:lnTo>
                  <a:pt x="88281" y="98536"/>
                </a:lnTo>
                <a:lnTo>
                  <a:pt x="88111" y="98280"/>
                </a:lnTo>
                <a:lnTo>
                  <a:pt x="87854" y="98024"/>
                </a:lnTo>
                <a:lnTo>
                  <a:pt x="83154" y="94862"/>
                </a:lnTo>
                <a:lnTo>
                  <a:pt x="83154" y="94862"/>
                </a:lnTo>
                <a:lnTo>
                  <a:pt x="83068" y="94862"/>
                </a:lnTo>
                <a:lnTo>
                  <a:pt x="83068" y="94862"/>
                </a:lnTo>
                <a:lnTo>
                  <a:pt x="82556" y="94349"/>
                </a:lnTo>
                <a:lnTo>
                  <a:pt x="82128" y="93836"/>
                </a:lnTo>
                <a:lnTo>
                  <a:pt x="81786" y="93238"/>
                </a:lnTo>
                <a:lnTo>
                  <a:pt x="81445" y="92640"/>
                </a:lnTo>
                <a:lnTo>
                  <a:pt x="80846" y="91272"/>
                </a:lnTo>
                <a:lnTo>
                  <a:pt x="80505" y="89990"/>
                </a:lnTo>
                <a:lnTo>
                  <a:pt x="79564" y="83495"/>
                </a:lnTo>
                <a:lnTo>
                  <a:pt x="128192" y="83495"/>
                </a:lnTo>
                <a:lnTo>
                  <a:pt x="128192" y="83495"/>
                </a:lnTo>
                <a:lnTo>
                  <a:pt x="128875" y="83410"/>
                </a:lnTo>
                <a:lnTo>
                  <a:pt x="129559" y="83239"/>
                </a:lnTo>
                <a:lnTo>
                  <a:pt x="130157" y="82897"/>
                </a:lnTo>
                <a:lnTo>
                  <a:pt x="130670" y="82470"/>
                </a:lnTo>
                <a:lnTo>
                  <a:pt x="131097" y="81957"/>
                </a:lnTo>
                <a:lnTo>
                  <a:pt x="131354" y="81359"/>
                </a:lnTo>
                <a:lnTo>
                  <a:pt x="131610" y="80675"/>
                </a:lnTo>
                <a:lnTo>
                  <a:pt x="131696" y="79991"/>
                </a:lnTo>
                <a:lnTo>
                  <a:pt x="131696" y="3504"/>
                </a:lnTo>
                <a:lnTo>
                  <a:pt x="131696" y="3504"/>
                </a:lnTo>
                <a:lnTo>
                  <a:pt x="131610" y="2735"/>
                </a:lnTo>
                <a:lnTo>
                  <a:pt x="131354" y="2137"/>
                </a:lnTo>
                <a:lnTo>
                  <a:pt x="131097" y="1538"/>
                </a:lnTo>
                <a:lnTo>
                  <a:pt x="130670" y="1026"/>
                </a:lnTo>
                <a:lnTo>
                  <a:pt x="130157" y="598"/>
                </a:lnTo>
                <a:lnTo>
                  <a:pt x="129559" y="257"/>
                </a:lnTo>
                <a:lnTo>
                  <a:pt x="128875" y="0"/>
                </a:lnTo>
                <a:lnTo>
                  <a:pt x="128192" y="0"/>
                </a:lnTo>
                <a:lnTo>
                  <a:pt x="128192" y="0"/>
                </a:lnTo>
                <a:close/>
                <a:moveTo>
                  <a:pt x="65891" y="80932"/>
                </a:moveTo>
                <a:lnTo>
                  <a:pt x="65891" y="80932"/>
                </a:lnTo>
                <a:lnTo>
                  <a:pt x="65463" y="80846"/>
                </a:lnTo>
                <a:lnTo>
                  <a:pt x="65036" y="80761"/>
                </a:lnTo>
                <a:lnTo>
                  <a:pt x="64694" y="80504"/>
                </a:lnTo>
                <a:lnTo>
                  <a:pt x="64352" y="80248"/>
                </a:lnTo>
                <a:lnTo>
                  <a:pt x="64096" y="79991"/>
                </a:lnTo>
                <a:lnTo>
                  <a:pt x="63925" y="79650"/>
                </a:lnTo>
                <a:lnTo>
                  <a:pt x="63840" y="79222"/>
                </a:lnTo>
                <a:lnTo>
                  <a:pt x="63754" y="78795"/>
                </a:lnTo>
                <a:lnTo>
                  <a:pt x="63754" y="78795"/>
                </a:lnTo>
                <a:lnTo>
                  <a:pt x="63840" y="78368"/>
                </a:lnTo>
                <a:lnTo>
                  <a:pt x="63925" y="78026"/>
                </a:lnTo>
                <a:lnTo>
                  <a:pt x="64096" y="77599"/>
                </a:lnTo>
                <a:lnTo>
                  <a:pt x="64352" y="77342"/>
                </a:lnTo>
                <a:lnTo>
                  <a:pt x="64694" y="77086"/>
                </a:lnTo>
                <a:lnTo>
                  <a:pt x="65036" y="76915"/>
                </a:lnTo>
                <a:lnTo>
                  <a:pt x="65463" y="76744"/>
                </a:lnTo>
                <a:lnTo>
                  <a:pt x="65891" y="76744"/>
                </a:lnTo>
                <a:lnTo>
                  <a:pt x="65891" y="76744"/>
                </a:lnTo>
                <a:lnTo>
                  <a:pt x="66233" y="76744"/>
                </a:lnTo>
                <a:lnTo>
                  <a:pt x="66660" y="76915"/>
                </a:lnTo>
                <a:lnTo>
                  <a:pt x="67002" y="77086"/>
                </a:lnTo>
                <a:lnTo>
                  <a:pt x="67344" y="77342"/>
                </a:lnTo>
                <a:lnTo>
                  <a:pt x="67600" y="77599"/>
                </a:lnTo>
                <a:lnTo>
                  <a:pt x="67771" y="78026"/>
                </a:lnTo>
                <a:lnTo>
                  <a:pt x="67856" y="78368"/>
                </a:lnTo>
                <a:lnTo>
                  <a:pt x="67942" y="78795"/>
                </a:lnTo>
                <a:lnTo>
                  <a:pt x="67942" y="78795"/>
                </a:lnTo>
                <a:lnTo>
                  <a:pt x="67856" y="79222"/>
                </a:lnTo>
                <a:lnTo>
                  <a:pt x="67771" y="79650"/>
                </a:lnTo>
                <a:lnTo>
                  <a:pt x="67600" y="79991"/>
                </a:lnTo>
                <a:lnTo>
                  <a:pt x="67344" y="80248"/>
                </a:lnTo>
                <a:lnTo>
                  <a:pt x="67002" y="80504"/>
                </a:lnTo>
                <a:lnTo>
                  <a:pt x="66660" y="80761"/>
                </a:lnTo>
                <a:lnTo>
                  <a:pt x="66233" y="80846"/>
                </a:lnTo>
                <a:lnTo>
                  <a:pt x="65891" y="80932"/>
                </a:lnTo>
                <a:lnTo>
                  <a:pt x="65891" y="80932"/>
                </a:lnTo>
                <a:close/>
                <a:moveTo>
                  <a:pt x="126568" y="74009"/>
                </a:moveTo>
                <a:lnTo>
                  <a:pt x="5128" y="74009"/>
                </a:lnTo>
                <a:lnTo>
                  <a:pt x="5128" y="4871"/>
                </a:lnTo>
                <a:lnTo>
                  <a:pt x="126568" y="4871"/>
                </a:lnTo>
                <a:lnTo>
                  <a:pt x="126568" y="7400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" name="Google Shape;1910;p77"/>
          <p:cNvSpPr txBox="1">
            <a:spLocks noGrp="1"/>
          </p:cNvSpPr>
          <p:nvPr>
            <p:ph type="title"/>
          </p:nvPr>
        </p:nvSpPr>
        <p:spPr>
          <a:xfrm>
            <a:off x="5732225" y="2034686"/>
            <a:ext cx="2597700" cy="6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Tablet App</a:t>
            </a:r>
            <a:endParaRPr/>
          </a:p>
        </p:txBody>
      </p:sp>
      <p:sp>
        <p:nvSpPr>
          <p:cNvPr id="1911" name="Google Shape;1911;p77"/>
          <p:cNvSpPr txBox="1">
            <a:spLocks noGrp="1"/>
          </p:cNvSpPr>
          <p:nvPr>
            <p:ph type="subTitle" idx="1"/>
          </p:nvPr>
        </p:nvSpPr>
        <p:spPr>
          <a:xfrm>
            <a:off x="5133175" y="2572600"/>
            <a:ext cx="3196800" cy="11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replace the image on the screen with your own work. Just delete this one, add yours and center it properly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912" name="Google Shape;1912;p77"/>
          <p:cNvPicPr preferRelativeResize="0"/>
          <p:nvPr/>
        </p:nvPicPr>
        <p:blipFill rotWithShape="1">
          <a:blip r:embed="rId3">
            <a:alphaModFix/>
          </a:blip>
          <a:srcRect b="6872"/>
          <a:stretch/>
        </p:blipFill>
        <p:spPr>
          <a:xfrm>
            <a:off x="1756268" y="1176153"/>
            <a:ext cx="2110186" cy="2811948"/>
          </a:xfrm>
          <a:prstGeom prst="rect">
            <a:avLst/>
          </a:prstGeom>
          <a:noFill/>
          <a:ln>
            <a:noFill/>
          </a:ln>
        </p:spPr>
      </p:pic>
      <p:sp>
        <p:nvSpPr>
          <p:cNvPr id="1913" name="Google Shape;1913;p77"/>
          <p:cNvSpPr/>
          <p:nvPr/>
        </p:nvSpPr>
        <p:spPr>
          <a:xfrm>
            <a:off x="1570100" y="888225"/>
            <a:ext cx="2482424" cy="3368103"/>
          </a:xfrm>
          <a:custGeom>
            <a:avLst/>
            <a:gdLst/>
            <a:ahLst/>
            <a:cxnLst/>
            <a:rect l="l" t="t" r="r" b="b"/>
            <a:pathLst>
              <a:path w="70249" h="95461" extrusionOk="0">
                <a:moveTo>
                  <a:pt x="35124" y="3590"/>
                </a:moveTo>
                <a:lnTo>
                  <a:pt x="35466" y="3675"/>
                </a:lnTo>
                <a:lnTo>
                  <a:pt x="35723" y="3846"/>
                </a:lnTo>
                <a:lnTo>
                  <a:pt x="35894" y="4103"/>
                </a:lnTo>
                <a:lnTo>
                  <a:pt x="35979" y="4444"/>
                </a:lnTo>
                <a:lnTo>
                  <a:pt x="35894" y="4786"/>
                </a:lnTo>
                <a:lnTo>
                  <a:pt x="35723" y="5043"/>
                </a:lnTo>
                <a:lnTo>
                  <a:pt x="35466" y="5299"/>
                </a:lnTo>
                <a:lnTo>
                  <a:pt x="34783" y="5299"/>
                </a:lnTo>
                <a:lnTo>
                  <a:pt x="34526" y="5043"/>
                </a:lnTo>
                <a:lnTo>
                  <a:pt x="34355" y="4786"/>
                </a:lnTo>
                <a:lnTo>
                  <a:pt x="34270" y="4444"/>
                </a:lnTo>
                <a:lnTo>
                  <a:pt x="34355" y="4103"/>
                </a:lnTo>
                <a:lnTo>
                  <a:pt x="34526" y="3846"/>
                </a:lnTo>
                <a:lnTo>
                  <a:pt x="34783" y="3675"/>
                </a:lnTo>
                <a:lnTo>
                  <a:pt x="35124" y="3590"/>
                </a:lnTo>
                <a:close/>
                <a:moveTo>
                  <a:pt x="64950" y="8547"/>
                </a:moveTo>
                <a:lnTo>
                  <a:pt x="64950" y="86914"/>
                </a:lnTo>
                <a:lnTo>
                  <a:pt x="5299" y="86914"/>
                </a:lnTo>
                <a:lnTo>
                  <a:pt x="5299" y="8547"/>
                </a:lnTo>
                <a:close/>
                <a:moveTo>
                  <a:pt x="35552" y="89307"/>
                </a:moveTo>
                <a:lnTo>
                  <a:pt x="35894" y="89478"/>
                </a:lnTo>
                <a:lnTo>
                  <a:pt x="36235" y="89649"/>
                </a:lnTo>
                <a:lnTo>
                  <a:pt x="36492" y="89905"/>
                </a:lnTo>
                <a:lnTo>
                  <a:pt x="36748" y="90162"/>
                </a:lnTo>
                <a:lnTo>
                  <a:pt x="36919" y="90504"/>
                </a:lnTo>
                <a:lnTo>
                  <a:pt x="37005" y="90845"/>
                </a:lnTo>
                <a:lnTo>
                  <a:pt x="37090" y="91273"/>
                </a:lnTo>
                <a:lnTo>
                  <a:pt x="37005" y="91615"/>
                </a:lnTo>
                <a:lnTo>
                  <a:pt x="36919" y="92042"/>
                </a:lnTo>
                <a:lnTo>
                  <a:pt x="36748" y="92384"/>
                </a:lnTo>
                <a:lnTo>
                  <a:pt x="36492" y="92640"/>
                </a:lnTo>
                <a:lnTo>
                  <a:pt x="36235" y="92896"/>
                </a:lnTo>
                <a:lnTo>
                  <a:pt x="35894" y="93067"/>
                </a:lnTo>
                <a:lnTo>
                  <a:pt x="35552" y="93153"/>
                </a:lnTo>
                <a:lnTo>
                  <a:pt x="35124" y="93238"/>
                </a:lnTo>
                <a:lnTo>
                  <a:pt x="34697" y="93153"/>
                </a:lnTo>
                <a:lnTo>
                  <a:pt x="34355" y="93067"/>
                </a:lnTo>
                <a:lnTo>
                  <a:pt x="34013" y="92896"/>
                </a:lnTo>
                <a:lnTo>
                  <a:pt x="33757" y="92640"/>
                </a:lnTo>
                <a:lnTo>
                  <a:pt x="33501" y="92384"/>
                </a:lnTo>
                <a:lnTo>
                  <a:pt x="33330" y="92042"/>
                </a:lnTo>
                <a:lnTo>
                  <a:pt x="33244" y="91615"/>
                </a:lnTo>
                <a:lnTo>
                  <a:pt x="33159" y="91273"/>
                </a:lnTo>
                <a:lnTo>
                  <a:pt x="33244" y="90845"/>
                </a:lnTo>
                <a:lnTo>
                  <a:pt x="33330" y="90504"/>
                </a:lnTo>
                <a:lnTo>
                  <a:pt x="33501" y="90162"/>
                </a:lnTo>
                <a:lnTo>
                  <a:pt x="33757" y="89905"/>
                </a:lnTo>
                <a:lnTo>
                  <a:pt x="34013" y="89649"/>
                </a:lnTo>
                <a:lnTo>
                  <a:pt x="34355" y="89478"/>
                </a:lnTo>
                <a:lnTo>
                  <a:pt x="34697" y="89307"/>
                </a:lnTo>
                <a:close/>
                <a:moveTo>
                  <a:pt x="3333" y="0"/>
                </a:moveTo>
                <a:lnTo>
                  <a:pt x="2649" y="86"/>
                </a:lnTo>
                <a:lnTo>
                  <a:pt x="2051" y="257"/>
                </a:lnTo>
                <a:lnTo>
                  <a:pt x="1453" y="599"/>
                </a:lnTo>
                <a:lnTo>
                  <a:pt x="1026" y="1026"/>
                </a:lnTo>
                <a:lnTo>
                  <a:pt x="598" y="1453"/>
                </a:lnTo>
                <a:lnTo>
                  <a:pt x="256" y="2052"/>
                </a:lnTo>
                <a:lnTo>
                  <a:pt x="85" y="2650"/>
                </a:lnTo>
                <a:lnTo>
                  <a:pt x="0" y="3333"/>
                </a:lnTo>
                <a:lnTo>
                  <a:pt x="0" y="92213"/>
                </a:lnTo>
                <a:lnTo>
                  <a:pt x="85" y="92811"/>
                </a:lnTo>
                <a:lnTo>
                  <a:pt x="256" y="93495"/>
                </a:lnTo>
                <a:lnTo>
                  <a:pt x="598" y="94007"/>
                </a:lnTo>
                <a:lnTo>
                  <a:pt x="1026" y="94520"/>
                </a:lnTo>
                <a:lnTo>
                  <a:pt x="1453" y="94862"/>
                </a:lnTo>
                <a:lnTo>
                  <a:pt x="2051" y="95204"/>
                </a:lnTo>
                <a:lnTo>
                  <a:pt x="2649" y="95375"/>
                </a:lnTo>
                <a:lnTo>
                  <a:pt x="3333" y="95460"/>
                </a:lnTo>
                <a:lnTo>
                  <a:pt x="66916" y="95460"/>
                </a:lnTo>
                <a:lnTo>
                  <a:pt x="67600" y="95375"/>
                </a:lnTo>
                <a:lnTo>
                  <a:pt x="68198" y="95204"/>
                </a:lnTo>
                <a:lnTo>
                  <a:pt x="68796" y="94862"/>
                </a:lnTo>
                <a:lnTo>
                  <a:pt x="69309" y="94520"/>
                </a:lnTo>
                <a:lnTo>
                  <a:pt x="69651" y="94007"/>
                </a:lnTo>
                <a:lnTo>
                  <a:pt x="69992" y="93495"/>
                </a:lnTo>
                <a:lnTo>
                  <a:pt x="70163" y="92811"/>
                </a:lnTo>
                <a:lnTo>
                  <a:pt x="70249" y="92213"/>
                </a:lnTo>
                <a:lnTo>
                  <a:pt x="70249" y="3333"/>
                </a:lnTo>
                <a:lnTo>
                  <a:pt x="70163" y="2650"/>
                </a:lnTo>
                <a:lnTo>
                  <a:pt x="69992" y="2052"/>
                </a:lnTo>
                <a:lnTo>
                  <a:pt x="69651" y="1453"/>
                </a:lnTo>
                <a:lnTo>
                  <a:pt x="69309" y="1026"/>
                </a:lnTo>
                <a:lnTo>
                  <a:pt x="68796" y="599"/>
                </a:lnTo>
                <a:lnTo>
                  <a:pt x="68198" y="257"/>
                </a:lnTo>
                <a:lnTo>
                  <a:pt x="67600" y="86"/>
                </a:lnTo>
                <a:lnTo>
                  <a:pt x="6691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p78"/>
          <p:cNvSpPr txBox="1">
            <a:spLocks noGrp="1"/>
          </p:cNvSpPr>
          <p:nvPr>
            <p:ph type="subTitle" idx="1"/>
          </p:nvPr>
        </p:nvSpPr>
        <p:spPr>
          <a:xfrm>
            <a:off x="855250" y="2575500"/>
            <a:ext cx="3152100" cy="11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replace the image on the screen with your own work. Just delete this one, add yours and center it properly</a:t>
            </a:r>
            <a:endParaRPr/>
          </a:p>
        </p:txBody>
      </p:sp>
      <p:sp>
        <p:nvSpPr>
          <p:cNvPr id="1919" name="Google Shape;1919;p78"/>
          <p:cNvSpPr txBox="1">
            <a:spLocks noGrp="1"/>
          </p:cNvSpPr>
          <p:nvPr>
            <p:ph type="title"/>
          </p:nvPr>
        </p:nvSpPr>
        <p:spPr>
          <a:xfrm>
            <a:off x="855250" y="2024345"/>
            <a:ext cx="2656500" cy="6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Mobile Web</a:t>
            </a:r>
            <a:endParaRPr/>
          </a:p>
        </p:txBody>
      </p:sp>
      <p:pic>
        <p:nvPicPr>
          <p:cNvPr id="1920" name="Google Shape;1920;p78"/>
          <p:cNvPicPr preferRelativeResize="0"/>
          <p:nvPr/>
        </p:nvPicPr>
        <p:blipFill rotWithShape="1">
          <a:blip r:embed="rId3">
            <a:alphaModFix/>
          </a:blip>
          <a:srcRect l="1709" t="-3090" r="1718" b="3090"/>
          <a:stretch/>
        </p:blipFill>
        <p:spPr>
          <a:xfrm>
            <a:off x="5301195" y="1144180"/>
            <a:ext cx="1601596" cy="278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1" name="Google Shape;1921;p78"/>
          <p:cNvSpPr/>
          <p:nvPr/>
        </p:nvSpPr>
        <p:spPr>
          <a:xfrm>
            <a:off x="5244075" y="875287"/>
            <a:ext cx="1715827" cy="3392921"/>
          </a:xfrm>
          <a:custGeom>
            <a:avLst/>
            <a:gdLst/>
            <a:ahLst/>
            <a:cxnLst/>
            <a:rect l="l" t="t" r="r" b="b"/>
            <a:pathLst>
              <a:path w="61960" h="122466" extrusionOk="0">
                <a:moveTo>
                  <a:pt x="52217" y="0"/>
                </a:moveTo>
                <a:lnTo>
                  <a:pt x="9743" y="0"/>
                </a:lnTo>
                <a:lnTo>
                  <a:pt x="9743" y="0"/>
                </a:lnTo>
                <a:lnTo>
                  <a:pt x="8803" y="0"/>
                </a:lnTo>
                <a:lnTo>
                  <a:pt x="7778" y="171"/>
                </a:lnTo>
                <a:lnTo>
                  <a:pt x="6838" y="427"/>
                </a:lnTo>
                <a:lnTo>
                  <a:pt x="5983" y="769"/>
                </a:lnTo>
                <a:lnTo>
                  <a:pt x="5129" y="1111"/>
                </a:lnTo>
                <a:lnTo>
                  <a:pt x="4359" y="1624"/>
                </a:lnTo>
                <a:lnTo>
                  <a:pt x="3590" y="2222"/>
                </a:lnTo>
                <a:lnTo>
                  <a:pt x="2907" y="2820"/>
                </a:lnTo>
                <a:lnTo>
                  <a:pt x="2223" y="3504"/>
                </a:lnTo>
                <a:lnTo>
                  <a:pt x="1710" y="4273"/>
                </a:lnTo>
                <a:lnTo>
                  <a:pt x="1197" y="5042"/>
                </a:lnTo>
                <a:lnTo>
                  <a:pt x="770" y="5897"/>
                </a:lnTo>
                <a:lnTo>
                  <a:pt x="514" y="6837"/>
                </a:lnTo>
                <a:lnTo>
                  <a:pt x="257" y="7777"/>
                </a:lnTo>
                <a:lnTo>
                  <a:pt x="86" y="8717"/>
                </a:lnTo>
                <a:lnTo>
                  <a:pt x="1" y="9743"/>
                </a:lnTo>
                <a:lnTo>
                  <a:pt x="1" y="112723"/>
                </a:lnTo>
                <a:lnTo>
                  <a:pt x="1" y="112723"/>
                </a:lnTo>
                <a:lnTo>
                  <a:pt x="86" y="113748"/>
                </a:lnTo>
                <a:lnTo>
                  <a:pt x="257" y="114688"/>
                </a:lnTo>
                <a:lnTo>
                  <a:pt x="514" y="115629"/>
                </a:lnTo>
                <a:lnTo>
                  <a:pt x="770" y="116569"/>
                </a:lnTo>
                <a:lnTo>
                  <a:pt x="1197" y="117423"/>
                </a:lnTo>
                <a:lnTo>
                  <a:pt x="1710" y="118192"/>
                </a:lnTo>
                <a:lnTo>
                  <a:pt x="2223" y="118962"/>
                </a:lnTo>
                <a:lnTo>
                  <a:pt x="2907" y="119645"/>
                </a:lnTo>
                <a:lnTo>
                  <a:pt x="3590" y="120243"/>
                </a:lnTo>
                <a:lnTo>
                  <a:pt x="4359" y="120842"/>
                </a:lnTo>
                <a:lnTo>
                  <a:pt x="5129" y="121354"/>
                </a:lnTo>
                <a:lnTo>
                  <a:pt x="5983" y="121696"/>
                </a:lnTo>
                <a:lnTo>
                  <a:pt x="6838" y="122038"/>
                </a:lnTo>
                <a:lnTo>
                  <a:pt x="7778" y="122294"/>
                </a:lnTo>
                <a:lnTo>
                  <a:pt x="8803" y="122465"/>
                </a:lnTo>
                <a:lnTo>
                  <a:pt x="9743" y="122465"/>
                </a:lnTo>
                <a:lnTo>
                  <a:pt x="52217" y="122465"/>
                </a:lnTo>
                <a:lnTo>
                  <a:pt x="52217" y="122465"/>
                </a:lnTo>
                <a:lnTo>
                  <a:pt x="53243" y="122465"/>
                </a:lnTo>
                <a:lnTo>
                  <a:pt x="54183" y="122294"/>
                </a:lnTo>
                <a:lnTo>
                  <a:pt x="55123" y="122038"/>
                </a:lnTo>
                <a:lnTo>
                  <a:pt x="55978" y="121696"/>
                </a:lnTo>
                <a:lnTo>
                  <a:pt x="56832" y="121354"/>
                </a:lnTo>
                <a:lnTo>
                  <a:pt x="57687" y="120842"/>
                </a:lnTo>
                <a:lnTo>
                  <a:pt x="58371" y="120243"/>
                </a:lnTo>
                <a:lnTo>
                  <a:pt x="59054" y="119645"/>
                </a:lnTo>
                <a:lnTo>
                  <a:pt x="59738" y="118962"/>
                </a:lnTo>
                <a:lnTo>
                  <a:pt x="60251" y="118192"/>
                </a:lnTo>
                <a:lnTo>
                  <a:pt x="60764" y="117423"/>
                </a:lnTo>
                <a:lnTo>
                  <a:pt x="61191" y="116569"/>
                </a:lnTo>
                <a:lnTo>
                  <a:pt x="61533" y="115629"/>
                </a:lnTo>
                <a:lnTo>
                  <a:pt x="61704" y="114688"/>
                </a:lnTo>
                <a:lnTo>
                  <a:pt x="61875" y="113748"/>
                </a:lnTo>
                <a:lnTo>
                  <a:pt x="61960" y="112723"/>
                </a:lnTo>
                <a:lnTo>
                  <a:pt x="61960" y="9743"/>
                </a:lnTo>
                <a:lnTo>
                  <a:pt x="61960" y="9743"/>
                </a:lnTo>
                <a:lnTo>
                  <a:pt x="61875" y="8717"/>
                </a:lnTo>
                <a:lnTo>
                  <a:pt x="61704" y="7777"/>
                </a:lnTo>
                <a:lnTo>
                  <a:pt x="61533" y="6837"/>
                </a:lnTo>
                <a:lnTo>
                  <a:pt x="61191" y="5897"/>
                </a:lnTo>
                <a:lnTo>
                  <a:pt x="60764" y="5042"/>
                </a:lnTo>
                <a:lnTo>
                  <a:pt x="60251" y="4273"/>
                </a:lnTo>
                <a:lnTo>
                  <a:pt x="59738" y="3504"/>
                </a:lnTo>
                <a:lnTo>
                  <a:pt x="59054" y="2820"/>
                </a:lnTo>
                <a:lnTo>
                  <a:pt x="58371" y="2222"/>
                </a:lnTo>
                <a:lnTo>
                  <a:pt x="57687" y="1624"/>
                </a:lnTo>
                <a:lnTo>
                  <a:pt x="56832" y="1111"/>
                </a:lnTo>
                <a:lnTo>
                  <a:pt x="55978" y="769"/>
                </a:lnTo>
                <a:lnTo>
                  <a:pt x="55123" y="427"/>
                </a:lnTo>
                <a:lnTo>
                  <a:pt x="54183" y="171"/>
                </a:lnTo>
                <a:lnTo>
                  <a:pt x="53243" y="0"/>
                </a:lnTo>
                <a:lnTo>
                  <a:pt x="52217" y="0"/>
                </a:lnTo>
                <a:lnTo>
                  <a:pt x="52217" y="0"/>
                </a:lnTo>
                <a:close/>
                <a:moveTo>
                  <a:pt x="24870" y="5042"/>
                </a:moveTo>
                <a:lnTo>
                  <a:pt x="24870" y="5042"/>
                </a:lnTo>
                <a:lnTo>
                  <a:pt x="24955" y="5042"/>
                </a:lnTo>
                <a:lnTo>
                  <a:pt x="37176" y="5042"/>
                </a:lnTo>
                <a:lnTo>
                  <a:pt x="37176" y="5042"/>
                </a:lnTo>
                <a:lnTo>
                  <a:pt x="37433" y="5042"/>
                </a:lnTo>
                <a:lnTo>
                  <a:pt x="37689" y="5213"/>
                </a:lnTo>
                <a:lnTo>
                  <a:pt x="37860" y="5469"/>
                </a:lnTo>
                <a:lnTo>
                  <a:pt x="37946" y="5811"/>
                </a:lnTo>
                <a:lnTo>
                  <a:pt x="37946" y="5811"/>
                </a:lnTo>
                <a:lnTo>
                  <a:pt x="37860" y="6068"/>
                </a:lnTo>
                <a:lnTo>
                  <a:pt x="37689" y="6324"/>
                </a:lnTo>
                <a:lnTo>
                  <a:pt x="37433" y="6495"/>
                </a:lnTo>
                <a:lnTo>
                  <a:pt x="37091" y="6580"/>
                </a:lnTo>
                <a:lnTo>
                  <a:pt x="37091" y="6580"/>
                </a:lnTo>
                <a:lnTo>
                  <a:pt x="37091" y="6580"/>
                </a:lnTo>
                <a:lnTo>
                  <a:pt x="24870" y="6580"/>
                </a:lnTo>
                <a:lnTo>
                  <a:pt x="24870" y="6580"/>
                </a:lnTo>
                <a:lnTo>
                  <a:pt x="24870" y="6580"/>
                </a:lnTo>
                <a:lnTo>
                  <a:pt x="24528" y="6495"/>
                </a:lnTo>
                <a:lnTo>
                  <a:pt x="24272" y="6324"/>
                </a:lnTo>
                <a:lnTo>
                  <a:pt x="24101" y="6068"/>
                </a:lnTo>
                <a:lnTo>
                  <a:pt x="24101" y="5811"/>
                </a:lnTo>
                <a:lnTo>
                  <a:pt x="24101" y="5811"/>
                </a:lnTo>
                <a:lnTo>
                  <a:pt x="24101" y="5469"/>
                </a:lnTo>
                <a:lnTo>
                  <a:pt x="24272" y="5213"/>
                </a:lnTo>
                <a:lnTo>
                  <a:pt x="24528" y="5042"/>
                </a:lnTo>
                <a:lnTo>
                  <a:pt x="24870" y="5042"/>
                </a:lnTo>
                <a:lnTo>
                  <a:pt x="24870" y="5042"/>
                </a:lnTo>
                <a:close/>
                <a:moveTo>
                  <a:pt x="31023" y="119389"/>
                </a:moveTo>
                <a:lnTo>
                  <a:pt x="31023" y="119389"/>
                </a:lnTo>
                <a:lnTo>
                  <a:pt x="30340" y="119303"/>
                </a:lnTo>
                <a:lnTo>
                  <a:pt x="29741" y="119132"/>
                </a:lnTo>
                <a:lnTo>
                  <a:pt x="29143" y="118791"/>
                </a:lnTo>
                <a:lnTo>
                  <a:pt x="28630" y="118449"/>
                </a:lnTo>
                <a:lnTo>
                  <a:pt x="28288" y="117936"/>
                </a:lnTo>
                <a:lnTo>
                  <a:pt x="27947" y="117338"/>
                </a:lnTo>
                <a:lnTo>
                  <a:pt x="27776" y="116740"/>
                </a:lnTo>
                <a:lnTo>
                  <a:pt x="27690" y="116056"/>
                </a:lnTo>
                <a:lnTo>
                  <a:pt x="27690" y="116056"/>
                </a:lnTo>
                <a:lnTo>
                  <a:pt x="27776" y="115458"/>
                </a:lnTo>
                <a:lnTo>
                  <a:pt x="27947" y="114774"/>
                </a:lnTo>
                <a:lnTo>
                  <a:pt x="28288" y="114261"/>
                </a:lnTo>
                <a:lnTo>
                  <a:pt x="28630" y="113748"/>
                </a:lnTo>
                <a:lnTo>
                  <a:pt x="29143" y="113407"/>
                </a:lnTo>
                <a:lnTo>
                  <a:pt x="29741" y="113065"/>
                </a:lnTo>
                <a:lnTo>
                  <a:pt x="30340" y="112894"/>
                </a:lnTo>
                <a:lnTo>
                  <a:pt x="31023" y="112808"/>
                </a:lnTo>
                <a:lnTo>
                  <a:pt x="31023" y="112808"/>
                </a:lnTo>
                <a:lnTo>
                  <a:pt x="31621" y="112894"/>
                </a:lnTo>
                <a:lnTo>
                  <a:pt x="32305" y="113065"/>
                </a:lnTo>
                <a:lnTo>
                  <a:pt x="32818" y="113407"/>
                </a:lnTo>
                <a:lnTo>
                  <a:pt x="33331" y="113748"/>
                </a:lnTo>
                <a:lnTo>
                  <a:pt x="33758" y="114261"/>
                </a:lnTo>
                <a:lnTo>
                  <a:pt x="34014" y="114774"/>
                </a:lnTo>
                <a:lnTo>
                  <a:pt x="34185" y="115458"/>
                </a:lnTo>
                <a:lnTo>
                  <a:pt x="34271" y="116056"/>
                </a:lnTo>
                <a:lnTo>
                  <a:pt x="34271" y="116056"/>
                </a:lnTo>
                <a:lnTo>
                  <a:pt x="34185" y="116740"/>
                </a:lnTo>
                <a:lnTo>
                  <a:pt x="34014" y="117338"/>
                </a:lnTo>
                <a:lnTo>
                  <a:pt x="33758" y="117936"/>
                </a:lnTo>
                <a:lnTo>
                  <a:pt x="33331" y="118449"/>
                </a:lnTo>
                <a:lnTo>
                  <a:pt x="32818" y="118791"/>
                </a:lnTo>
                <a:lnTo>
                  <a:pt x="32305" y="119132"/>
                </a:lnTo>
                <a:lnTo>
                  <a:pt x="31621" y="119303"/>
                </a:lnTo>
                <a:lnTo>
                  <a:pt x="31023" y="119389"/>
                </a:lnTo>
                <a:lnTo>
                  <a:pt x="31023" y="119389"/>
                </a:lnTo>
                <a:close/>
                <a:moveTo>
                  <a:pt x="59482" y="108877"/>
                </a:moveTo>
                <a:lnTo>
                  <a:pt x="2479" y="108877"/>
                </a:lnTo>
                <a:lnTo>
                  <a:pt x="2479" y="13588"/>
                </a:lnTo>
                <a:lnTo>
                  <a:pt x="59482" y="13588"/>
                </a:lnTo>
                <a:lnTo>
                  <a:pt x="59482" y="108877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926;p79"/>
          <p:cNvSpPr txBox="1">
            <a:spLocks/>
          </p:cNvSpPr>
          <p:nvPr/>
        </p:nvSpPr>
        <p:spPr>
          <a:xfrm>
            <a:off x="694150" y="2539201"/>
            <a:ext cx="74640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 sz="1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 sz="1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 sz="1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 sz="1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 sz="1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 sz="1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 sz="1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 sz="1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Nunito"/>
              <a:buChar char="■"/>
              <a:defRPr sz="1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 algn="ctr">
              <a:lnSpc>
                <a:spcPct val="100000"/>
              </a:lnSpc>
              <a:buClr>
                <a:schemeClr val="dk1"/>
              </a:buClr>
              <a:buFont typeface="Arial"/>
              <a:buNone/>
            </a:pPr>
            <a:r>
              <a:rPr lang="en-US" sz="3600" smtClean="0"/>
              <a:t>Do you have any questions?</a:t>
            </a:r>
            <a:endParaRPr lang="en-US" sz="3600" dirty="0"/>
          </a:p>
        </p:txBody>
      </p:sp>
      <p:sp>
        <p:nvSpPr>
          <p:cNvPr id="7" name="Google Shape;1927;p79"/>
          <p:cNvSpPr txBox="1">
            <a:spLocks noGrp="1"/>
          </p:cNvSpPr>
          <p:nvPr>
            <p:ph type="title"/>
          </p:nvPr>
        </p:nvSpPr>
        <p:spPr>
          <a:xfrm>
            <a:off x="1651900" y="1635901"/>
            <a:ext cx="5548500" cy="9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dirty="0"/>
              <a:t>Thank You</a:t>
            </a:r>
            <a:endParaRPr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p79"/>
          <p:cNvSpPr txBox="1">
            <a:spLocks noGrp="1"/>
          </p:cNvSpPr>
          <p:nvPr>
            <p:ph type="subTitle" idx="1"/>
          </p:nvPr>
        </p:nvSpPr>
        <p:spPr>
          <a:xfrm>
            <a:off x="898687" y="1805275"/>
            <a:ext cx="7464000" cy="9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3600" dirty="0"/>
              <a:t>Do you have any questions</a:t>
            </a:r>
            <a:r>
              <a:rPr lang="en" sz="3600" dirty="0" smtClean="0"/>
              <a:t>?</a:t>
            </a:r>
            <a:endParaRPr sz="3600" dirty="0"/>
          </a:p>
        </p:txBody>
      </p:sp>
      <p:sp>
        <p:nvSpPr>
          <p:cNvPr id="1927" name="Google Shape;1927;p79"/>
          <p:cNvSpPr txBox="1">
            <a:spLocks noGrp="1"/>
          </p:cNvSpPr>
          <p:nvPr>
            <p:ph type="title"/>
          </p:nvPr>
        </p:nvSpPr>
        <p:spPr>
          <a:xfrm>
            <a:off x="1856437" y="901975"/>
            <a:ext cx="5548500" cy="9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Thank You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46"/>
          <p:cNvSpPr txBox="1">
            <a:spLocks noGrp="1"/>
          </p:cNvSpPr>
          <p:nvPr>
            <p:ph type="title"/>
          </p:nvPr>
        </p:nvSpPr>
        <p:spPr>
          <a:xfrm>
            <a:off x="311700" y="44710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Team member</a:t>
            </a:r>
            <a:endParaRPr dirty="0"/>
          </a:p>
        </p:txBody>
      </p:sp>
      <p:sp>
        <p:nvSpPr>
          <p:cNvPr id="584" name="Google Shape;584;p46"/>
          <p:cNvSpPr txBox="1">
            <a:spLocks noGrp="1"/>
          </p:cNvSpPr>
          <p:nvPr>
            <p:ph type="body" idx="1"/>
          </p:nvPr>
        </p:nvSpPr>
        <p:spPr>
          <a:xfrm>
            <a:off x="715225" y="1152475"/>
            <a:ext cx="7713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342900" lvl="0" indent="-2413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dirty="0"/>
              <a:t>A slide structure based on a medical breakthrough, which you can easily adapt to your needs. For more info on how to edit the template, please visit </a:t>
            </a:r>
            <a:r>
              <a:rPr lang="en" b="1" dirty="0">
                <a:uFill>
                  <a:noFill/>
                </a:uFill>
                <a:hlinkClick r:id="rId3"/>
              </a:rPr>
              <a:t>Slidesgo School</a:t>
            </a:r>
            <a:r>
              <a:rPr lang="en" dirty="0"/>
              <a:t> or read our </a:t>
            </a:r>
            <a:r>
              <a:rPr lang="en" b="1" dirty="0">
                <a:uFill>
                  <a:noFill/>
                </a:uFill>
                <a:hlinkClick r:id="rId4"/>
              </a:rPr>
              <a:t>FAQs</a:t>
            </a:r>
            <a:r>
              <a:rPr lang="en" dirty="0"/>
              <a:t>.</a:t>
            </a:r>
            <a:endParaRPr dirty="0"/>
          </a:p>
          <a:p>
            <a:pPr marL="342900" lvl="0" indent="-2413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dirty="0"/>
              <a:t>An assortment of illustrations that are suitable for use in the presentation can be found in the </a:t>
            </a:r>
            <a:r>
              <a:rPr lang="en" b="1" dirty="0">
                <a:uFill>
                  <a:noFill/>
                </a:uFill>
                <a:hlinkClick r:id="" action="ppaction://noaction"/>
              </a:rPr>
              <a:t>alternative resources slide</a:t>
            </a:r>
            <a:r>
              <a:rPr lang="en" b="1" dirty="0">
                <a:uFill>
                  <a:noFill/>
                </a:uFill>
                <a:hlinkClick r:id="" action="ppaction://noaction"/>
              </a:rPr>
              <a:t>.</a:t>
            </a:r>
            <a:endParaRPr b="1" dirty="0"/>
          </a:p>
          <a:p>
            <a:pPr marL="342900" lvl="0" indent="-2413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dirty="0"/>
              <a:t>A </a:t>
            </a:r>
            <a:r>
              <a:rPr lang="en" b="1" dirty="0">
                <a:uFill>
                  <a:noFill/>
                </a:uFill>
                <a:hlinkClick r:id="rId5" action="ppaction://hlinksldjump"/>
              </a:rPr>
              <a:t>thanks slide</a:t>
            </a:r>
            <a:r>
              <a:rPr lang="en" dirty="0"/>
              <a:t>, which you must keep so that proper credits for our design are given.</a:t>
            </a:r>
            <a:endParaRPr dirty="0"/>
          </a:p>
          <a:p>
            <a:pPr marL="342900" lvl="0" indent="-2413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dirty="0"/>
              <a:t>A </a:t>
            </a:r>
            <a:r>
              <a:rPr lang="en" b="1" dirty="0">
                <a:uFill>
                  <a:noFill/>
                </a:uFill>
                <a:hlinkClick r:id="" action="ppaction://noaction"/>
              </a:rPr>
              <a:t>resources slide</a:t>
            </a:r>
            <a:r>
              <a:rPr lang="en" dirty="0"/>
              <a:t>, where you’ll find links to all the elements used in the template.</a:t>
            </a:r>
            <a:endParaRPr dirty="0"/>
          </a:p>
          <a:p>
            <a:pPr marL="342900" lvl="0" indent="-2413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b="1" dirty="0">
                <a:uFill>
                  <a:noFill/>
                </a:uFill>
                <a:hlinkClick r:id=""/>
              </a:rPr>
              <a:t>Instructions for use</a:t>
            </a:r>
            <a:r>
              <a:rPr lang="en" dirty="0"/>
              <a:t>.</a:t>
            </a:r>
            <a:endParaRPr dirty="0"/>
          </a:p>
          <a:p>
            <a:pPr marL="342900" lvl="0" indent="-2413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dirty="0"/>
              <a:t>Final slides with:</a:t>
            </a:r>
            <a:endParaRPr dirty="0"/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dirty="0"/>
              <a:t>The</a:t>
            </a:r>
            <a:r>
              <a:rPr lang="en" dirty="0">
                <a:uFill>
                  <a:noFill/>
                </a:uFill>
                <a:hlinkClick r:id="" action="ppaction://noaction"/>
              </a:rPr>
              <a:t> </a:t>
            </a:r>
            <a:r>
              <a:rPr lang="en" b="1" dirty="0">
                <a:uFill>
                  <a:noFill/>
                </a:uFill>
                <a:hlinkClick r:id="" action="ppaction://noaction"/>
              </a:rPr>
              <a:t>fonts and colors</a:t>
            </a:r>
            <a:r>
              <a:rPr lang="en" dirty="0"/>
              <a:t> used in the template.</a:t>
            </a:r>
            <a:endParaRPr dirty="0"/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dirty="0"/>
              <a:t>A </a:t>
            </a:r>
            <a:r>
              <a:rPr lang="en" b="1" dirty="0">
                <a:uFill>
                  <a:noFill/>
                </a:uFill>
                <a:hlinkClick r:id="" action="ppaction://noaction"/>
              </a:rPr>
              <a:t>selection of illustrations</a:t>
            </a:r>
            <a:r>
              <a:rPr lang="en" dirty="0"/>
              <a:t>. You can also customize and animate them as you wish with the online editor. Visit </a:t>
            </a:r>
            <a:r>
              <a:rPr lang="en" b="1" dirty="0">
                <a:uFill>
                  <a:noFill/>
                </a:uFill>
                <a:hlinkClick r:id="rId6"/>
              </a:rPr>
              <a:t>Storyset by Freepik</a:t>
            </a:r>
            <a:r>
              <a:rPr lang="en" dirty="0"/>
              <a:t> to find more. </a:t>
            </a:r>
            <a:endParaRPr dirty="0"/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dirty="0"/>
              <a:t>More</a:t>
            </a:r>
            <a:r>
              <a:rPr lang="en" dirty="0">
                <a:uFill>
                  <a:noFill/>
                </a:uFill>
                <a:hlinkClick r:id="" action="ppaction://noaction"/>
              </a:rPr>
              <a:t> </a:t>
            </a:r>
            <a:r>
              <a:rPr lang="en" b="1" dirty="0">
                <a:uFill>
                  <a:noFill/>
                </a:uFill>
                <a:hlinkClick r:id="" action="ppaction://noaction"/>
              </a:rPr>
              <a:t>infographic resources</a:t>
            </a:r>
            <a:r>
              <a:rPr lang="en" dirty="0"/>
              <a:t>, whose size and color can be edited. </a:t>
            </a:r>
            <a:endParaRPr dirty="0"/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b="1" dirty="0">
                <a:uFill>
                  <a:noFill/>
                </a:uFill>
                <a:hlinkClick r:id="" action="ppaction://noaction"/>
              </a:rPr>
              <a:t>Sets of customizable icons</a:t>
            </a:r>
            <a:r>
              <a:rPr lang="en" dirty="0"/>
              <a:t> of the following themes: general, business, avatar, creative process, education, help &amp; support, medical, nature, performing arts, SEO &amp; marketing, and teamwork.</a:t>
            </a:r>
            <a:endParaRPr dirty="0"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You can delete this slide when you’re done editing the presentation.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47"/>
          <p:cNvSpPr/>
          <p:nvPr/>
        </p:nvSpPr>
        <p:spPr>
          <a:xfrm>
            <a:off x="1354061" y="2079461"/>
            <a:ext cx="838515" cy="802836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47"/>
          <p:cNvSpPr txBox="1">
            <a:spLocks noGrp="1"/>
          </p:cNvSpPr>
          <p:nvPr>
            <p:ph type="title" idx="15"/>
          </p:nvPr>
        </p:nvSpPr>
        <p:spPr>
          <a:xfrm>
            <a:off x="311700" y="44710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</a:t>
            </a: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Contents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2" name="Google Shape;592;p47"/>
          <p:cNvSpPr/>
          <p:nvPr/>
        </p:nvSpPr>
        <p:spPr>
          <a:xfrm>
            <a:off x="1376640" y="1092343"/>
            <a:ext cx="838076" cy="811668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47"/>
          <p:cNvSpPr txBox="1">
            <a:spLocks noGrp="1"/>
          </p:cNvSpPr>
          <p:nvPr>
            <p:ph type="title" idx="7"/>
          </p:nvPr>
        </p:nvSpPr>
        <p:spPr>
          <a:xfrm>
            <a:off x="1197284" y="2134732"/>
            <a:ext cx="1167000" cy="7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2</a:t>
            </a:r>
            <a:endParaRPr dirty="0"/>
          </a:p>
        </p:txBody>
      </p:sp>
      <p:sp>
        <p:nvSpPr>
          <p:cNvPr id="595" name="Google Shape;595;p47"/>
          <p:cNvSpPr txBox="1">
            <a:spLocks noGrp="1"/>
          </p:cNvSpPr>
          <p:nvPr>
            <p:ph type="title"/>
          </p:nvPr>
        </p:nvSpPr>
        <p:spPr>
          <a:xfrm>
            <a:off x="1376640" y="1283823"/>
            <a:ext cx="798070" cy="4728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</a:t>
            </a:r>
            <a:endParaRPr dirty="0"/>
          </a:p>
        </p:txBody>
      </p:sp>
      <p:sp>
        <p:nvSpPr>
          <p:cNvPr id="596" name="Google Shape;596;p47"/>
          <p:cNvSpPr txBox="1">
            <a:spLocks noGrp="1"/>
          </p:cNvSpPr>
          <p:nvPr>
            <p:ph type="subTitle" idx="1"/>
          </p:nvPr>
        </p:nvSpPr>
        <p:spPr>
          <a:xfrm>
            <a:off x="1487100" y="1248680"/>
            <a:ext cx="2324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</a:t>
            </a:r>
            <a:endParaRPr dirty="0"/>
          </a:p>
        </p:txBody>
      </p:sp>
      <p:sp>
        <p:nvSpPr>
          <p:cNvPr id="24" name="Google Shape;596;p47"/>
          <p:cNvSpPr txBox="1">
            <a:spLocks noGrp="1"/>
          </p:cNvSpPr>
          <p:nvPr>
            <p:ph type="subTitle" idx="1"/>
          </p:nvPr>
        </p:nvSpPr>
        <p:spPr>
          <a:xfrm>
            <a:off x="1487100" y="2296637"/>
            <a:ext cx="2324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</a:t>
            </a:r>
            <a:endParaRPr dirty="0"/>
          </a:p>
        </p:txBody>
      </p:sp>
      <p:sp>
        <p:nvSpPr>
          <p:cNvPr id="25" name="Google Shape;592;p47"/>
          <p:cNvSpPr/>
          <p:nvPr/>
        </p:nvSpPr>
        <p:spPr>
          <a:xfrm>
            <a:off x="1376640" y="3156819"/>
            <a:ext cx="838076" cy="811668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595;p47"/>
          <p:cNvSpPr txBox="1">
            <a:spLocks noGrp="1"/>
          </p:cNvSpPr>
          <p:nvPr>
            <p:ph type="title"/>
          </p:nvPr>
        </p:nvSpPr>
        <p:spPr>
          <a:xfrm>
            <a:off x="1260695" y="3344594"/>
            <a:ext cx="1069966" cy="4728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3</a:t>
            </a:r>
            <a:endParaRPr dirty="0"/>
          </a:p>
        </p:txBody>
      </p:sp>
      <p:sp>
        <p:nvSpPr>
          <p:cNvPr id="27" name="Google Shape;596;p47"/>
          <p:cNvSpPr txBox="1">
            <a:spLocks noGrp="1"/>
          </p:cNvSpPr>
          <p:nvPr>
            <p:ph type="subTitle" idx="1"/>
          </p:nvPr>
        </p:nvSpPr>
        <p:spPr>
          <a:xfrm>
            <a:off x="1487100" y="3333426"/>
            <a:ext cx="2324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</a:t>
            </a:r>
            <a:endParaRPr dirty="0"/>
          </a:p>
        </p:txBody>
      </p:sp>
      <p:sp>
        <p:nvSpPr>
          <p:cNvPr id="32" name="Google Shape;589;p47"/>
          <p:cNvSpPr/>
          <p:nvPr/>
        </p:nvSpPr>
        <p:spPr>
          <a:xfrm>
            <a:off x="5052538" y="2079461"/>
            <a:ext cx="838515" cy="802836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592;p47"/>
          <p:cNvSpPr/>
          <p:nvPr/>
        </p:nvSpPr>
        <p:spPr>
          <a:xfrm>
            <a:off x="5075117" y="1092343"/>
            <a:ext cx="838076" cy="811668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593;p47"/>
          <p:cNvSpPr txBox="1">
            <a:spLocks noGrp="1"/>
          </p:cNvSpPr>
          <p:nvPr>
            <p:ph type="title" idx="7"/>
          </p:nvPr>
        </p:nvSpPr>
        <p:spPr>
          <a:xfrm>
            <a:off x="4895761" y="2134732"/>
            <a:ext cx="1167000" cy="7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5</a:t>
            </a:r>
            <a:endParaRPr dirty="0"/>
          </a:p>
        </p:txBody>
      </p:sp>
      <p:sp>
        <p:nvSpPr>
          <p:cNvPr id="35" name="Google Shape;595;p47"/>
          <p:cNvSpPr txBox="1">
            <a:spLocks noGrp="1"/>
          </p:cNvSpPr>
          <p:nvPr>
            <p:ph type="title"/>
          </p:nvPr>
        </p:nvSpPr>
        <p:spPr>
          <a:xfrm>
            <a:off x="5075117" y="1283823"/>
            <a:ext cx="798070" cy="4728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4</a:t>
            </a:r>
            <a:endParaRPr dirty="0"/>
          </a:p>
        </p:txBody>
      </p:sp>
      <p:sp>
        <p:nvSpPr>
          <p:cNvPr id="36" name="Google Shape;596;p47"/>
          <p:cNvSpPr txBox="1">
            <a:spLocks noGrp="1"/>
          </p:cNvSpPr>
          <p:nvPr>
            <p:ph type="subTitle" idx="1"/>
          </p:nvPr>
        </p:nvSpPr>
        <p:spPr>
          <a:xfrm>
            <a:off x="5913193" y="1248680"/>
            <a:ext cx="159708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</a:t>
            </a:r>
            <a:endParaRPr dirty="0"/>
          </a:p>
        </p:txBody>
      </p:sp>
      <p:sp>
        <p:nvSpPr>
          <p:cNvPr id="37" name="Google Shape;596;p47"/>
          <p:cNvSpPr txBox="1">
            <a:spLocks noGrp="1"/>
          </p:cNvSpPr>
          <p:nvPr>
            <p:ph type="subTitle" idx="1"/>
          </p:nvPr>
        </p:nvSpPr>
        <p:spPr>
          <a:xfrm>
            <a:off x="5913193" y="2296637"/>
            <a:ext cx="159708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</a:t>
            </a:r>
            <a:endParaRPr dirty="0"/>
          </a:p>
        </p:txBody>
      </p:sp>
      <p:sp>
        <p:nvSpPr>
          <p:cNvPr id="38" name="Google Shape;592;p47"/>
          <p:cNvSpPr/>
          <p:nvPr/>
        </p:nvSpPr>
        <p:spPr>
          <a:xfrm>
            <a:off x="5075117" y="3156819"/>
            <a:ext cx="838076" cy="811668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595;p47"/>
          <p:cNvSpPr txBox="1">
            <a:spLocks noGrp="1"/>
          </p:cNvSpPr>
          <p:nvPr>
            <p:ph type="title"/>
          </p:nvPr>
        </p:nvSpPr>
        <p:spPr>
          <a:xfrm>
            <a:off x="4959172" y="3344594"/>
            <a:ext cx="1069966" cy="4728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</a:t>
            </a:r>
            <a:endParaRPr dirty="0"/>
          </a:p>
        </p:txBody>
      </p:sp>
      <p:sp>
        <p:nvSpPr>
          <p:cNvPr id="40" name="Google Shape;596;p47"/>
          <p:cNvSpPr txBox="1">
            <a:spLocks noGrp="1"/>
          </p:cNvSpPr>
          <p:nvPr>
            <p:ph type="subTitle" idx="1"/>
          </p:nvPr>
        </p:nvSpPr>
        <p:spPr>
          <a:xfrm>
            <a:off x="5970103" y="3333426"/>
            <a:ext cx="154017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48"/>
          <p:cNvSpPr txBox="1">
            <a:spLocks noGrp="1"/>
          </p:cNvSpPr>
          <p:nvPr>
            <p:ph type="title"/>
          </p:nvPr>
        </p:nvSpPr>
        <p:spPr>
          <a:xfrm>
            <a:off x="842442" y="242640"/>
            <a:ext cx="4262100" cy="9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Objective</a:t>
            </a:r>
            <a:endParaRPr dirty="0"/>
          </a:p>
        </p:txBody>
      </p:sp>
      <p:sp>
        <p:nvSpPr>
          <p:cNvPr id="611" name="Google Shape;611;p48"/>
          <p:cNvSpPr txBox="1">
            <a:spLocks noGrp="1"/>
          </p:cNvSpPr>
          <p:nvPr>
            <p:ph type="subTitle" idx="1"/>
          </p:nvPr>
        </p:nvSpPr>
        <p:spPr>
          <a:xfrm>
            <a:off x="1214977" y="1352000"/>
            <a:ext cx="6174730" cy="12625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0" lvl="0" indent="0" algn="l"/>
            <a:r>
              <a:rPr lang="en-US" sz="2000" dirty="0" smtClean="0"/>
              <a:t>- The </a:t>
            </a:r>
            <a:r>
              <a:rPr lang="en-US" sz="2000" dirty="0"/>
              <a:t>goal of the project is to create a system to manage and rent bicycles.</a:t>
            </a:r>
          </a:p>
          <a:p>
            <a:pPr marL="25400" lvl="0" indent="0" algn="l"/>
            <a:r>
              <a:rPr lang="en-US" sz="2000" dirty="0" smtClean="0"/>
              <a:t>- The </a:t>
            </a:r>
            <a:r>
              <a:rPr lang="en-US" sz="2000" dirty="0"/>
              <a:t>system would have administrators who would manage the databases, and users who would buy cards and rent bikes.</a:t>
            </a:r>
          </a:p>
          <a:p>
            <a:pPr marL="25400" lvl="0" indent="0" algn="l"/>
            <a:r>
              <a:rPr lang="en-US" sz="2000" dirty="0" smtClean="0"/>
              <a:t>- The </a:t>
            </a:r>
            <a:r>
              <a:rPr lang="en-US" sz="2000" dirty="0"/>
              <a:t>system would have two separate sub-systems, a website for information and transaction, and a mock app for a machine near the bike stations</a:t>
            </a: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49"/>
          <p:cNvSpPr txBox="1">
            <a:spLocks noGrp="1"/>
          </p:cNvSpPr>
          <p:nvPr>
            <p:ph type="title"/>
          </p:nvPr>
        </p:nvSpPr>
        <p:spPr>
          <a:xfrm>
            <a:off x="787811" y="120315"/>
            <a:ext cx="57694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dirty="0" smtClean="0"/>
              <a:t>Technology</a:t>
            </a:r>
            <a:endParaRPr dirty="0"/>
          </a:p>
        </p:txBody>
      </p:sp>
      <p:sp>
        <p:nvSpPr>
          <p:cNvPr id="617" name="Google Shape;617;p49"/>
          <p:cNvSpPr txBox="1">
            <a:spLocks noGrp="1"/>
          </p:cNvSpPr>
          <p:nvPr>
            <p:ph type="body" idx="1"/>
          </p:nvPr>
        </p:nvSpPr>
        <p:spPr>
          <a:xfrm>
            <a:off x="1533768" y="1734663"/>
            <a:ext cx="6443169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spcAft>
                <a:spcPts val="1600"/>
              </a:spcAft>
              <a:buNone/>
            </a:pPr>
            <a:r>
              <a:rPr lang="en-US" sz="2400" dirty="0"/>
              <a:t>FRONT-END: </a:t>
            </a:r>
            <a:r>
              <a:rPr lang="en-US" sz="2400" dirty="0" err="1" smtClean="0"/>
              <a:t>ReActJS</a:t>
            </a:r>
            <a:r>
              <a:rPr lang="en-US" sz="2400" dirty="0" smtClean="0"/>
              <a:t> </a:t>
            </a:r>
            <a:r>
              <a:rPr lang="en-US" sz="2400" dirty="0"/>
              <a:t>Framework, with HTML, CSS, SCSS</a:t>
            </a:r>
            <a:endParaRPr lang="en-US" sz="2400" dirty="0" smtClean="0"/>
          </a:p>
          <a:p>
            <a:pPr marL="0" indent="0" algn="l">
              <a:spcAft>
                <a:spcPts val="1600"/>
              </a:spcAft>
              <a:buNone/>
            </a:pPr>
            <a:r>
              <a:rPr lang="en-US" sz="2400" dirty="0"/>
              <a:t>BACK-END: Java </a:t>
            </a:r>
            <a:r>
              <a:rPr lang="en-US" sz="2400" dirty="0" err="1" smtClean="0"/>
              <a:t>SpringBoot</a:t>
            </a:r>
            <a:r>
              <a:rPr lang="en-US" sz="2400" dirty="0" smtClean="0"/>
              <a:t> </a:t>
            </a:r>
            <a:r>
              <a:rPr lang="en-US" sz="2400" dirty="0"/>
              <a:t>Framework, supported by MySQL database</a:t>
            </a:r>
            <a:endParaRPr lang="en-US" sz="2400" dirty="0" smtClean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50"/>
          <p:cNvSpPr txBox="1">
            <a:spLocks noGrp="1"/>
          </p:cNvSpPr>
          <p:nvPr>
            <p:ph type="title"/>
          </p:nvPr>
        </p:nvSpPr>
        <p:spPr>
          <a:xfrm>
            <a:off x="311700" y="44710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1270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dirty="0" smtClean="0"/>
              <a:t>Analogy/Design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2286000" y="1556088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- For functions, we allowed the users to be able to buy rental cards, search for stations, rent and return bike, make payments, and sign in to view their information.</a:t>
            </a:r>
          </a:p>
          <a:p>
            <a:r>
              <a:rPr lang="en-US" dirty="0"/>
              <a:t>- Admins can view all the transactions, orders, status of bikes and stations, and add/edit in CRUD fashion.</a:t>
            </a:r>
          </a:p>
          <a:p>
            <a:r>
              <a:rPr lang="en-US" dirty="0"/>
              <a:t>- For database, we have a database for: bikes, stations, cities and district, card and card types, customers, and orders.</a:t>
            </a:r>
          </a:p>
          <a:p>
            <a:r>
              <a:rPr lang="en-US" dirty="0"/>
              <a:t>*</a:t>
            </a:r>
            <a:r>
              <a:rPr lang="en-US" dirty="0" err="1"/>
              <a:t>Anh</a:t>
            </a:r>
            <a:r>
              <a:rPr lang="en-US" dirty="0"/>
              <a:t> </a:t>
            </a:r>
            <a:r>
              <a:rPr lang="en-US" dirty="0" err="1"/>
              <a:t>gi</a:t>
            </a:r>
            <a:r>
              <a:rPr lang="en-US" dirty="0"/>
              <a:t> do*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52"/>
          <p:cNvSpPr/>
          <p:nvPr/>
        </p:nvSpPr>
        <p:spPr>
          <a:xfrm>
            <a:off x="3889800" y="1486860"/>
            <a:ext cx="1378500" cy="1378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52"/>
          <p:cNvSpPr/>
          <p:nvPr/>
        </p:nvSpPr>
        <p:spPr>
          <a:xfrm>
            <a:off x="6471125" y="1486860"/>
            <a:ext cx="1378500" cy="1378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52"/>
          <p:cNvSpPr/>
          <p:nvPr/>
        </p:nvSpPr>
        <p:spPr>
          <a:xfrm>
            <a:off x="1308550" y="1486935"/>
            <a:ext cx="1378500" cy="1378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52"/>
          <p:cNvSpPr txBox="1">
            <a:spLocks noGrp="1"/>
          </p:cNvSpPr>
          <p:nvPr>
            <p:ph type="title" idx="9"/>
          </p:nvPr>
        </p:nvSpPr>
        <p:spPr>
          <a:xfrm>
            <a:off x="311700" y="44710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dirty="0"/>
              <a:t>Goals</a:t>
            </a:r>
            <a:endParaRPr dirty="0"/>
          </a:p>
        </p:txBody>
      </p:sp>
      <p:sp>
        <p:nvSpPr>
          <p:cNvPr id="1020" name="Google Shape;1020;p52"/>
          <p:cNvSpPr txBox="1">
            <a:spLocks noGrp="1"/>
          </p:cNvSpPr>
          <p:nvPr>
            <p:ph type="subTitle" idx="1"/>
          </p:nvPr>
        </p:nvSpPr>
        <p:spPr>
          <a:xfrm>
            <a:off x="1084225" y="3050400"/>
            <a:ext cx="1827000" cy="36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Mars</a:t>
            </a:r>
            <a:endParaRPr/>
          </a:p>
        </p:txBody>
      </p:sp>
      <p:sp>
        <p:nvSpPr>
          <p:cNvPr id="1021" name="Google Shape;1021;p52"/>
          <p:cNvSpPr txBox="1">
            <a:spLocks noGrp="1"/>
          </p:cNvSpPr>
          <p:nvPr>
            <p:ph type="subTitle" idx="2"/>
          </p:nvPr>
        </p:nvSpPr>
        <p:spPr>
          <a:xfrm>
            <a:off x="3658500" y="3050400"/>
            <a:ext cx="1827000" cy="36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Jupiter</a:t>
            </a:r>
            <a:endParaRPr/>
          </a:p>
        </p:txBody>
      </p:sp>
      <p:sp>
        <p:nvSpPr>
          <p:cNvPr id="1022" name="Google Shape;1022;p52"/>
          <p:cNvSpPr txBox="1">
            <a:spLocks noGrp="1"/>
          </p:cNvSpPr>
          <p:nvPr>
            <p:ph type="subTitle" idx="3"/>
          </p:nvPr>
        </p:nvSpPr>
        <p:spPr>
          <a:xfrm>
            <a:off x="6246875" y="3050400"/>
            <a:ext cx="1827000" cy="36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Saturn</a:t>
            </a:r>
            <a:endParaRPr/>
          </a:p>
        </p:txBody>
      </p:sp>
      <p:sp>
        <p:nvSpPr>
          <p:cNvPr id="1023" name="Google Shape;1023;p52"/>
          <p:cNvSpPr txBox="1">
            <a:spLocks noGrp="1"/>
          </p:cNvSpPr>
          <p:nvPr>
            <p:ph type="subTitle" idx="4"/>
          </p:nvPr>
        </p:nvSpPr>
        <p:spPr>
          <a:xfrm>
            <a:off x="1084225" y="3489982"/>
            <a:ext cx="1827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Despite being red, Mars is actually a cold place</a:t>
            </a:r>
            <a:endParaRPr/>
          </a:p>
        </p:txBody>
      </p:sp>
      <p:sp>
        <p:nvSpPr>
          <p:cNvPr id="1024" name="Google Shape;1024;p52"/>
          <p:cNvSpPr txBox="1">
            <a:spLocks noGrp="1"/>
          </p:cNvSpPr>
          <p:nvPr>
            <p:ph type="subTitle" idx="5"/>
          </p:nvPr>
        </p:nvSpPr>
        <p:spPr>
          <a:xfrm>
            <a:off x="3658500" y="3489982"/>
            <a:ext cx="1827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/>
              <a:t>It’s a gas giant and the biggest planet of them all</a:t>
            </a:r>
            <a:endParaRPr/>
          </a:p>
        </p:txBody>
      </p:sp>
      <p:sp>
        <p:nvSpPr>
          <p:cNvPr id="1025" name="Google Shape;1025;p52"/>
          <p:cNvSpPr txBox="1">
            <a:spLocks noGrp="1"/>
          </p:cNvSpPr>
          <p:nvPr>
            <p:ph type="subTitle" idx="6"/>
          </p:nvPr>
        </p:nvSpPr>
        <p:spPr>
          <a:xfrm>
            <a:off x="6246875" y="3489982"/>
            <a:ext cx="1827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/>
              <a:t>Yes, this is the ringed one. It’s a huge gas giant</a:t>
            </a:r>
            <a:endParaRPr/>
          </a:p>
        </p:txBody>
      </p:sp>
      <p:sp>
        <p:nvSpPr>
          <p:cNvPr id="1026" name="Google Shape;1026;p52"/>
          <p:cNvSpPr txBox="1">
            <a:spLocks noGrp="1"/>
          </p:cNvSpPr>
          <p:nvPr>
            <p:ph type="title"/>
          </p:nvPr>
        </p:nvSpPr>
        <p:spPr>
          <a:xfrm>
            <a:off x="3798450" y="1756155"/>
            <a:ext cx="15612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32</a:t>
            </a:r>
            <a:endParaRPr/>
          </a:p>
        </p:txBody>
      </p:sp>
      <p:sp>
        <p:nvSpPr>
          <p:cNvPr id="1027" name="Google Shape;1027;p52"/>
          <p:cNvSpPr txBox="1">
            <a:spLocks noGrp="1"/>
          </p:cNvSpPr>
          <p:nvPr>
            <p:ph type="title" idx="7"/>
          </p:nvPr>
        </p:nvSpPr>
        <p:spPr>
          <a:xfrm>
            <a:off x="6379775" y="1756155"/>
            <a:ext cx="15612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55</a:t>
            </a:r>
            <a:endParaRPr/>
          </a:p>
        </p:txBody>
      </p:sp>
      <p:sp>
        <p:nvSpPr>
          <p:cNvPr id="1028" name="Google Shape;1028;p52"/>
          <p:cNvSpPr txBox="1">
            <a:spLocks noGrp="1"/>
          </p:cNvSpPr>
          <p:nvPr>
            <p:ph type="title" idx="8"/>
          </p:nvPr>
        </p:nvSpPr>
        <p:spPr>
          <a:xfrm>
            <a:off x="1217125" y="1756155"/>
            <a:ext cx="15612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98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53"/>
          <p:cNvSpPr txBox="1">
            <a:spLocks noGrp="1"/>
          </p:cNvSpPr>
          <p:nvPr>
            <p:ph type="title"/>
          </p:nvPr>
        </p:nvSpPr>
        <p:spPr>
          <a:xfrm>
            <a:off x="311700" y="44710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1034" name="Google Shape;1034;p53"/>
          <p:cNvSpPr txBox="1"/>
          <p:nvPr/>
        </p:nvSpPr>
        <p:spPr>
          <a:xfrm>
            <a:off x="1349225" y="1524375"/>
            <a:ext cx="16887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Neptune</a:t>
            </a:r>
            <a:endParaRPr sz="21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35" name="Google Shape;1035;p53"/>
          <p:cNvSpPr txBox="1"/>
          <p:nvPr/>
        </p:nvSpPr>
        <p:spPr>
          <a:xfrm>
            <a:off x="6106050" y="2260600"/>
            <a:ext cx="16887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Venus</a:t>
            </a:r>
            <a:endParaRPr sz="21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36" name="Google Shape;1036;p53"/>
          <p:cNvSpPr txBox="1"/>
          <p:nvPr/>
        </p:nvSpPr>
        <p:spPr>
          <a:xfrm>
            <a:off x="1349150" y="2950350"/>
            <a:ext cx="16887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Jupiter</a:t>
            </a:r>
            <a:endParaRPr sz="21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37" name="Google Shape;1037;p53"/>
          <p:cNvSpPr txBox="1"/>
          <p:nvPr/>
        </p:nvSpPr>
        <p:spPr>
          <a:xfrm>
            <a:off x="6106050" y="2528390"/>
            <a:ext cx="19914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Venus has a beautiful name, but is hot 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38" name="Google Shape;1038;p53"/>
          <p:cNvSpPr txBox="1"/>
          <p:nvPr/>
        </p:nvSpPr>
        <p:spPr>
          <a:xfrm>
            <a:off x="1046575" y="1792176"/>
            <a:ext cx="19914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Neptune is very far away from Earth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39" name="Google Shape;1039;p53"/>
          <p:cNvSpPr txBox="1"/>
          <p:nvPr/>
        </p:nvSpPr>
        <p:spPr>
          <a:xfrm>
            <a:off x="1046575" y="3216451"/>
            <a:ext cx="19914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It’s a gas giant and the biggest planet 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1040" name="Google Shape;1040;p53"/>
          <p:cNvGrpSpPr/>
          <p:nvPr/>
        </p:nvGrpSpPr>
        <p:grpSpPr>
          <a:xfrm>
            <a:off x="3563415" y="1335202"/>
            <a:ext cx="2017180" cy="2824953"/>
            <a:chOff x="5334138" y="3587286"/>
            <a:chExt cx="566433" cy="793236"/>
          </a:xfrm>
        </p:grpSpPr>
        <p:sp>
          <p:nvSpPr>
            <p:cNvPr id="1041" name="Google Shape;1041;p53"/>
            <p:cNvSpPr/>
            <p:nvPr/>
          </p:nvSpPr>
          <p:spPr>
            <a:xfrm>
              <a:off x="5474754" y="3587286"/>
              <a:ext cx="285200" cy="198743"/>
            </a:xfrm>
            <a:custGeom>
              <a:avLst/>
              <a:gdLst/>
              <a:ahLst/>
              <a:cxnLst/>
              <a:rect l="l" t="t" r="r" b="b"/>
              <a:pathLst>
                <a:path w="11285" h="7864" extrusionOk="0">
                  <a:moveTo>
                    <a:pt x="5640" y="0"/>
                  </a:moveTo>
                  <a:cubicBezTo>
                    <a:pt x="5640" y="0"/>
                    <a:pt x="2812" y="3547"/>
                    <a:pt x="0" y="7863"/>
                  </a:cubicBezTo>
                  <a:lnTo>
                    <a:pt x="11285" y="7863"/>
                  </a:lnTo>
                  <a:cubicBezTo>
                    <a:pt x="8468" y="3547"/>
                    <a:pt x="5640" y="0"/>
                    <a:pt x="56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53"/>
            <p:cNvSpPr/>
            <p:nvPr/>
          </p:nvSpPr>
          <p:spPr>
            <a:xfrm>
              <a:off x="5364161" y="3785408"/>
              <a:ext cx="506511" cy="198718"/>
            </a:xfrm>
            <a:custGeom>
              <a:avLst/>
              <a:gdLst/>
              <a:ahLst/>
              <a:cxnLst/>
              <a:rect l="l" t="t" r="r" b="b"/>
              <a:pathLst>
                <a:path w="20042" h="7863" extrusionOk="0">
                  <a:moveTo>
                    <a:pt x="4376" y="0"/>
                  </a:moveTo>
                  <a:cubicBezTo>
                    <a:pt x="2714" y="2545"/>
                    <a:pt x="1063" y="5356"/>
                    <a:pt x="0" y="7863"/>
                  </a:cubicBezTo>
                  <a:lnTo>
                    <a:pt x="20042" y="7863"/>
                  </a:lnTo>
                  <a:cubicBezTo>
                    <a:pt x="18974" y="5356"/>
                    <a:pt x="17323" y="2545"/>
                    <a:pt x="156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53"/>
            <p:cNvSpPr/>
            <p:nvPr/>
          </p:nvSpPr>
          <p:spPr>
            <a:xfrm>
              <a:off x="5334138" y="3983505"/>
              <a:ext cx="566433" cy="198895"/>
            </a:xfrm>
            <a:custGeom>
              <a:avLst/>
              <a:gdLst/>
              <a:ahLst/>
              <a:cxnLst/>
              <a:rect l="l" t="t" r="r" b="b"/>
              <a:pathLst>
                <a:path w="22413" h="7870" extrusionOk="0">
                  <a:moveTo>
                    <a:pt x="1188" y="1"/>
                  </a:moveTo>
                  <a:cubicBezTo>
                    <a:pt x="458" y="1712"/>
                    <a:pt x="1" y="3276"/>
                    <a:pt x="1" y="4524"/>
                  </a:cubicBezTo>
                  <a:cubicBezTo>
                    <a:pt x="1" y="5657"/>
                    <a:pt x="170" y="6785"/>
                    <a:pt x="507" y="7869"/>
                  </a:cubicBezTo>
                  <a:lnTo>
                    <a:pt x="21905" y="7869"/>
                  </a:lnTo>
                  <a:cubicBezTo>
                    <a:pt x="22243" y="6785"/>
                    <a:pt x="22412" y="5657"/>
                    <a:pt x="22412" y="4524"/>
                  </a:cubicBezTo>
                  <a:cubicBezTo>
                    <a:pt x="22412" y="3276"/>
                    <a:pt x="21955" y="1706"/>
                    <a:pt x="212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53"/>
            <p:cNvSpPr/>
            <p:nvPr/>
          </p:nvSpPr>
          <p:spPr>
            <a:xfrm>
              <a:off x="5346951" y="4181779"/>
              <a:ext cx="540806" cy="198743"/>
            </a:xfrm>
            <a:custGeom>
              <a:avLst/>
              <a:gdLst/>
              <a:ahLst/>
              <a:cxnLst/>
              <a:rect l="l" t="t" r="r" b="b"/>
              <a:pathLst>
                <a:path w="21399" h="7864" extrusionOk="0">
                  <a:moveTo>
                    <a:pt x="0" y="0"/>
                  </a:moveTo>
                  <a:cubicBezTo>
                    <a:pt x="1466" y="4675"/>
                    <a:pt x="5798" y="7863"/>
                    <a:pt x="10702" y="7863"/>
                  </a:cubicBezTo>
                  <a:cubicBezTo>
                    <a:pt x="15601" y="7863"/>
                    <a:pt x="19938" y="4675"/>
                    <a:pt x="213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5" name="Google Shape;1045;p53"/>
          <p:cNvGrpSpPr/>
          <p:nvPr/>
        </p:nvGrpSpPr>
        <p:grpSpPr>
          <a:xfrm>
            <a:off x="4426952" y="2950344"/>
            <a:ext cx="290107" cy="354107"/>
            <a:chOff x="-24683100" y="2340425"/>
            <a:chExt cx="242625" cy="296150"/>
          </a:xfrm>
        </p:grpSpPr>
        <p:sp>
          <p:nvSpPr>
            <p:cNvPr id="1046" name="Google Shape;1046;p53"/>
            <p:cNvSpPr/>
            <p:nvPr/>
          </p:nvSpPr>
          <p:spPr>
            <a:xfrm>
              <a:off x="-24683100" y="2392400"/>
              <a:ext cx="104000" cy="244175"/>
            </a:xfrm>
            <a:custGeom>
              <a:avLst/>
              <a:gdLst/>
              <a:ahLst/>
              <a:cxnLst/>
              <a:rect l="l" t="t" r="r" b="b"/>
              <a:pathLst>
                <a:path w="4160" h="9767" extrusionOk="0">
                  <a:moveTo>
                    <a:pt x="2080" y="725"/>
                  </a:moveTo>
                  <a:cubicBezTo>
                    <a:pt x="2836" y="725"/>
                    <a:pt x="3466" y="1324"/>
                    <a:pt x="3466" y="2080"/>
                  </a:cubicBezTo>
                  <a:lnTo>
                    <a:pt x="3466" y="4537"/>
                  </a:lnTo>
                  <a:lnTo>
                    <a:pt x="694" y="4537"/>
                  </a:lnTo>
                  <a:lnTo>
                    <a:pt x="694" y="2080"/>
                  </a:lnTo>
                  <a:cubicBezTo>
                    <a:pt x="694" y="1324"/>
                    <a:pt x="1324" y="725"/>
                    <a:pt x="2080" y="725"/>
                  </a:cubicBezTo>
                  <a:close/>
                  <a:moveTo>
                    <a:pt x="3466" y="5230"/>
                  </a:moveTo>
                  <a:lnTo>
                    <a:pt x="3466" y="7688"/>
                  </a:lnTo>
                  <a:cubicBezTo>
                    <a:pt x="3498" y="8475"/>
                    <a:pt x="2867" y="9074"/>
                    <a:pt x="2080" y="9074"/>
                  </a:cubicBezTo>
                  <a:cubicBezTo>
                    <a:pt x="1324" y="9074"/>
                    <a:pt x="694" y="8444"/>
                    <a:pt x="694" y="7688"/>
                  </a:cubicBezTo>
                  <a:lnTo>
                    <a:pt x="694" y="5230"/>
                  </a:lnTo>
                  <a:close/>
                  <a:moveTo>
                    <a:pt x="2080" y="0"/>
                  </a:moveTo>
                  <a:cubicBezTo>
                    <a:pt x="946" y="0"/>
                    <a:pt x="1" y="946"/>
                    <a:pt x="1" y="2080"/>
                  </a:cubicBezTo>
                  <a:lnTo>
                    <a:pt x="1" y="7688"/>
                  </a:lnTo>
                  <a:cubicBezTo>
                    <a:pt x="1" y="8822"/>
                    <a:pt x="946" y="9767"/>
                    <a:pt x="2080" y="9767"/>
                  </a:cubicBezTo>
                  <a:cubicBezTo>
                    <a:pt x="3214" y="9767"/>
                    <a:pt x="4159" y="8822"/>
                    <a:pt x="4159" y="7688"/>
                  </a:cubicBezTo>
                  <a:lnTo>
                    <a:pt x="4159" y="2080"/>
                  </a:lnTo>
                  <a:cubicBezTo>
                    <a:pt x="4159" y="946"/>
                    <a:pt x="3246" y="0"/>
                    <a:pt x="20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53"/>
            <p:cNvSpPr/>
            <p:nvPr/>
          </p:nvSpPr>
          <p:spPr>
            <a:xfrm>
              <a:off x="-24649225" y="2541250"/>
              <a:ext cx="26800" cy="60675"/>
            </a:xfrm>
            <a:custGeom>
              <a:avLst/>
              <a:gdLst/>
              <a:ahLst/>
              <a:cxnLst/>
              <a:rect l="l" t="t" r="r" b="b"/>
              <a:pathLst>
                <a:path w="1072" h="2427" extrusionOk="0">
                  <a:moveTo>
                    <a:pt x="378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734"/>
                  </a:lnTo>
                  <a:cubicBezTo>
                    <a:pt x="0" y="2112"/>
                    <a:pt x="315" y="2427"/>
                    <a:pt x="725" y="2427"/>
                  </a:cubicBezTo>
                  <a:cubicBezTo>
                    <a:pt x="914" y="2427"/>
                    <a:pt x="1071" y="2269"/>
                    <a:pt x="1071" y="2080"/>
                  </a:cubicBezTo>
                  <a:cubicBezTo>
                    <a:pt x="1071" y="1891"/>
                    <a:pt x="914" y="1734"/>
                    <a:pt x="725" y="1734"/>
                  </a:cubicBezTo>
                  <a:lnTo>
                    <a:pt x="725" y="347"/>
                  </a:ln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53"/>
            <p:cNvSpPr/>
            <p:nvPr/>
          </p:nvSpPr>
          <p:spPr>
            <a:xfrm>
              <a:off x="-24544475" y="2340425"/>
              <a:ext cx="104000" cy="244175"/>
            </a:xfrm>
            <a:custGeom>
              <a:avLst/>
              <a:gdLst/>
              <a:ahLst/>
              <a:cxnLst/>
              <a:rect l="l" t="t" r="r" b="b"/>
              <a:pathLst>
                <a:path w="4160" h="9767" extrusionOk="0">
                  <a:moveTo>
                    <a:pt x="2080" y="693"/>
                  </a:moveTo>
                  <a:cubicBezTo>
                    <a:pt x="2836" y="693"/>
                    <a:pt x="3466" y="1323"/>
                    <a:pt x="3466" y="2079"/>
                  </a:cubicBezTo>
                  <a:lnTo>
                    <a:pt x="3466" y="4537"/>
                  </a:lnTo>
                  <a:lnTo>
                    <a:pt x="694" y="4537"/>
                  </a:lnTo>
                  <a:lnTo>
                    <a:pt x="694" y="2079"/>
                  </a:lnTo>
                  <a:cubicBezTo>
                    <a:pt x="694" y="1323"/>
                    <a:pt x="1324" y="693"/>
                    <a:pt x="2080" y="693"/>
                  </a:cubicBezTo>
                  <a:close/>
                  <a:moveTo>
                    <a:pt x="3466" y="5261"/>
                  </a:moveTo>
                  <a:lnTo>
                    <a:pt x="3466" y="7719"/>
                  </a:lnTo>
                  <a:cubicBezTo>
                    <a:pt x="3497" y="8475"/>
                    <a:pt x="2867" y="9105"/>
                    <a:pt x="2080" y="9105"/>
                  </a:cubicBezTo>
                  <a:cubicBezTo>
                    <a:pt x="1324" y="9105"/>
                    <a:pt x="694" y="8475"/>
                    <a:pt x="694" y="7719"/>
                  </a:cubicBezTo>
                  <a:lnTo>
                    <a:pt x="694" y="5261"/>
                  </a:lnTo>
                  <a:close/>
                  <a:moveTo>
                    <a:pt x="2080" y="0"/>
                  </a:moveTo>
                  <a:cubicBezTo>
                    <a:pt x="946" y="0"/>
                    <a:pt x="0" y="945"/>
                    <a:pt x="0" y="2079"/>
                  </a:cubicBezTo>
                  <a:lnTo>
                    <a:pt x="0" y="7687"/>
                  </a:lnTo>
                  <a:cubicBezTo>
                    <a:pt x="0" y="8821"/>
                    <a:pt x="946" y="9767"/>
                    <a:pt x="2080" y="9767"/>
                  </a:cubicBezTo>
                  <a:cubicBezTo>
                    <a:pt x="3214" y="9767"/>
                    <a:pt x="4159" y="8821"/>
                    <a:pt x="4159" y="7687"/>
                  </a:cubicBezTo>
                  <a:lnTo>
                    <a:pt x="4159" y="2079"/>
                  </a:lnTo>
                  <a:cubicBezTo>
                    <a:pt x="4159" y="945"/>
                    <a:pt x="3277" y="0"/>
                    <a:pt x="20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53"/>
            <p:cNvSpPr/>
            <p:nvPr/>
          </p:nvSpPr>
          <p:spPr>
            <a:xfrm>
              <a:off x="-24501150" y="2375075"/>
              <a:ext cx="26800" cy="60675"/>
            </a:xfrm>
            <a:custGeom>
              <a:avLst/>
              <a:gdLst/>
              <a:ahLst/>
              <a:cxnLst/>
              <a:rect l="l" t="t" r="r" b="b"/>
              <a:pathLst>
                <a:path w="1072" h="2427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32" y="536"/>
                    <a:pt x="189" y="693"/>
                    <a:pt x="347" y="693"/>
                  </a:cubicBezTo>
                  <a:lnTo>
                    <a:pt x="347" y="2080"/>
                  </a:lnTo>
                  <a:cubicBezTo>
                    <a:pt x="347" y="2269"/>
                    <a:pt x="504" y="2426"/>
                    <a:pt x="693" y="2426"/>
                  </a:cubicBezTo>
                  <a:cubicBezTo>
                    <a:pt x="914" y="2426"/>
                    <a:pt x="1071" y="2269"/>
                    <a:pt x="1071" y="2080"/>
                  </a:cubicBezTo>
                  <a:lnTo>
                    <a:pt x="1071" y="693"/>
                  </a:lnTo>
                  <a:cubicBezTo>
                    <a:pt x="1071" y="315"/>
                    <a:pt x="756" y="0"/>
                    <a:pt x="3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0" name="Google Shape;1050;p53"/>
          <p:cNvGrpSpPr/>
          <p:nvPr/>
        </p:nvGrpSpPr>
        <p:grpSpPr>
          <a:xfrm>
            <a:off x="4394482" y="2207905"/>
            <a:ext cx="355063" cy="351984"/>
            <a:chOff x="-22859750" y="2335900"/>
            <a:chExt cx="296950" cy="294375"/>
          </a:xfrm>
        </p:grpSpPr>
        <p:sp>
          <p:nvSpPr>
            <p:cNvPr id="1051" name="Google Shape;1051;p53"/>
            <p:cNvSpPr/>
            <p:nvPr/>
          </p:nvSpPr>
          <p:spPr>
            <a:xfrm>
              <a:off x="-22859750" y="2335900"/>
              <a:ext cx="296950" cy="294375"/>
            </a:xfrm>
            <a:custGeom>
              <a:avLst/>
              <a:gdLst/>
              <a:ahLst/>
              <a:cxnLst/>
              <a:rect l="l" t="t" r="r" b="b"/>
              <a:pathLst>
                <a:path w="11878" h="11775" extrusionOk="0">
                  <a:moveTo>
                    <a:pt x="7306" y="663"/>
                  </a:moveTo>
                  <a:cubicBezTo>
                    <a:pt x="7389" y="663"/>
                    <a:pt x="7475" y="671"/>
                    <a:pt x="7562" y="685"/>
                  </a:cubicBezTo>
                  <a:cubicBezTo>
                    <a:pt x="7814" y="780"/>
                    <a:pt x="8034" y="937"/>
                    <a:pt x="8192" y="1126"/>
                  </a:cubicBezTo>
                  <a:cubicBezTo>
                    <a:pt x="7908" y="1189"/>
                    <a:pt x="7656" y="1347"/>
                    <a:pt x="7467" y="1567"/>
                  </a:cubicBezTo>
                  <a:cubicBezTo>
                    <a:pt x="7341" y="1662"/>
                    <a:pt x="7341" y="1914"/>
                    <a:pt x="7467" y="2008"/>
                  </a:cubicBezTo>
                  <a:cubicBezTo>
                    <a:pt x="7530" y="2071"/>
                    <a:pt x="7617" y="2103"/>
                    <a:pt x="7703" y="2103"/>
                  </a:cubicBezTo>
                  <a:cubicBezTo>
                    <a:pt x="7790" y="2103"/>
                    <a:pt x="7877" y="2071"/>
                    <a:pt x="7940" y="2008"/>
                  </a:cubicBezTo>
                  <a:cubicBezTo>
                    <a:pt x="8129" y="1819"/>
                    <a:pt x="8412" y="1693"/>
                    <a:pt x="8696" y="1693"/>
                  </a:cubicBezTo>
                  <a:cubicBezTo>
                    <a:pt x="8979" y="1693"/>
                    <a:pt x="9231" y="1819"/>
                    <a:pt x="9452" y="2008"/>
                  </a:cubicBezTo>
                  <a:cubicBezTo>
                    <a:pt x="9767" y="2355"/>
                    <a:pt x="9830" y="2764"/>
                    <a:pt x="9673" y="3174"/>
                  </a:cubicBezTo>
                  <a:cubicBezTo>
                    <a:pt x="9389" y="3237"/>
                    <a:pt x="9137" y="3395"/>
                    <a:pt x="8885" y="3584"/>
                  </a:cubicBezTo>
                  <a:cubicBezTo>
                    <a:pt x="8759" y="3710"/>
                    <a:pt x="8759" y="3962"/>
                    <a:pt x="8885" y="4056"/>
                  </a:cubicBezTo>
                  <a:cubicBezTo>
                    <a:pt x="8948" y="4119"/>
                    <a:pt x="9035" y="4151"/>
                    <a:pt x="9121" y="4151"/>
                  </a:cubicBezTo>
                  <a:cubicBezTo>
                    <a:pt x="9208" y="4151"/>
                    <a:pt x="9294" y="4119"/>
                    <a:pt x="9358" y="4056"/>
                  </a:cubicBezTo>
                  <a:cubicBezTo>
                    <a:pt x="9547" y="3867"/>
                    <a:pt x="9830" y="3741"/>
                    <a:pt x="10114" y="3741"/>
                  </a:cubicBezTo>
                  <a:cubicBezTo>
                    <a:pt x="10397" y="3741"/>
                    <a:pt x="10649" y="3867"/>
                    <a:pt x="10870" y="4056"/>
                  </a:cubicBezTo>
                  <a:cubicBezTo>
                    <a:pt x="11059" y="4277"/>
                    <a:pt x="11185" y="4529"/>
                    <a:pt x="11185" y="4812"/>
                  </a:cubicBezTo>
                  <a:cubicBezTo>
                    <a:pt x="11185" y="5096"/>
                    <a:pt x="11059" y="5379"/>
                    <a:pt x="10870" y="5568"/>
                  </a:cubicBezTo>
                  <a:cubicBezTo>
                    <a:pt x="10649" y="5757"/>
                    <a:pt x="10397" y="5883"/>
                    <a:pt x="10114" y="5883"/>
                  </a:cubicBezTo>
                  <a:cubicBezTo>
                    <a:pt x="9925" y="5883"/>
                    <a:pt x="9767" y="6041"/>
                    <a:pt x="9767" y="6230"/>
                  </a:cubicBezTo>
                  <a:cubicBezTo>
                    <a:pt x="9767" y="6451"/>
                    <a:pt x="9925" y="6608"/>
                    <a:pt x="10114" y="6608"/>
                  </a:cubicBezTo>
                  <a:cubicBezTo>
                    <a:pt x="10429" y="6608"/>
                    <a:pt x="10712" y="6514"/>
                    <a:pt x="10964" y="6356"/>
                  </a:cubicBezTo>
                  <a:cubicBezTo>
                    <a:pt x="11090" y="6514"/>
                    <a:pt x="11122" y="6703"/>
                    <a:pt x="11122" y="6955"/>
                  </a:cubicBezTo>
                  <a:cubicBezTo>
                    <a:pt x="11122" y="7270"/>
                    <a:pt x="11027" y="7553"/>
                    <a:pt x="10807" y="7742"/>
                  </a:cubicBezTo>
                  <a:cubicBezTo>
                    <a:pt x="10618" y="7931"/>
                    <a:pt x="10366" y="8057"/>
                    <a:pt x="10082" y="8057"/>
                  </a:cubicBezTo>
                  <a:cubicBezTo>
                    <a:pt x="9799" y="8057"/>
                    <a:pt x="9515" y="7931"/>
                    <a:pt x="9326" y="7742"/>
                  </a:cubicBezTo>
                  <a:cubicBezTo>
                    <a:pt x="9137" y="7553"/>
                    <a:pt x="9011" y="7270"/>
                    <a:pt x="9011" y="6986"/>
                  </a:cubicBezTo>
                  <a:cubicBezTo>
                    <a:pt x="9011" y="6703"/>
                    <a:pt x="9137" y="6419"/>
                    <a:pt x="9326" y="6230"/>
                  </a:cubicBezTo>
                  <a:cubicBezTo>
                    <a:pt x="9452" y="6104"/>
                    <a:pt x="9452" y="5883"/>
                    <a:pt x="9326" y="5757"/>
                  </a:cubicBezTo>
                  <a:cubicBezTo>
                    <a:pt x="9263" y="5694"/>
                    <a:pt x="9176" y="5663"/>
                    <a:pt x="9090" y="5663"/>
                  </a:cubicBezTo>
                  <a:cubicBezTo>
                    <a:pt x="9003" y="5663"/>
                    <a:pt x="8916" y="5694"/>
                    <a:pt x="8853" y="5757"/>
                  </a:cubicBezTo>
                  <a:cubicBezTo>
                    <a:pt x="8538" y="6072"/>
                    <a:pt x="8349" y="6514"/>
                    <a:pt x="8349" y="6986"/>
                  </a:cubicBezTo>
                  <a:cubicBezTo>
                    <a:pt x="8349" y="7112"/>
                    <a:pt x="8349" y="7207"/>
                    <a:pt x="8381" y="7333"/>
                  </a:cubicBezTo>
                  <a:cubicBezTo>
                    <a:pt x="7562" y="7459"/>
                    <a:pt x="6932" y="8215"/>
                    <a:pt x="6932" y="9034"/>
                  </a:cubicBezTo>
                  <a:cubicBezTo>
                    <a:pt x="6932" y="9223"/>
                    <a:pt x="7089" y="9381"/>
                    <a:pt x="7278" y="9381"/>
                  </a:cubicBezTo>
                  <a:cubicBezTo>
                    <a:pt x="7467" y="9381"/>
                    <a:pt x="7625" y="9223"/>
                    <a:pt x="7625" y="9034"/>
                  </a:cubicBezTo>
                  <a:cubicBezTo>
                    <a:pt x="7625" y="8435"/>
                    <a:pt x="8097" y="8026"/>
                    <a:pt x="8664" y="8026"/>
                  </a:cubicBezTo>
                  <a:lnTo>
                    <a:pt x="8696" y="8026"/>
                  </a:lnTo>
                  <a:cubicBezTo>
                    <a:pt x="8727" y="8089"/>
                    <a:pt x="8822" y="8120"/>
                    <a:pt x="8853" y="8215"/>
                  </a:cubicBezTo>
                  <a:cubicBezTo>
                    <a:pt x="9074" y="8435"/>
                    <a:pt x="9326" y="8561"/>
                    <a:pt x="9641" y="8656"/>
                  </a:cubicBezTo>
                  <a:cubicBezTo>
                    <a:pt x="9673" y="8750"/>
                    <a:pt x="9704" y="8908"/>
                    <a:pt x="9704" y="9034"/>
                  </a:cubicBezTo>
                  <a:cubicBezTo>
                    <a:pt x="9704" y="9507"/>
                    <a:pt x="9452" y="9853"/>
                    <a:pt x="9011" y="10011"/>
                  </a:cubicBezTo>
                  <a:cubicBezTo>
                    <a:pt x="8979" y="9853"/>
                    <a:pt x="8853" y="9759"/>
                    <a:pt x="8664" y="9759"/>
                  </a:cubicBezTo>
                  <a:cubicBezTo>
                    <a:pt x="8444" y="9759"/>
                    <a:pt x="8286" y="9916"/>
                    <a:pt x="8286" y="10105"/>
                  </a:cubicBezTo>
                  <a:cubicBezTo>
                    <a:pt x="8286" y="10704"/>
                    <a:pt x="7814" y="11113"/>
                    <a:pt x="7278" y="11113"/>
                  </a:cubicBezTo>
                  <a:cubicBezTo>
                    <a:pt x="6711" y="11113"/>
                    <a:pt x="6239" y="10641"/>
                    <a:pt x="6239" y="10105"/>
                  </a:cubicBezTo>
                  <a:lnTo>
                    <a:pt x="6239" y="6640"/>
                  </a:lnTo>
                  <a:cubicBezTo>
                    <a:pt x="6522" y="6860"/>
                    <a:pt x="6932" y="6986"/>
                    <a:pt x="7278" y="6986"/>
                  </a:cubicBezTo>
                  <a:cubicBezTo>
                    <a:pt x="7467" y="6986"/>
                    <a:pt x="7625" y="6829"/>
                    <a:pt x="7625" y="6640"/>
                  </a:cubicBezTo>
                  <a:cubicBezTo>
                    <a:pt x="7625" y="6451"/>
                    <a:pt x="7467" y="6293"/>
                    <a:pt x="7278" y="6293"/>
                  </a:cubicBezTo>
                  <a:cubicBezTo>
                    <a:pt x="6680" y="6293"/>
                    <a:pt x="6239" y="5820"/>
                    <a:pt x="6239" y="5253"/>
                  </a:cubicBezTo>
                  <a:lnTo>
                    <a:pt x="6239" y="1788"/>
                  </a:lnTo>
                  <a:lnTo>
                    <a:pt x="6239" y="1756"/>
                  </a:lnTo>
                  <a:lnTo>
                    <a:pt x="6239" y="1725"/>
                  </a:lnTo>
                  <a:cubicBezTo>
                    <a:pt x="6239" y="1441"/>
                    <a:pt x="6365" y="1158"/>
                    <a:pt x="6554" y="969"/>
                  </a:cubicBezTo>
                  <a:cubicBezTo>
                    <a:pt x="6772" y="750"/>
                    <a:pt x="7027" y="663"/>
                    <a:pt x="7306" y="663"/>
                  </a:cubicBezTo>
                  <a:close/>
                  <a:moveTo>
                    <a:pt x="4492" y="726"/>
                  </a:moveTo>
                  <a:cubicBezTo>
                    <a:pt x="4756" y="726"/>
                    <a:pt x="5012" y="813"/>
                    <a:pt x="5230" y="1032"/>
                  </a:cubicBezTo>
                  <a:cubicBezTo>
                    <a:pt x="5419" y="1221"/>
                    <a:pt x="5545" y="1504"/>
                    <a:pt x="5545" y="1788"/>
                  </a:cubicBezTo>
                  <a:lnTo>
                    <a:pt x="5545" y="1819"/>
                  </a:lnTo>
                  <a:lnTo>
                    <a:pt x="5545" y="5285"/>
                  </a:lnTo>
                  <a:cubicBezTo>
                    <a:pt x="5545" y="5883"/>
                    <a:pt x="5073" y="6325"/>
                    <a:pt x="4506" y="6325"/>
                  </a:cubicBezTo>
                  <a:cubicBezTo>
                    <a:pt x="4317" y="6325"/>
                    <a:pt x="4159" y="6482"/>
                    <a:pt x="4159" y="6671"/>
                  </a:cubicBezTo>
                  <a:cubicBezTo>
                    <a:pt x="4159" y="6860"/>
                    <a:pt x="4317" y="7018"/>
                    <a:pt x="4506" y="7018"/>
                  </a:cubicBezTo>
                  <a:cubicBezTo>
                    <a:pt x="4915" y="7018"/>
                    <a:pt x="5262" y="6892"/>
                    <a:pt x="5545" y="6671"/>
                  </a:cubicBezTo>
                  <a:lnTo>
                    <a:pt x="5545" y="10105"/>
                  </a:lnTo>
                  <a:lnTo>
                    <a:pt x="5545" y="10137"/>
                  </a:lnTo>
                  <a:cubicBezTo>
                    <a:pt x="5545" y="10704"/>
                    <a:pt x="5073" y="11176"/>
                    <a:pt x="4506" y="11176"/>
                  </a:cubicBezTo>
                  <a:cubicBezTo>
                    <a:pt x="3939" y="11176"/>
                    <a:pt x="3498" y="10704"/>
                    <a:pt x="3498" y="10137"/>
                  </a:cubicBezTo>
                  <a:cubicBezTo>
                    <a:pt x="3498" y="9948"/>
                    <a:pt x="3340" y="9790"/>
                    <a:pt x="3151" y="9790"/>
                  </a:cubicBezTo>
                  <a:cubicBezTo>
                    <a:pt x="2994" y="9790"/>
                    <a:pt x="2836" y="9916"/>
                    <a:pt x="2773" y="10074"/>
                  </a:cubicBezTo>
                  <a:cubicBezTo>
                    <a:pt x="2395" y="9916"/>
                    <a:pt x="2080" y="9538"/>
                    <a:pt x="2080" y="9065"/>
                  </a:cubicBezTo>
                  <a:cubicBezTo>
                    <a:pt x="2080" y="8908"/>
                    <a:pt x="2111" y="8813"/>
                    <a:pt x="2143" y="8687"/>
                  </a:cubicBezTo>
                  <a:cubicBezTo>
                    <a:pt x="2426" y="8593"/>
                    <a:pt x="2710" y="8435"/>
                    <a:pt x="2930" y="8246"/>
                  </a:cubicBezTo>
                  <a:cubicBezTo>
                    <a:pt x="2994" y="8215"/>
                    <a:pt x="3057" y="8120"/>
                    <a:pt x="3088" y="8057"/>
                  </a:cubicBezTo>
                  <a:lnTo>
                    <a:pt x="3151" y="8057"/>
                  </a:lnTo>
                  <a:cubicBezTo>
                    <a:pt x="3718" y="8057"/>
                    <a:pt x="4159" y="8530"/>
                    <a:pt x="4159" y="9065"/>
                  </a:cubicBezTo>
                  <a:cubicBezTo>
                    <a:pt x="4159" y="9286"/>
                    <a:pt x="4317" y="9444"/>
                    <a:pt x="4506" y="9444"/>
                  </a:cubicBezTo>
                  <a:cubicBezTo>
                    <a:pt x="4726" y="9444"/>
                    <a:pt x="4884" y="9286"/>
                    <a:pt x="4884" y="9065"/>
                  </a:cubicBezTo>
                  <a:cubicBezTo>
                    <a:pt x="4884" y="8215"/>
                    <a:pt x="4254" y="7490"/>
                    <a:pt x="3403" y="7396"/>
                  </a:cubicBezTo>
                  <a:cubicBezTo>
                    <a:pt x="3466" y="7270"/>
                    <a:pt x="3466" y="7144"/>
                    <a:pt x="3466" y="7018"/>
                  </a:cubicBezTo>
                  <a:cubicBezTo>
                    <a:pt x="3466" y="6545"/>
                    <a:pt x="3246" y="6104"/>
                    <a:pt x="2930" y="5820"/>
                  </a:cubicBezTo>
                  <a:cubicBezTo>
                    <a:pt x="2883" y="5757"/>
                    <a:pt x="2797" y="5726"/>
                    <a:pt x="2706" y="5726"/>
                  </a:cubicBezTo>
                  <a:cubicBezTo>
                    <a:pt x="2615" y="5726"/>
                    <a:pt x="2521" y="5757"/>
                    <a:pt x="2458" y="5820"/>
                  </a:cubicBezTo>
                  <a:cubicBezTo>
                    <a:pt x="2363" y="5915"/>
                    <a:pt x="2363" y="6167"/>
                    <a:pt x="2458" y="6262"/>
                  </a:cubicBezTo>
                  <a:cubicBezTo>
                    <a:pt x="2678" y="6482"/>
                    <a:pt x="2773" y="6734"/>
                    <a:pt x="2773" y="7018"/>
                  </a:cubicBezTo>
                  <a:cubicBezTo>
                    <a:pt x="2773" y="7301"/>
                    <a:pt x="2678" y="7585"/>
                    <a:pt x="2458" y="7774"/>
                  </a:cubicBezTo>
                  <a:cubicBezTo>
                    <a:pt x="2269" y="7963"/>
                    <a:pt x="1985" y="8089"/>
                    <a:pt x="1733" y="8089"/>
                  </a:cubicBezTo>
                  <a:cubicBezTo>
                    <a:pt x="1450" y="8089"/>
                    <a:pt x="1166" y="7963"/>
                    <a:pt x="977" y="7774"/>
                  </a:cubicBezTo>
                  <a:cubicBezTo>
                    <a:pt x="788" y="7585"/>
                    <a:pt x="662" y="7301"/>
                    <a:pt x="662" y="7018"/>
                  </a:cubicBezTo>
                  <a:cubicBezTo>
                    <a:pt x="662" y="6829"/>
                    <a:pt x="725" y="6640"/>
                    <a:pt x="820" y="6419"/>
                  </a:cubicBezTo>
                  <a:cubicBezTo>
                    <a:pt x="1103" y="6608"/>
                    <a:pt x="1355" y="6671"/>
                    <a:pt x="1670" y="6671"/>
                  </a:cubicBezTo>
                  <a:cubicBezTo>
                    <a:pt x="1891" y="6671"/>
                    <a:pt x="2048" y="6514"/>
                    <a:pt x="2048" y="6325"/>
                  </a:cubicBezTo>
                  <a:cubicBezTo>
                    <a:pt x="2048" y="6104"/>
                    <a:pt x="1891" y="5946"/>
                    <a:pt x="1670" y="5946"/>
                  </a:cubicBezTo>
                  <a:cubicBezTo>
                    <a:pt x="1418" y="5946"/>
                    <a:pt x="1135" y="5852"/>
                    <a:pt x="946" y="5631"/>
                  </a:cubicBezTo>
                  <a:cubicBezTo>
                    <a:pt x="725" y="5442"/>
                    <a:pt x="631" y="5159"/>
                    <a:pt x="631" y="4907"/>
                  </a:cubicBezTo>
                  <a:cubicBezTo>
                    <a:pt x="631" y="4623"/>
                    <a:pt x="725" y="4340"/>
                    <a:pt x="946" y="4151"/>
                  </a:cubicBezTo>
                  <a:cubicBezTo>
                    <a:pt x="1135" y="3962"/>
                    <a:pt x="1418" y="3836"/>
                    <a:pt x="1670" y="3836"/>
                  </a:cubicBezTo>
                  <a:cubicBezTo>
                    <a:pt x="1954" y="3836"/>
                    <a:pt x="2237" y="3962"/>
                    <a:pt x="2426" y="4151"/>
                  </a:cubicBezTo>
                  <a:cubicBezTo>
                    <a:pt x="2489" y="4214"/>
                    <a:pt x="2576" y="4245"/>
                    <a:pt x="2663" y="4245"/>
                  </a:cubicBezTo>
                  <a:cubicBezTo>
                    <a:pt x="2749" y="4245"/>
                    <a:pt x="2836" y="4214"/>
                    <a:pt x="2899" y="4151"/>
                  </a:cubicBezTo>
                  <a:cubicBezTo>
                    <a:pt x="3025" y="4025"/>
                    <a:pt x="3025" y="3804"/>
                    <a:pt x="2899" y="3678"/>
                  </a:cubicBezTo>
                  <a:cubicBezTo>
                    <a:pt x="2678" y="3426"/>
                    <a:pt x="2426" y="3332"/>
                    <a:pt x="2111" y="3237"/>
                  </a:cubicBezTo>
                  <a:cubicBezTo>
                    <a:pt x="1954" y="2859"/>
                    <a:pt x="2048" y="2418"/>
                    <a:pt x="2363" y="2103"/>
                  </a:cubicBezTo>
                  <a:cubicBezTo>
                    <a:pt x="2552" y="1914"/>
                    <a:pt x="2836" y="1788"/>
                    <a:pt x="3088" y="1788"/>
                  </a:cubicBezTo>
                  <a:cubicBezTo>
                    <a:pt x="3372" y="1788"/>
                    <a:pt x="3655" y="1914"/>
                    <a:pt x="3844" y="2103"/>
                  </a:cubicBezTo>
                  <a:cubicBezTo>
                    <a:pt x="3907" y="2166"/>
                    <a:pt x="3994" y="2197"/>
                    <a:pt x="4080" y="2197"/>
                  </a:cubicBezTo>
                  <a:cubicBezTo>
                    <a:pt x="4167" y="2197"/>
                    <a:pt x="4254" y="2166"/>
                    <a:pt x="4317" y="2103"/>
                  </a:cubicBezTo>
                  <a:cubicBezTo>
                    <a:pt x="4443" y="1977"/>
                    <a:pt x="4443" y="1756"/>
                    <a:pt x="4317" y="1630"/>
                  </a:cubicBezTo>
                  <a:cubicBezTo>
                    <a:pt x="4128" y="1441"/>
                    <a:pt x="3876" y="1284"/>
                    <a:pt x="3624" y="1189"/>
                  </a:cubicBezTo>
                  <a:cubicBezTo>
                    <a:pt x="3781" y="969"/>
                    <a:pt x="3970" y="811"/>
                    <a:pt x="4254" y="748"/>
                  </a:cubicBezTo>
                  <a:cubicBezTo>
                    <a:pt x="4333" y="734"/>
                    <a:pt x="4413" y="726"/>
                    <a:pt x="4492" y="726"/>
                  </a:cubicBezTo>
                  <a:close/>
                  <a:moveTo>
                    <a:pt x="7254" y="0"/>
                  </a:moveTo>
                  <a:cubicBezTo>
                    <a:pt x="6817" y="0"/>
                    <a:pt x="6387" y="190"/>
                    <a:pt x="6049" y="528"/>
                  </a:cubicBezTo>
                  <a:cubicBezTo>
                    <a:pt x="6018" y="559"/>
                    <a:pt x="5923" y="654"/>
                    <a:pt x="5892" y="717"/>
                  </a:cubicBezTo>
                  <a:cubicBezTo>
                    <a:pt x="5860" y="654"/>
                    <a:pt x="5766" y="622"/>
                    <a:pt x="5734" y="528"/>
                  </a:cubicBezTo>
                  <a:cubicBezTo>
                    <a:pt x="5391" y="185"/>
                    <a:pt x="4972" y="13"/>
                    <a:pt x="4521" y="13"/>
                  </a:cubicBezTo>
                  <a:cubicBezTo>
                    <a:pt x="4392" y="13"/>
                    <a:pt x="4261" y="27"/>
                    <a:pt x="4128" y="55"/>
                  </a:cubicBezTo>
                  <a:cubicBezTo>
                    <a:pt x="3561" y="181"/>
                    <a:pt x="3151" y="559"/>
                    <a:pt x="2899" y="1126"/>
                  </a:cubicBezTo>
                  <a:cubicBezTo>
                    <a:pt x="2552" y="1158"/>
                    <a:pt x="2206" y="1347"/>
                    <a:pt x="1922" y="1599"/>
                  </a:cubicBezTo>
                  <a:cubicBezTo>
                    <a:pt x="1481" y="2040"/>
                    <a:pt x="1324" y="2607"/>
                    <a:pt x="1450" y="3206"/>
                  </a:cubicBezTo>
                  <a:cubicBezTo>
                    <a:pt x="1103" y="3237"/>
                    <a:pt x="788" y="3458"/>
                    <a:pt x="505" y="3678"/>
                  </a:cubicBezTo>
                  <a:cubicBezTo>
                    <a:pt x="190" y="3993"/>
                    <a:pt x="1" y="4434"/>
                    <a:pt x="1" y="4907"/>
                  </a:cubicBezTo>
                  <a:cubicBezTo>
                    <a:pt x="1" y="5285"/>
                    <a:pt x="127" y="5663"/>
                    <a:pt x="347" y="5915"/>
                  </a:cubicBezTo>
                  <a:cubicBezTo>
                    <a:pt x="127" y="6230"/>
                    <a:pt x="1" y="6608"/>
                    <a:pt x="1" y="6955"/>
                  </a:cubicBezTo>
                  <a:cubicBezTo>
                    <a:pt x="1" y="7427"/>
                    <a:pt x="190" y="7868"/>
                    <a:pt x="505" y="8183"/>
                  </a:cubicBezTo>
                  <a:cubicBezTo>
                    <a:pt x="788" y="8435"/>
                    <a:pt x="1103" y="8593"/>
                    <a:pt x="1450" y="8624"/>
                  </a:cubicBezTo>
                  <a:cubicBezTo>
                    <a:pt x="1418" y="8750"/>
                    <a:pt x="1418" y="8876"/>
                    <a:pt x="1418" y="9002"/>
                  </a:cubicBezTo>
                  <a:cubicBezTo>
                    <a:pt x="1418" y="9916"/>
                    <a:pt x="2080" y="10609"/>
                    <a:pt x="2962" y="10735"/>
                  </a:cubicBezTo>
                  <a:cubicBezTo>
                    <a:pt x="3214" y="11365"/>
                    <a:pt x="3813" y="11775"/>
                    <a:pt x="4569" y="11775"/>
                  </a:cubicBezTo>
                  <a:cubicBezTo>
                    <a:pt x="5104" y="11775"/>
                    <a:pt x="5640" y="11523"/>
                    <a:pt x="5955" y="11082"/>
                  </a:cubicBezTo>
                  <a:cubicBezTo>
                    <a:pt x="6270" y="11523"/>
                    <a:pt x="6774" y="11775"/>
                    <a:pt x="7310" y="11775"/>
                  </a:cubicBezTo>
                  <a:cubicBezTo>
                    <a:pt x="8034" y="11775"/>
                    <a:pt x="8664" y="11365"/>
                    <a:pt x="8948" y="10735"/>
                  </a:cubicBezTo>
                  <a:cubicBezTo>
                    <a:pt x="9799" y="10609"/>
                    <a:pt x="10460" y="9916"/>
                    <a:pt x="10460" y="9002"/>
                  </a:cubicBezTo>
                  <a:cubicBezTo>
                    <a:pt x="10460" y="8876"/>
                    <a:pt x="10460" y="8750"/>
                    <a:pt x="10429" y="8624"/>
                  </a:cubicBezTo>
                  <a:cubicBezTo>
                    <a:pt x="10775" y="8593"/>
                    <a:pt x="11090" y="8404"/>
                    <a:pt x="11374" y="8183"/>
                  </a:cubicBezTo>
                  <a:cubicBezTo>
                    <a:pt x="11689" y="7837"/>
                    <a:pt x="11878" y="7427"/>
                    <a:pt x="11878" y="6955"/>
                  </a:cubicBezTo>
                  <a:cubicBezTo>
                    <a:pt x="11878" y="6545"/>
                    <a:pt x="11783" y="6199"/>
                    <a:pt x="11531" y="5915"/>
                  </a:cubicBezTo>
                  <a:cubicBezTo>
                    <a:pt x="11689" y="5663"/>
                    <a:pt x="11815" y="5285"/>
                    <a:pt x="11815" y="4907"/>
                  </a:cubicBezTo>
                  <a:cubicBezTo>
                    <a:pt x="11815" y="4434"/>
                    <a:pt x="11594" y="3993"/>
                    <a:pt x="11279" y="3678"/>
                  </a:cubicBezTo>
                  <a:cubicBezTo>
                    <a:pt x="11027" y="3395"/>
                    <a:pt x="10712" y="3237"/>
                    <a:pt x="10334" y="3206"/>
                  </a:cubicBezTo>
                  <a:cubicBezTo>
                    <a:pt x="10460" y="2670"/>
                    <a:pt x="10303" y="2040"/>
                    <a:pt x="9862" y="1599"/>
                  </a:cubicBezTo>
                  <a:cubicBezTo>
                    <a:pt x="9610" y="1315"/>
                    <a:pt x="9231" y="1158"/>
                    <a:pt x="8885" y="1126"/>
                  </a:cubicBezTo>
                  <a:cubicBezTo>
                    <a:pt x="8664" y="559"/>
                    <a:pt x="8223" y="181"/>
                    <a:pt x="7656" y="55"/>
                  </a:cubicBezTo>
                  <a:cubicBezTo>
                    <a:pt x="7523" y="18"/>
                    <a:pt x="7388" y="0"/>
                    <a:pt x="7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53"/>
            <p:cNvSpPr/>
            <p:nvPr/>
          </p:nvSpPr>
          <p:spPr>
            <a:xfrm>
              <a:off x="-22685675" y="2408150"/>
              <a:ext cx="27575" cy="66175"/>
            </a:xfrm>
            <a:custGeom>
              <a:avLst/>
              <a:gdLst/>
              <a:ahLst/>
              <a:cxnLst/>
              <a:rect l="l" t="t" r="r" b="b"/>
              <a:pathLst>
                <a:path w="1103" h="2647" extrusionOk="0">
                  <a:moveTo>
                    <a:pt x="740" y="1"/>
                  </a:moveTo>
                  <a:cubicBezTo>
                    <a:pt x="654" y="1"/>
                    <a:pt x="567" y="32"/>
                    <a:pt x="504" y="95"/>
                  </a:cubicBezTo>
                  <a:cubicBezTo>
                    <a:pt x="189" y="410"/>
                    <a:pt x="0" y="820"/>
                    <a:pt x="0" y="1292"/>
                  </a:cubicBezTo>
                  <a:cubicBezTo>
                    <a:pt x="0" y="1765"/>
                    <a:pt x="189" y="2206"/>
                    <a:pt x="504" y="2521"/>
                  </a:cubicBezTo>
                  <a:cubicBezTo>
                    <a:pt x="599" y="2584"/>
                    <a:pt x="662" y="2647"/>
                    <a:pt x="756" y="2647"/>
                  </a:cubicBezTo>
                  <a:cubicBezTo>
                    <a:pt x="819" y="2647"/>
                    <a:pt x="945" y="2615"/>
                    <a:pt x="977" y="2521"/>
                  </a:cubicBezTo>
                  <a:cubicBezTo>
                    <a:pt x="1103" y="2395"/>
                    <a:pt x="1103" y="2174"/>
                    <a:pt x="977" y="2048"/>
                  </a:cubicBezTo>
                  <a:cubicBezTo>
                    <a:pt x="788" y="1859"/>
                    <a:pt x="662" y="1576"/>
                    <a:pt x="662" y="1292"/>
                  </a:cubicBezTo>
                  <a:cubicBezTo>
                    <a:pt x="662" y="1040"/>
                    <a:pt x="788" y="757"/>
                    <a:pt x="977" y="536"/>
                  </a:cubicBezTo>
                  <a:cubicBezTo>
                    <a:pt x="1103" y="442"/>
                    <a:pt x="1103" y="253"/>
                    <a:pt x="977" y="95"/>
                  </a:cubicBezTo>
                  <a:cubicBezTo>
                    <a:pt x="914" y="32"/>
                    <a:pt x="827" y="1"/>
                    <a:pt x="7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53"/>
            <p:cNvSpPr/>
            <p:nvPr/>
          </p:nvSpPr>
          <p:spPr>
            <a:xfrm>
              <a:off x="-22766800" y="2408950"/>
              <a:ext cx="27575" cy="66175"/>
            </a:xfrm>
            <a:custGeom>
              <a:avLst/>
              <a:gdLst/>
              <a:ahLst/>
              <a:cxnLst/>
              <a:rect l="l" t="t" r="r" b="b"/>
              <a:pathLst>
                <a:path w="1103" h="2647" extrusionOk="0">
                  <a:moveTo>
                    <a:pt x="362" y="0"/>
                  </a:moveTo>
                  <a:cubicBezTo>
                    <a:pt x="276" y="0"/>
                    <a:pt x="189" y="32"/>
                    <a:pt x="126" y="95"/>
                  </a:cubicBezTo>
                  <a:cubicBezTo>
                    <a:pt x="0" y="221"/>
                    <a:pt x="0" y="441"/>
                    <a:pt x="126" y="567"/>
                  </a:cubicBezTo>
                  <a:cubicBezTo>
                    <a:pt x="315" y="756"/>
                    <a:pt x="441" y="1040"/>
                    <a:pt x="441" y="1323"/>
                  </a:cubicBezTo>
                  <a:cubicBezTo>
                    <a:pt x="441" y="1575"/>
                    <a:pt x="315" y="1859"/>
                    <a:pt x="126" y="2048"/>
                  </a:cubicBezTo>
                  <a:cubicBezTo>
                    <a:pt x="0" y="2174"/>
                    <a:pt x="0" y="2426"/>
                    <a:pt x="126" y="2520"/>
                  </a:cubicBezTo>
                  <a:cubicBezTo>
                    <a:pt x="221" y="2615"/>
                    <a:pt x="284" y="2646"/>
                    <a:pt x="378" y="2646"/>
                  </a:cubicBezTo>
                  <a:cubicBezTo>
                    <a:pt x="441" y="2646"/>
                    <a:pt x="567" y="2615"/>
                    <a:pt x="599" y="2520"/>
                  </a:cubicBezTo>
                  <a:cubicBezTo>
                    <a:pt x="977" y="2174"/>
                    <a:pt x="1103" y="1733"/>
                    <a:pt x="1103" y="1323"/>
                  </a:cubicBezTo>
                  <a:cubicBezTo>
                    <a:pt x="1103" y="851"/>
                    <a:pt x="914" y="410"/>
                    <a:pt x="599" y="95"/>
                  </a:cubicBezTo>
                  <a:cubicBezTo>
                    <a:pt x="536" y="32"/>
                    <a:pt x="449" y="0"/>
                    <a:pt x="3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4" name="Google Shape;1054;p53"/>
          <p:cNvGrpSpPr/>
          <p:nvPr/>
        </p:nvGrpSpPr>
        <p:grpSpPr>
          <a:xfrm>
            <a:off x="4393994" y="1665649"/>
            <a:ext cx="356020" cy="230770"/>
            <a:chOff x="-27728850" y="2382950"/>
            <a:chExt cx="297750" cy="193000"/>
          </a:xfrm>
        </p:grpSpPr>
        <p:sp>
          <p:nvSpPr>
            <p:cNvPr id="1055" name="Google Shape;1055;p53"/>
            <p:cNvSpPr/>
            <p:nvPr/>
          </p:nvSpPr>
          <p:spPr>
            <a:xfrm>
              <a:off x="-27606750" y="2453825"/>
              <a:ext cx="35450" cy="35475"/>
            </a:xfrm>
            <a:custGeom>
              <a:avLst/>
              <a:gdLst/>
              <a:ahLst/>
              <a:cxnLst/>
              <a:rect l="l" t="t" r="r" b="b"/>
              <a:pathLst>
                <a:path w="1418" h="1419" extrusionOk="0">
                  <a:moveTo>
                    <a:pt x="725" y="1"/>
                  </a:moveTo>
                  <a:cubicBezTo>
                    <a:pt x="315" y="1"/>
                    <a:pt x="0" y="316"/>
                    <a:pt x="0" y="694"/>
                  </a:cubicBezTo>
                  <a:cubicBezTo>
                    <a:pt x="0" y="1103"/>
                    <a:pt x="315" y="1419"/>
                    <a:pt x="725" y="1419"/>
                  </a:cubicBezTo>
                  <a:cubicBezTo>
                    <a:pt x="1103" y="1419"/>
                    <a:pt x="1418" y="1103"/>
                    <a:pt x="1418" y="694"/>
                  </a:cubicBezTo>
                  <a:cubicBezTo>
                    <a:pt x="1418" y="316"/>
                    <a:pt x="1103" y="1"/>
                    <a:pt x="7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53"/>
            <p:cNvSpPr/>
            <p:nvPr/>
          </p:nvSpPr>
          <p:spPr>
            <a:xfrm>
              <a:off x="-27728850" y="2382950"/>
              <a:ext cx="297750" cy="193000"/>
            </a:xfrm>
            <a:custGeom>
              <a:avLst/>
              <a:gdLst/>
              <a:ahLst/>
              <a:cxnLst/>
              <a:rect l="l" t="t" r="r" b="b"/>
              <a:pathLst>
                <a:path w="11910" h="7720" extrusionOk="0">
                  <a:moveTo>
                    <a:pt x="5955" y="756"/>
                  </a:moveTo>
                  <a:cubicBezTo>
                    <a:pt x="7405" y="756"/>
                    <a:pt x="8791" y="1670"/>
                    <a:pt x="9673" y="2426"/>
                  </a:cubicBezTo>
                  <a:cubicBezTo>
                    <a:pt x="10335" y="3025"/>
                    <a:pt x="10839" y="3592"/>
                    <a:pt x="11091" y="3938"/>
                  </a:cubicBezTo>
                  <a:cubicBezTo>
                    <a:pt x="10524" y="4632"/>
                    <a:pt x="8413" y="7026"/>
                    <a:pt x="5955" y="7026"/>
                  </a:cubicBezTo>
                  <a:cubicBezTo>
                    <a:pt x="4506" y="7026"/>
                    <a:pt x="3120" y="6144"/>
                    <a:pt x="2269" y="5388"/>
                  </a:cubicBezTo>
                  <a:cubicBezTo>
                    <a:pt x="1576" y="4789"/>
                    <a:pt x="1072" y="4190"/>
                    <a:pt x="852" y="3875"/>
                  </a:cubicBezTo>
                  <a:cubicBezTo>
                    <a:pt x="1419" y="3182"/>
                    <a:pt x="3529" y="788"/>
                    <a:pt x="5955" y="756"/>
                  </a:cubicBezTo>
                  <a:close/>
                  <a:moveTo>
                    <a:pt x="5955" y="0"/>
                  </a:moveTo>
                  <a:cubicBezTo>
                    <a:pt x="5199" y="0"/>
                    <a:pt x="4412" y="189"/>
                    <a:pt x="3624" y="567"/>
                  </a:cubicBezTo>
                  <a:cubicBezTo>
                    <a:pt x="2994" y="882"/>
                    <a:pt x="2364" y="1324"/>
                    <a:pt x="1797" y="1828"/>
                  </a:cubicBezTo>
                  <a:cubicBezTo>
                    <a:pt x="757" y="2741"/>
                    <a:pt x="127" y="3623"/>
                    <a:pt x="95" y="3655"/>
                  </a:cubicBezTo>
                  <a:cubicBezTo>
                    <a:pt x="1" y="3781"/>
                    <a:pt x="1" y="3938"/>
                    <a:pt x="95" y="4033"/>
                  </a:cubicBezTo>
                  <a:cubicBezTo>
                    <a:pt x="127" y="4096"/>
                    <a:pt x="757" y="4978"/>
                    <a:pt x="1797" y="5860"/>
                  </a:cubicBezTo>
                  <a:cubicBezTo>
                    <a:pt x="2427" y="6396"/>
                    <a:pt x="2994" y="6805"/>
                    <a:pt x="3624" y="7120"/>
                  </a:cubicBezTo>
                  <a:cubicBezTo>
                    <a:pt x="4412" y="7499"/>
                    <a:pt x="5199" y="7719"/>
                    <a:pt x="5955" y="7719"/>
                  </a:cubicBezTo>
                  <a:cubicBezTo>
                    <a:pt x="6711" y="7719"/>
                    <a:pt x="7499" y="7499"/>
                    <a:pt x="8287" y="7120"/>
                  </a:cubicBezTo>
                  <a:cubicBezTo>
                    <a:pt x="8917" y="6805"/>
                    <a:pt x="9547" y="6364"/>
                    <a:pt x="10145" y="5860"/>
                  </a:cubicBezTo>
                  <a:cubicBezTo>
                    <a:pt x="11154" y="4947"/>
                    <a:pt x="11784" y="4096"/>
                    <a:pt x="11815" y="4033"/>
                  </a:cubicBezTo>
                  <a:cubicBezTo>
                    <a:pt x="11910" y="3938"/>
                    <a:pt x="11910" y="3781"/>
                    <a:pt x="11815" y="3655"/>
                  </a:cubicBezTo>
                  <a:cubicBezTo>
                    <a:pt x="11784" y="3623"/>
                    <a:pt x="11154" y="2710"/>
                    <a:pt x="10145" y="1828"/>
                  </a:cubicBezTo>
                  <a:cubicBezTo>
                    <a:pt x="9515" y="1292"/>
                    <a:pt x="8917" y="882"/>
                    <a:pt x="8287" y="567"/>
                  </a:cubicBezTo>
                  <a:cubicBezTo>
                    <a:pt x="7499" y="189"/>
                    <a:pt x="6711" y="0"/>
                    <a:pt x="59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53"/>
            <p:cNvSpPr/>
            <p:nvPr/>
          </p:nvSpPr>
          <p:spPr>
            <a:xfrm>
              <a:off x="-27640625" y="2419175"/>
              <a:ext cx="122100" cy="122100"/>
            </a:xfrm>
            <a:custGeom>
              <a:avLst/>
              <a:gdLst/>
              <a:ahLst/>
              <a:cxnLst/>
              <a:rect l="l" t="t" r="r" b="b"/>
              <a:pathLst>
                <a:path w="4884" h="4884" extrusionOk="0">
                  <a:moveTo>
                    <a:pt x="2426" y="694"/>
                  </a:moveTo>
                  <a:cubicBezTo>
                    <a:pt x="3403" y="694"/>
                    <a:pt x="4159" y="1481"/>
                    <a:pt x="4159" y="2426"/>
                  </a:cubicBezTo>
                  <a:cubicBezTo>
                    <a:pt x="4159" y="3372"/>
                    <a:pt x="3371" y="4159"/>
                    <a:pt x="2426" y="4159"/>
                  </a:cubicBezTo>
                  <a:cubicBezTo>
                    <a:pt x="1481" y="4159"/>
                    <a:pt x="694" y="3372"/>
                    <a:pt x="694" y="2426"/>
                  </a:cubicBezTo>
                  <a:cubicBezTo>
                    <a:pt x="694" y="1481"/>
                    <a:pt x="1481" y="694"/>
                    <a:pt x="2426" y="694"/>
                  </a:cubicBezTo>
                  <a:close/>
                  <a:moveTo>
                    <a:pt x="2426" y="1"/>
                  </a:moveTo>
                  <a:cubicBezTo>
                    <a:pt x="1103" y="1"/>
                    <a:pt x="0" y="1103"/>
                    <a:pt x="0" y="2426"/>
                  </a:cubicBezTo>
                  <a:cubicBezTo>
                    <a:pt x="0" y="3781"/>
                    <a:pt x="1103" y="4884"/>
                    <a:pt x="2426" y="4884"/>
                  </a:cubicBezTo>
                  <a:cubicBezTo>
                    <a:pt x="3781" y="4884"/>
                    <a:pt x="4884" y="3781"/>
                    <a:pt x="4884" y="2426"/>
                  </a:cubicBezTo>
                  <a:cubicBezTo>
                    <a:pt x="4884" y="1103"/>
                    <a:pt x="3781" y="1"/>
                    <a:pt x="24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8" name="Google Shape;1058;p53"/>
          <p:cNvSpPr/>
          <p:nvPr/>
        </p:nvSpPr>
        <p:spPr>
          <a:xfrm>
            <a:off x="4385515" y="3601957"/>
            <a:ext cx="372969" cy="352492"/>
          </a:xfrm>
          <a:custGeom>
            <a:avLst/>
            <a:gdLst/>
            <a:ahLst/>
            <a:cxnLst/>
            <a:rect l="l" t="t" r="r" b="b"/>
            <a:pathLst>
              <a:path w="12477" h="11792" extrusionOk="0">
                <a:moveTo>
                  <a:pt x="10845" y="690"/>
                </a:moveTo>
                <a:cubicBezTo>
                  <a:pt x="11072" y="690"/>
                  <a:pt x="11264" y="705"/>
                  <a:pt x="11406" y="733"/>
                </a:cubicBezTo>
                <a:cubicBezTo>
                  <a:pt x="11469" y="1049"/>
                  <a:pt x="11469" y="1616"/>
                  <a:pt x="11374" y="2246"/>
                </a:cubicBezTo>
                <a:lnTo>
                  <a:pt x="9894" y="765"/>
                </a:lnTo>
                <a:cubicBezTo>
                  <a:pt x="10240" y="713"/>
                  <a:pt x="10568" y="690"/>
                  <a:pt x="10845" y="690"/>
                </a:cubicBezTo>
                <a:close/>
                <a:moveTo>
                  <a:pt x="9106" y="923"/>
                </a:moveTo>
                <a:lnTo>
                  <a:pt x="11280" y="3096"/>
                </a:lnTo>
                <a:cubicBezTo>
                  <a:pt x="11185" y="3317"/>
                  <a:pt x="11091" y="3569"/>
                  <a:pt x="10996" y="3789"/>
                </a:cubicBezTo>
                <a:lnTo>
                  <a:pt x="8350" y="1143"/>
                </a:lnTo>
                <a:cubicBezTo>
                  <a:pt x="8602" y="1049"/>
                  <a:pt x="8822" y="954"/>
                  <a:pt x="9106" y="923"/>
                </a:cubicBezTo>
                <a:close/>
                <a:moveTo>
                  <a:pt x="7720" y="1458"/>
                </a:moveTo>
                <a:lnTo>
                  <a:pt x="10618" y="4388"/>
                </a:lnTo>
                <a:cubicBezTo>
                  <a:pt x="10555" y="4451"/>
                  <a:pt x="10461" y="4577"/>
                  <a:pt x="10398" y="4672"/>
                </a:cubicBezTo>
                <a:cubicBezTo>
                  <a:pt x="10303" y="4766"/>
                  <a:pt x="10240" y="4861"/>
                  <a:pt x="10114" y="4892"/>
                </a:cubicBezTo>
                <a:lnTo>
                  <a:pt x="7216" y="1994"/>
                </a:lnTo>
                <a:cubicBezTo>
                  <a:pt x="7279" y="1899"/>
                  <a:pt x="7373" y="1773"/>
                  <a:pt x="7436" y="1710"/>
                </a:cubicBezTo>
                <a:cubicBezTo>
                  <a:pt x="7531" y="1616"/>
                  <a:pt x="7594" y="1553"/>
                  <a:pt x="7720" y="1458"/>
                </a:cubicBezTo>
                <a:close/>
                <a:moveTo>
                  <a:pt x="6901" y="2655"/>
                </a:moveTo>
                <a:lnTo>
                  <a:pt x="9515" y="5270"/>
                </a:lnTo>
                <a:cubicBezTo>
                  <a:pt x="9263" y="5365"/>
                  <a:pt x="9011" y="5459"/>
                  <a:pt x="8791" y="5522"/>
                </a:cubicBezTo>
                <a:lnTo>
                  <a:pt x="6649" y="3411"/>
                </a:lnTo>
                <a:cubicBezTo>
                  <a:pt x="6680" y="3159"/>
                  <a:pt x="6775" y="2876"/>
                  <a:pt x="6901" y="2655"/>
                </a:cubicBezTo>
                <a:close/>
                <a:moveTo>
                  <a:pt x="6491" y="4231"/>
                </a:moveTo>
                <a:lnTo>
                  <a:pt x="7877" y="5617"/>
                </a:lnTo>
                <a:cubicBezTo>
                  <a:pt x="7638" y="5643"/>
                  <a:pt x="7409" y="5653"/>
                  <a:pt x="7204" y="5653"/>
                </a:cubicBezTo>
                <a:cubicBezTo>
                  <a:pt x="6923" y="5653"/>
                  <a:pt x="6686" y="5635"/>
                  <a:pt x="6523" y="5617"/>
                </a:cubicBezTo>
                <a:cubicBezTo>
                  <a:pt x="6491" y="5333"/>
                  <a:pt x="6460" y="4829"/>
                  <a:pt x="6491" y="4231"/>
                </a:cubicBezTo>
                <a:close/>
                <a:moveTo>
                  <a:pt x="4982" y="6171"/>
                </a:moveTo>
                <a:cubicBezTo>
                  <a:pt x="5371" y="6171"/>
                  <a:pt x="5708" y="6201"/>
                  <a:pt x="5892" y="6247"/>
                </a:cubicBezTo>
                <a:cubicBezTo>
                  <a:pt x="5955" y="6499"/>
                  <a:pt x="5987" y="7034"/>
                  <a:pt x="5955" y="7602"/>
                </a:cubicBezTo>
                <a:lnTo>
                  <a:pt x="4538" y="6184"/>
                </a:lnTo>
                <a:cubicBezTo>
                  <a:pt x="4690" y="6175"/>
                  <a:pt x="4839" y="6171"/>
                  <a:pt x="4982" y="6171"/>
                </a:cubicBezTo>
                <a:close/>
                <a:moveTo>
                  <a:pt x="3719" y="6310"/>
                </a:moveTo>
                <a:lnTo>
                  <a:pt x="5829" y="8452"/>
                </a:lnTo>
                <a:cubicBezTo>
                  <a:pt x="5798" y="8673"/>
                  <a:pt x="5703" y="8956"/>
                  <a:pt x="5609" y="9177"/>
                </a:cubicBezTo>
                <a:lnTo>
                  <a:pt x="2962" y="6562"/>
                </a:lnTo>
                <a:cubicBezTo>
                  <a:pt x="3183" y="6436"/>
                  <a:pt x="3435" y="6341"/>
                  <a:pt x="3719" y="6310"/>
                </a:cubicBezTo>
                <a:close/>
                <a:moveTo>
                  <a:pt x="2332" y="6908"/>
                </a:moveTo>
                <a:lnTo>
                  <a:pt x="5231" y="9807"/>
                </a:lnTo>
                <a:cubicBezTo>
                  <a:pt x="5168" y="9901"/>
                  <a:pt x="5073" y="10027"/>
                  <a:pt x="5010" y="10090"/>
                </a:cubicBezTo>
                <a:cubicBezTo>
                  <a:pt x="4916" y="10185"/>
                  <a:pt x="4853" y="10248"/>
                  <a:pt x="4727" y="10342"/>
                </a:cubicBezTo>
                <a:lnTo>
                  <a:pt x="1797" y="7412"/>
                </a:lnTo>
                <a:cubicBezTo>
                  <a:pt x="1891" y="7349"/>
                  <a:pt x="1954" y="7223"/>
                  <a:pt x="2049" y="7129"/>
                </a:cubicBezTo>
                <a:cubicBezTo>
                  <a:pt x="2112" y="7066"/>
                  <a:pt x="2206" y="6971"/>
                  <a:pt x="2332" y="6908"/>
                </a:cubicBezTo>
                <a:close/>
                <a:moveTo>
                  <a:pt x="1450" y="8011"/>
                </a:moveTo>
                <a:lnTo>
                  <a:pt x="4097" y="10657"/>
                </a:lnTo>
                <a:cubicBezTo>
                  <a:pt x="3908" y="10752"/>
                  <a:pt x="3624" y="10847"/>
                  <a:pt x="3372" y="10910"/>
                </a:cubicBezTo>
                <a:lnTo>
                  <a:pt x="1230" y="8767"/>
                </a:lnTo>
                <a:cubicBezTo>
                  <a:pt x="1293" y="8515"/>
                  <a:pt x="1387" y="8232"/>
                  <a:pt x="1450" y="8011"/>
                </a:cubicBezTo>
                <a:close/>
                <a:moveTo>
                  <a:pt x="1072" y="9586"/>
                </a:moveTo>
                <a:lnTo>
                  <a:pt x="2553" y="11067"/>
                </a:lnTo>
                <a:cubicBezTo>
                  <a:pt x="2175" y="11124"/>
                  <a:pt x="1831" y="11135"/>
                  <a:pt x="1534" y="11135"/>
                </a:cubicBezTo>
                <a:cubicBezTo>
                  <a:pt x="1337" y="11135"/>
                  <a:pt x="1160" y="11130"/>
                  <a:pt x="1009" y="11130"/>
                </a:cubicBezTo>
                <a:cubicBezTo>
                  <a:pt x="978" y="10815"/>
                  <a:pt x="978" y="10216"/>
                  <a:pt x="1072" y="9586"/>
                </a:cubicBezTo>
                <a:close/>
                <a:moveTo>
                  <a:pt x="10872" y="1"/>
                </a:moveTo>
                <a:cubicBezTo>
                  <a:pt x="9797" y="1"/>
                  <a:pt x="8028" y="173"/>
                  <a:pt x="6964" y="1238"/>
                </a:cubicBezTo>
                <a:cubicBezTo>
                  <a:pt x="6775" y="1427"/>
                  <a:pt x="6617" y="1616"/>
                  <a:pt x="6491" y="1836"/>
                </a:cubicBezTo>
                <a:cubicBezTo>
                  <a:pt x="5735" y="3033"/>
                  <a:pt x="5735" y="4703"/>
                  <a:pt x="5829" y="5491"/>
                </a:cubicBezTo>
                <a:cubicBezTo>
                  <a:pt x="5619" y="5469"/>
                  <a:pt x="5344" y="5450"/>
                  <a:pt x="5031" y="5450"/>
                </a:cubicBezTo>
                <a:cubicBezTo>
                  <a:pt x="3989" y="5450"/>
                  <a:pt x="2521" y="5655"/>
                  <a:pt x="1576" y="6625"/>
                </a:cubicBezTo>
                <a:cubicBezTo>
                  <a:pt x="1" y="8200"/>
                  <a:pt x="348" y="11319"/>
                  <a:pt x="379" y="11445"/>
                </a:cubicBezTo>
                <a:cubicBezTo>
                  <a:pt x="442" y="11603"/>
                  <a:pt x="568" y="11697"/>
                  <a:pt x="726" y="11760"/>
                </a:cubicBezTo>
                <a:cubicBezTo>
                  <a:pt x="757" y="11760"/>
                  <a:pt x="1135" y="11792"/>
                  <a:pt x="1671" y="11792"/>
                </a:cubicBezTo>
                <a:cubicBezTo>
                  <a:pt x="2710" y="11792"/>
                  <a:pt x="4443" y="11603"/>
                  <a:pt x="5514" y="10531"/>
                </a:cubicBezTo>
                <a:cubicBezTo>
                  <a:pt x="6775" y="9271"/>
                  <a:pt x="6743" y="7192"/>
                  <a:pt x="6649" y="6278"/>
                </a:cubicBezTo>
                <a:cubicBezTo>
                  <a:pt x="6869" y="6278"/>
                  <a:pt x="7121" y="6310"/>
                  <a:pt x="7405" y="6310"/>
                </a:cubicBezTo>
                <a:cubicBezTo>
                  <a:pt x="8476" y="6310"/>
                  <a:pt x="9925" y="6121"/>
                  <a:pt x="10902" y="5144"/>
                </a:cubicBezTo>
                <a:cubicBezTo>
                  <a:pt x="12477" y="3600"/>
                  <a:pt x="12099" y="481"/>
                  <a:pt x="12099" y="355"/>
                </a:cubicBezTo>
                <a:cubicBezTo>
                  <a:pt x="12036" y="198"/>
                  <a:pt x="11941" y="103"/>
                  <a:pt x="11784" y="40"/>
                </a:cubicBezTo>
                <a:cubicBezTo>
                  <a:pt x="11743" y="40"/>
                  <a:pt x="11387" y="1"/>
                  <a:pt x="1087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59" name="Google Shape;1059;p53"/>
          <p:cNvCxnSpPr/>
          <p:nvPr/>
        </p:nvCxnSpPr>
        <p:spPr>
          <a:xfrm>
            <a:off x="3172278" y="1698825"/>
            <a:ext cx="12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060" name="Google Shape;1060;p53"/>
          <p:cNvCxnSpPr/>
          <p:nvPr/>
        </p:nvCxnSpPr>
        <p:spPr>
          <a:xfrm>
            <a:off x="3172278" y="3124800"/>
            <a:ext cx="921000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061" name="Google Shape;1061;p53"/>
          <p:cNvCxnSpPr/>
          <p:nvPr/>
        </p:nvCxnSpPr>
        <p:spPr>
          <a:xfrm>
            <a:off x="5051875" y="2435050"/>
            <a:ext cx="92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062" name="Google Shape;1062;p53"/>
          <p:cNvSpPr txBox="1"/>
          <p:nvPr/>
        </p:nvSpPr>
        <p:spPr>
          <a:xfrm>
            <a:off x="6106050" y="3579756"/>
            <a:ext cx="16887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Saturn</a:t>
            </a:r>
            <a:endParaRPr sz="21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63" name="Google Shape;1063;p53"/>
          <p:cNvSpPr txBox="1"/>
          <p:nvPr/>
        </p:nvSpPr>
        <p:spPr>
          <a:xfrm>
            <a:off x="6106050" y="3847546"/>
            <a:ext cx="19914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Saturn is a gas giant and has rings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064" name="Google Shape;1064;p53"/>
          <p:cNvCxnSpPr/>
          <p:nvPr/>
        </p:nvCxnSpPr>
        <p:spPr>
          <a:xfrm>
            <a:off x="5051875" y="3754206"/>
            <a:ext cx="921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54"/>
          <p:cNvSpPr txBox="1">
            <a:spLocks noGrp="1"/>
          </p:cNvSpPr>
          <p:nvPr>
            <p:ph type="title"/>
          </p:nvPr>
        </p:nvSpPr>
        <p:spPr>
          <a:xfrm>
            <a:off x="4572000" y="790275"/>
            <a:ext cx="3826800" cy="9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Research and</a:t>
            </a:r>
            <a:endParaRPr>
              <a:solidFill>
                <a:schemeClr val="accent2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Publications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070" name="Google Shape;1070;p54"/>
          <p:cNvSpPr txBox="1">
            <a:spLocks noGrp="1"/>
          </p:cNvSpPr>
          <p:nvPr>
            <p:ph type="subTitle" idx="1"/>
          </p:nvPr>
        </p:nvSpPr>
        <p:spPr>
          <a:xfrm>
            <a:off x="646750" y="3779675"/>
            <a:ext cx="2965800" cy="4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by Mercury</a:t>
            </a:r>
            <a:endParaRPr/>
          </a:p>
        </p:txBody>
      </p:sp>
      <p:sp>
        <p:nvSpPr>
          <p:cNvPr id="1071" name="Google Shape;1071;p54"/>
          <p:cNvSpPr txBox="1">
            <a:spLocks noGrp="1"/>
          </p:cNvSpPr>
          <p:nvPr>
            <p:ph type="subTitle" idx="2"/>
          </p:nvPr>
        </p:nvSpPr>
        <p:spPr>
          <a:xfrm>
            <a:off x="646750" y="1951650"/>
            <a:ext cx="2965800" cy="4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by Venus</a:t>
            </a:r>
            <a:endParaRPr/>
          </a:p>
        </p:txBody>
      </p:sp>
      <p:sp>
        <p:nvSpPr>
          <p:cNvPr id="1072" name="Google Shape;1072;p54"/>
          <p:cNvSpPr txBox="1">
            <a:spLocks noGrp="1"/>
          </p:cNvSpPr>
          <p:nvPr>
            <p:ph type="subTitle" idx="3"/>
          </p:nvPr>
        </p:nvSpPr>
        <p:spPr>
          <a:xfrm>
            <a:off x="646750" y="3014750"/>
            <a:ext cx="2965800" cy="9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 and the smallest one in the Solar System</a:t>
            </a:r>
            <a:endParaRPr/>
          </a:p>
        </p:txBody>
      </p:sp>
      <p:sp>
        <p:nvSpPr>
          <p:cNvPr id="1073" name="Google Shape;1073;p54"/>
          <p:cNvSpPr txBox="1">
            <a:spLocks noGrp="1"/>
          </p:cNvSpPr>
          <p:nvPr>
            <p:ph type="subTitle" idx="4"/>
          </p:nvPr>
        </p:nvSpPr>
        <p:spPr>
          <a:xfrm>
            <a:off x="646750" y="1177850"/>
            <a:ext cx="2965800" cy="9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beautiful name and is the second planet from the Sun. It’s terribly hot</a:t>
            </a:r>
            <a:endParaRPr/>
          </a:p>
        </p:txBody>
      </p:sp>
      <p:sp>
        <p:nvSpPr>
          <p:cNvPr id="1074" name="Google Shape;1074;p54"/>
          <p:cNvSpPr txBox="1">
            <a:spLocks noGrp="1"/>
          </p:cNvSpPr>
          <p:nvPr>
            <p:ph type="subTitle" idx="5"/>
          </p:nvPr>
        </p:nvSpPr>
        <p:spPr>
          <a:xfrm>
            <a:off x="5496700" y="3779675"/>
            <a:ext cx="2965800" cy="4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by Mars</a:t>
            </a:r>
            <a:endParaRPr/>
          </a:p>
        </p:txBody>
      </p:sp>
      <p:sp>
        <p:nvSpPr>
          <p:cNvPr id="1075" name="Google Shape;1075;p54"/>
          <p:cNvSpPr txBox="1">
            <a:spLocks noGrp="1"/>
          </p:cNvSpPr>
          <p:nvPr>
            <p:ph type="subTitle" idx="6"/>
          </p:nvPr>
        </p:nvSpPr>
        <p:spPr>
          <a:xfrm>
            <a:off x="5496700" y="3014750"/>
            <a:ext cx="2965800" cy="9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being red, Mars is actually a very cold place. It’s full of iron oxide dust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iver Patient Care Breakthrough by Slidesgo">
  <a:themeElements>
    <a:clrScheme name="Simple Light">
      <a:dk1>
        <a:srgbClr val="91BA4F"/>
      </a:dk1>
      <a:lt1>
        <a:srgbClr val="F0F0F0"/>
      </a:lt1>
      <a:dk2>
        <a:srgbClr val="396336"/>
      </a:dk2>
      <a:lt2>
        <a:srgbClr val="6A8F2E"/>
      </a:lt2>
      <a:accent1>
        <a:srgbClr val="283730"/>
      </a:accent1>
      <a:accent2>
        <a:srgbClr val="FFFFFF"/>
      </a:accent2>
      <a:accent3>
        <a:srgbClr val="F4F8EE"/>
      </a:accent3>
      <a:accent4>
        <a:srgbClr val="D9EAD3"/>
      </a:accent4>
      <a:accent5>
        <a:srgbClr val="93C47D"/>
      </a:accent5>
      <a:accent6>
        <a:srgbClr val="74953F"/>
      </a:accent6>
      <a:hlink>
        <a:srgbClr val="28323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741</Words>
  <Application>Microsoft Office PowerPoint</Application>
  <PresentationFormat>On-screen Show (16:9)</PresentationFormat>
  <Paragraphs>105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Nunito</vt:lpstr>
      <vt:lpstr>Arial</vt:lpstr>
      <vt:lpstr>Lato</vt:lpstr>
      <vt:lpstr>Montserrat</vt:lpstr>
      <vt:lpstr>Tahoma</vt:lpstr>
      <vt:lpstr>Poppins</vt:lpstr>
      <vt:lpstr>Priver Patient Care Breakthrough by Slidesgo</vt:lpstr>
      <vt:lpstr>ECOBIKE GROUP 5 final-project </vt:lpstr>
      <vt:lpstr>Team member</vt:lpstr>
      <vt:lpstr>Table of Contents</vt:lpstr>
      <vt:lpstr>Objective</vt:lpstr>
      <vt:lpstr>Technology</vt:lpstr>
      <vt:lpstr>Analogy/Design</vt:lpstr>
      <vt:lpstr>Goals</vt:lpstr>
      <vt:lpstr>Methods</vt:lpstr>
      <vt:lpstr>Research and Publications</vt:lpstr>
      <vt:lpstr>OUTCOME</vt:lpstr>
      <vt:lpstr>CUSTOMER JOURNEY</vt:lpstr>
      <vt:lpstr>This Is a Map</vt:lpstr>
      <vt:lpstr>Desktop Software</vt:lpstr>
      <vt:lpstr>Tablet App</vt:lpstr>
      <vt:lpstr>Mobile Web</vt:lpstr>
      <vt:lpstr>Thank You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ECOBIKE GROUP 5 final-project </dc:title>
  <cp:lastModifiedBy>ADMIN</cp:lastModifiedBy>
  <cp:revision>9</cp:revision>
  <dcterms:modified xsi:type="dcterms:W3CDTF">2022-08-25T13:01:59Z</dcterms:modified>
</cp:coreProperties>
</file>