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0" r:id="rId7"/>
    <p:sldId id="261" r:id="rId8"/>
    <p:sldId id="262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27E2-AA45-4D2F-8E74-B6E031BED185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F30FE-B4E8-4DB3-8A1D-80D9EBDEA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A9453-D73A-4D6C-B4B0-456F3EFE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8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32ECA2-AA71-4FA0-9979-E12313A69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71DD6-E2E1-43B8-985E-5B3963CA7617}"/>
              </a:ext>
            </a:extLst>
          </p:cNvPr>
          <p:cNvSpPr/>
          <p:nvPr userDrawn="1"/>
        </p:nvSpPr>
        <p:spPr>
          <a:xfrm>
            <a:off x="0" y="-2"/>
            <a:ext cx="12192000" cy="1231641"/>
          </a:xfrm>
          <a:prstGeom prst="rect">
            <a:avLst/>
          </a:prstGeom>
          <a:solidFill>
            <a:schemeClr val="bg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7D6690-9EAB-47B3-AF1A-95291B78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6" y="251927"/>
            <a:ext cx="9024257" cy="696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8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E4651-BB0D-4845-86CD-22A3E3C4C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7B10-62B1-4DDE-84D7-0AA9223D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C309E-209D-4689-9310-DCA9349750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581538"/>
            <a:ext cx="9144000" cy="148356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ko-KR" sz="54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 </a:t>
            </a:r>
            <a:r>
              <a:rPr lang="ko-KR" altLang="en-US" sz="54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자율주행모형자동차</a:t>
            </a:r>
            <a:br>
              <a:rPr lang="en-US" altLang="ko-KR" sz="54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5400" b="1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소스코드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B5AD7-D148-491E-8182-04C75D47FB5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121090" y="4739952"/>
            <a:ext cx="5949820" cy="53651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임베디드 소프트웨어 경진대회 대비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4A76E4D-B62D-4AD7-A4D2-638CD0C1622B}"/>
              </a:ext>
            </a:extLst>
          </p:cNvPr>
          <p:cNvSpPr txBox="1">
            <a:spLocks/>
          </p:cNvSpPr>
          <p:nvPr/>
        </p:nvSpPr>
        <p:spPr>
          <a:xfrm>
            <a:off x="6242180" y="6321490"/>
            <a:ext cx="5949820" cy="536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금오공과대학교 컴퓨터공학과 정현석</a:t>
            </a:r>
          </a:p>
        </p:txBody>
      </p:sp>
    </p:spTree>
    <p:extLst>
      <p:ext uri="{BB962C8B-B14F-4D97-AF65-F5344CB8AC3E}">
        <p14:creationId xmlns:p14="http://schemas.microsoft.com/office/powerpoint/2010/main" val="152586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44A008-9697-41F6-9469-30EEC2FB7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EC6CB6-535F-4515-A638-AB19F34E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– Standalone Mode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4B3A3-EDA1-49F3-9086-55DB740C40D4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운영체제 올리는 작업 엄청 짜증나고 화남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작년 다른 팀들도 이 작업때문에 포기한팀 많음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USB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3.0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포트 절대 안됨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, 2.0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도 노트북마다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케바케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여기서는 삼성노트북 쓰지 마세요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^^ -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절대 안됨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올해는 보드가 바뀌어서 될 가능성도 있음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자체 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emmc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에 소스코드 올려서 사용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(.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bashrc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73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0149CA-46F8-4EDA-AF8C-E680D0964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625E9E-5761-422B-BD1F-471311FF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부딪혔던 문제들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2A23D-FE1A-43D5-891B-417DC2DB10FB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Thread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생성 문제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생성하고 돌려도 안됨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Standalone Mode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설정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석호 노트북으로 해결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배터리 쇼트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노트북 배터리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개조해주심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주차 알고리즘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주행 알고리즘 단점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항상은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안됨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언덕이 가장 문제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… -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하드코딩으로 해결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항상 소스코드는 백업하세요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……. - git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의 중요성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4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C36DE6-BFA7-4399-96A6-E28AF9E5E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5EEC5D-9517-48D1-8188-D08DAFDF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016E99E6-09AC-4BEE-AFA7-60F979FA7E65}"/>
              </a:ext>
            </a:extLst>
          </p:cNvPr>
          <p:cNvSpPr txBox="1">
            <a:spLocks/>
          </p:cNvSpPr>
          <p:nvPr/>
        </p:nvSpPr>
        <p:spPr>
          <a:xfrm>
            <a:off x="2422100" y="3429000"/>
            <a:ext cx="7347799" cy="123152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0" dirty="0"/>
              <a:t>Q&amp;A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61019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979F2-A8CD-41B1-AC4E-19257576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3C0C8-544B-4059-B66A-53BF7E44F40E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개       요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중요 코드 분석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개발 환경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Develop Mode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개발 환경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– Standalone Mode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개발할 때 부딪혔던 문제들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Q &amp; 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FD9E2-06B7-4C3C-AAA7-C0BFDEEF2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09D0-E4C5-402A-8D69-9F53D6C8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F40450-D272-43D1-B2EF-900E7A110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B4E2B-392F-45A7-9367-8CE27E478E2D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작년 소스코드 기반 분석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(2018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년은 보드가 다름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OpenCV 2.4.0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based on C (Not C++)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무려 </a:t>
            </a:r>
            <a:r>
              <a:rPr lang="en-US" altLang="ko-KR" sz="3600" dirty="0">
                <a:solidFill>
                  <a:srgbClr val="FF0000"/>
                </a:solidFill>
              </a:rPr>
              <a:t>1200</a:t>
            </a:r>
            <a:r>
              <a:rPr lang="ko-KR" altLang="en-US" sz="3600" dirty="0">
                <a:solidFill>
                  <a:srgbClr val="FF0000"/>
                </a:solidFill>
              </a:rPr>
              <a:t>줄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소스코드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-&gt;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필요 없는 부분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정리시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Vim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기본 단축기를 잘 외우면 편함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바퀴 제어를 어떻게 할 것인가가 가장 큰 문제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main.c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car_lib.h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소스코드만 분석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너무 많음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171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84D3-4ACF-47FA-A78D-5D04279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코드 분석 </a:t>
            </a:r>
            <a:r>
              <a:rPr lang="en-US" altLang="ko-KR" dirty="0"/>
              <a:t>– </a:t>
            </a:r>
            <a:r>
              <a:rPr lang="en-US" altLang="ko-KR" dirty="0" err="1"/>
              <a:t>car_lib.h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863B2-4D0F-4C66-9759-9416B8D4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0C7C1-EEE7-4539-9966-31613A949870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차량 모터 및 센서 제어 관련 소스코드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CarControlInit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기본 통신 설정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(UART, i2c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통신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CarLight_Write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차량 전조등 제어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Alarm_Write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부저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제어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Winker_Write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깜빡이 제어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SpeedControlOnOff_Read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제어 유무 읽기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84D3-4ACF-47FA-A78D-5D04279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코드 분석 </a:t>
            </a:r>
            <a:r>
              <a:rPr lang="en-US" altLang="ko-KR" dirty="0"/>
              <a:t>– </a:t>
            </a:r>
            <a:r>
              <a:rPr lang="en-US" altLang="ko-KR" dirty="0" err="1"/>
              <a:t>car_lib.h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863B2-4D0F-4C66-9759-9416B8D4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0C7C1-EEE7-4539-9966-31613A949870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SpeedControlOnOff_Write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속도 제어 유무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DesireSpeed_Write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/ Read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속도 제어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SpeedPID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관련 함수들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거의 사용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X (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속도 비율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PositionControlOnOff_Read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/Write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위치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PositionProportionPoint_Write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/ Read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위치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DesireEncoderCount_Write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/ Read -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회전수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84D3-4ACF-47FA-A78D-5D04279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– </a:t>
            </a:r>
            <a:r>
              <a:rPr lang="en-US" altLang="ko-KR" dirty="0" err="1"/>
              <a:t>car_lib.h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863B2-4D0F-4C66-9759-9416B8D4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A73FF-AC3E-4132-9C9F-00D96C050A06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EncoderCounter_Read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/Write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회전 수 체크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SteeringServoControl_Write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/Read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–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조향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CameraX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YServoControl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Write/Read –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캠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DistanceSensor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()/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LineSensor_Read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() –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센서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일부 수정 요구될 듯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84D3-4ACF-47FA-A78D-5D04279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– </a:t>
            </a:r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863B2-4D0F-4C66-9759-9416B8D4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4EAB-0F08-46C1-88D3-7EDB74FC4E53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진짜로 개발해야 할 코드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초반 매크로들은 알아서 확인 할 것 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기본 받아오는 영상크기는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720X320,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변환 필요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처음 소스코드 보면 답답함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정말 개발 해야 할 때 변경해야 할 부분만 설명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총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Thread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는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???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(Nvidia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라이브러리에서도 사용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378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84D3-4ACF-47FA-A78D-5D04279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 </a:t>
            </a:r>
            <a:r>
              <a:rPr lang="en-US" altLang="ko-KR" dirty="0"/>
              <a:t>– </a:t>
            </a:r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863B2-4D0F-4C66-9759-9416B8D4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2F87B10-62B1-4DDE-84D7-0AA9223D67E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EF090-623E-4BEE-9025-39714625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6" y="1513510"/>
            <a:ext cx="11953937" cy="25558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C057A3-EA06-41E3-9343-12743A5320EA}"/>
              </a:ext>
            </a:extLst>
          </p:cNvPr>
          <p:cNvSpPr/>
          <p:nvPr/>
        </p:nvSpPr>
        <p:spPr>
          <a:xfrm>
            <a:off x="175726" y="4224243"/>
            <a:ext cx="1182892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주로 구현하는 쪽은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Control/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CaputreThread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GetTime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SubTime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잘 활용하면 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</a:rPr>
              <a:t>ParseOption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잘 활용하면 실행할 때 편함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8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8955FD-4799-4A79-8800-C7A0B7CAA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87B10-62B1-4DDE-84D7-0AA9223D67E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566099-9208-4ADE-97C9-F7AD4D4D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– Develop Mode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1E262-CE0C-4E42-B40B-EE8366FB1E4A}"/>
              </a:ext>
            </a:extLst>
          </p:cNvPr>
          <p:cNvSpPr txBox="1"/>
          <p:nvPr/>
        </p:nvSpPr>
        <p:spPr>
          <a:xfrm>
            <a:off x="886408" y="1433273"/>
            <a:ext cx="10972800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Minicom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프로그램 활용하여 연결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시리얼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통신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임베디드시스템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실습 </a:t>
            </a:r>
            <a:r>
              <a:rPr lang="ko-KR" altLang="en-US" sz="3600" dirty="0" err="1">
                <a:solidFill>
                  <a:schemeClr val="tx2">
                    <a:lumMod val="50000"/>
                  </a:schemeClr>
                </a:solidFill>
              </a:rPr>
              <a:t>때랑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 똑같은 내용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디바이스 드라이버 세팅은 책자 내용에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USB, Ethernet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모두 연결되어야 개발 가능함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이 경우 하드디스크는 내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PC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에 저장</a:t>
            </a:r>
            <a:endParaRPr lang="en-US" altLang="ko-KR" sz="3600" dirty="0">
              <a:solidFill>
                <a:schemeClr val="tx2">
                  <a:lumMod val="50000"/>
                </a:schemeClr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Window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</a:rPr>
              <a:t>와 통신 안됨 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</a:rPr>
              <a:t>(Windows minicom X)</a:t>
            </a:r>
          </a:p>
        </p:txBody>
      </p:sp>
    </p:spTree>
    <p:extLst>
      <p:ext uri="{BB962C8B-B14F-4D97-AF65-F5344CB8AC3E}">
        <p14:creationId xmlns:p14="http://schemas.microsoft.com/office/powerpoint/2010/main" val="10878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007F64"/>
      </a:dk1>
      <a:lt1>
        <a:srgbClr val="4CFFD9"/>
      </a:lt1>
      <a:dk2>
        <a:srgbClr val="267F6D"/>
      </a:dk2>
      <a:lt2>
        <a:srgbClr val="00FFC9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도현"/>
        <a:ea typeface="배달의민족 도현"/>
        <a:cs typeface=""/>
      </a:majorFont>
      <a:minorFont>
        <a:latin typeface="배달의민족 도현"/>
        <a:ea typeface="배달의민족 도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483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도현</vt:lpstr>
      <vt:lpstr>Arial</vt:lpstr>
      <vt:lpstr>Office 테마</vt:lpstr>
      <vt:lpstr>2017 자율주행모형자동차 기본 소스코드 분석</vt:lpstr>
      <vt:lpstr>목차</vt:lpstr>
      <vt:lpstr>개요</vt:lpstr>
      <vt:lpstr>중요 코드 분석 – car_lib.h</vt:lpstr>
      <vt:lpstr>중요 코드 분석 – car_lib.h</vt:lpstr>
      <vt:lpstr>코드 분석 – car_lib.h</vt:lpstr>
      <vt:lpstr>코드 분석 – main.c</vt:lpstr>
      <vt:lpstr>코드 분석 – main.c</vt:lpstr>
      <vt:lpstr>개발 환경 – Develop Mode</vt:lpstr>
      <vt:lpstr>개발 환경 – Standalone Mode</vt:lpstr>
      <vt:lpstr>부딪혔던 문제들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자율주행모형자동차 기본 소스코드 분석</dc:title>
  <dc:creator>HyeonSeok</dc:creator>
  <cp:lastModifiedBy>HyeonSeok</cp:lastModifiedBy>
  <cp:revision>17</cp:revision>
  <dcterms:created xsi:type="dcterms:W3CDTF">2018-05-06T11:40:58Z</dcterms:created>
  <dcterms:modified xsi:type="dcterms:W3CDTF">2018-05-06T12:57:35Z</dcterms:modified>
</cp:coreProperties>
</file>