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4" r:id="rId3"/>
    <p:sldId id="268" r:id="rId4"/>
    <p:sldId id="266" r:id="rId5"/>
    <p:sldId id="267" r:id="rId6"/>
    <p:sldId id="270" r:id="rId7"/>
    <p:sldId id="271" r:id="rId8"/>
    <p:sldId id="278" r:id="rId9"/>
    <p:sldId id="280" r:id="rId10"/>
    <p:sldId id="279" r:id="rId11"/>
    <p:sldId id="272" r:id="rId12"/>
    <p:sldId id="273" r:id="rId13"/>
    <p:sldId id="296" r:id="rId14"/>
    <p:sldId id="274" r:id="rId15"/>
    <p:sldId id="281" r:id="rId16"/>
    <p:sldId id="275" r:id="rId17"/>
    <p:sldId id="282" r:id="rId18"/>
    <p:sldId id="298" r:id="rId19"/>
    <p:sldId id="297" r:id="rId20"/>
    <p:sldId id="283" r:id="rId21"/>
    <p:sldId id="284" r:id="rId22"/>
    <p:sldId id="285" r:id="rId23"/>
    <p:sldId id="286" r:id="rId24"/>
    <p:sldId id="288" r:id="rId25"/>
    <p:sldId id="287" r:id="rId26"/>
    <p:sldId id="290" r:id="rId27"/>
    <p:sldId id="291" r:id="rId28"/>
    <p:sldId id="293" r:id="rId29"/>
    <p:sldId id="294" r:id="rId30"/>
    <p:sldId id="295" r:id="rId31"/>
    <p:sldId id="262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배달의민족 도현" panose="020B0600000101010101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8B2DEE-19D0-4C58-9941-043F0B1F3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F1B93-36AB-4C70-9173-84C79699A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47AA6-FA72-49D6-8D32-8C403D1E8A8C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070B1-12F1-4129-8C55-D695AB395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6D3B3-4B9D-4EBE-B145-A750CD875E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5A73-874C-4CD1-8EC2-CFA09A02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869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0AD5-AE6C-4A71-958B-7AE7DD11D8C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7F1E-F46B-4746-92E0-6010E66D7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736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FCA3-6600-4162-91EA-8A7202DE9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7D838-CCA1-466D-B157-397D5155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05858-84D8-4606-BA7B-6DCA11FB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8451-F0B4-4464-9A05-6D6FF3032A1F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D7EA1-4D33-4603-BB4C-99F1F9D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BEAFC-C1FB-4BD0-A5F9-F282895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3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E42B-7EA6-4B36-A3FB-5A5E1B2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E22E8-3967-497E-BAEB-BEF98D9C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5DB3-6A4C-4E99-8F5B-C0B41A3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F25-1EC1-49A2-A6A5-2B951A1E3357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9238-3818-4E96-BE89-4F6E8A58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AE918-5389-44E5-896D-61BE8A3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26C3F-D1CA-445D-9821-DA51CBE39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C899-D27A-4104-8019-2D3BCADDD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B4FE-64FA-409B-B73D-CEC3D61F8FD8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FD616-BC37-443D-8F34-28F9E8CA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554A-0EE6-4F74-BA94-264215039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6C3F-D1CA-445D-9821-DA51CBE399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72EB0-91FA-49C5-80A8-EE44BFF6CC93}"/>
              </a:ext>
            </a:extLst>
          </p:cNvPr>
          <p:cNvSpPr txBox="1"/>
          <p:nvPr userDrawn="1"/>
        </p:nvSpPr>
        <p:spPr>
          <a:xfrm>
            <a:off x="9911513" y="60842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SSL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jidon333" TargetMode="External"/><Relationship Id="rId2" Type="http://schemas.openxmlformats.org/officeDocument/2006/relationships/hyperlink" Target="http://itguru.tisto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A245-EBDA-49FE-B0CE-3E1764787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C++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8652D-5917-43AC-B027-7CF78C3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51A-EB53-4770-BB06-C1850F6DCB02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E23BF-F5C8-405D-B423-DA5C0731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B5481F-F9F0-42A7-8CE8-98BF9B76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7" y="1208314"/>
            <a:ext cx="9827716" cy="4441371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6A8A8D9-BB1B-4692-BC8A-86B1BD5D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AC2D-962F-45CF-87AB-966D57E6CC22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5BFB0EA-9208-4FBC-9FC1-E1B290E1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24D-9AFD-400A-8945-C5DD6D2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우측값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레퍼런스</a:t>
            </a: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좌측값과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우측값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3654AD-0AE0-426D-9E27-789798F02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64" y="2499234"/>
            <a:ext cx="6163021" cy="1859531"/>
          </a:xfr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200E3C-AA12-41FF-8D74-FE263029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EAE6-EF04-4466-B614-553137C6E44C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CA173B5-39BF-4D54-8E36-6326E13F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141139-3499-4FBE-B228-6ADC78A8CC09}"/>
              </a:ext>
            </a:extLst>
          </p:cNvPr>
          <p:cNvSpPr txBox="1">
            <a:spLocks/>
          </p:cNvSpPr>
          <p:nvPr/>
        </p:nvSpPr>
        <p:spPr>
          <a:xfrm>
            <a:off x="552450" y="2183096"/>
            <a:ext cx="110871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&amp; 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좌측값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레퍼런스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lvalue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reference)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&amp;&amp; 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우측값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레퍼런스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rvalue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reference)</a:t>
            </a:r>
          </a:p>
        </p:txBody>
      </p:sp>
    </p:spTree>
    <p:extLst>
      <p:ext uri="{BB962C8B-B14F-4D97-AF65-F5344CB8AC3E}">
        <p14:creationId xmlns:p14="http://schemas.microsoft.com/office/powerpoint/2010/main" val="19695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802A1F3-7E0E-405B-9897-703ABE03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48" y="1127798"/>
            <a:ext cx="6703751" cy="4602404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C09F68E-832F-4CC0-A5D4-C6F79745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CA48-418B-473F-BAC9-98F3A248554B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C6D004-AFFF-4FC8-83C6-441F6A7C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2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6BEC4A-D895-47D6-91CF-AEA78489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" y="778114"/>
            <a:ext cx="7797176" cy="3501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9561FB-0105-4B9A-9304-32D947EB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03" y="3441772"/>
            <a:ext cx="4479678" cy="2638113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BB7475D-C9F5-4822-A81F-96DD49BC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D042-8125-4E07-9CFD-2BDF98E6CDC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303B433-1F79-42FE-97BC-7E5CB448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2800169-1760-4152-90D2-18E64076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48" y="983939"/>
            <a:ext cx="8376807" cy="4666584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13C7925E-97C7-4B07-ADB4-AC95306E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192-9060-4494-98EC-749BEC6125E2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40E1AD8-408B-414B-A54B-FCB6622C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4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24D-9AFD-400A-8945-C5DD6D2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53331"/>
            <a:ext cx="110871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string_context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값을 변경 할 수 없음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복사 생성자를 사용 할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수없다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 방법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우측값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레퍼런스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(&amp;&amp;)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우측값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레퍼런스만 받게 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097C9-2295-47E8-B35A-651A4988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25AA-F768-4985-87F3-FB545BBF1E7C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C4374-65D7-4803-86DA-C27D39C4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8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DE4B5C-D51A-44B0-8350-178974C1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0" y="880209"/>
            <a:ext cx="11214679" cy="5097582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883A6AEE-6E77-447C-B7F0-92B87979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357B-5059-4ED7-9F7D-95D308CDBBA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E136B97-8622-4909-B80A-88028D69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6AF2C6-7339-41C1-8EE7-B309C4477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04" y="3490648"/>
            <a:ext cx="4691465" cy="26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809F18-747A-4E26-99F6-DA022F4C4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5" y="914400"/>
            <a:ext cx="4343400" cy="5885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F40C87-EED6-4E51-948E-06EA2EA68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5" y="2690145"/>
            <a:ext cx="5439507" cy="3013957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6821CE44-26EC-43F7-AA6B-5C714E74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0967-2E6A-4004-B6BA-E5E12F7A8B0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4F18227-EF74-41DA-8897-75C014DC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D55266C-C20E-426F-A794-8560A0C5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Move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35799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2D173-3225-456A-AF14-C372F31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F25-1EC1-49A2-A6A5-2B951A1E3357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07B2F-9186-42CC-95D5-A21C3B6D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03A17A-62DD-4882-8253-A2045D27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8" y="194585"/>
            <a:ext cx="6066692" cy="66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0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4F03-23EE-49EF-B41F-0412C13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F25-1EC1-49A2-A6A5-2B951A1E3357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50A2D3-55F4-4580-8F48-F03B2820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174502-7ED7-4BE5-AEEE-1FCE30E6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05" y="469519"/>
            <a:ext cx="4221917" cy="58330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573FF8-4AA9-428C-BC27-BBC7B84D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53" y="2493600"/>
            <a:ext cx="3121093" cy="2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967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C++11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포인터 초기화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110B1B-B562-42E4-92F2-66ACBCBF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9" y="2840044"/>
            <a:ext cx="5261161" cy="2119080"/>
          </a:xfrm>
          <a:prstGeom prst="rect">
            <a:avLst/>
          </a:prstGeo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771B9C3-D6CF-4CA9-8551-45F50A1F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7C57-5BA0-4216-8DE9-3D0F95BF96F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72740B1-886E-436A-BF80-364DBA7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3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3EC09E-750B-429A-B7C7-720D2754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9" y="0"/>
            <a:ext cx="5992586" cy="6579988"/>
          </a:xfrm>
          <a:prstGeom prst="rect">
            <a:avLst/>
          </a:prstGeo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3B6AFE2-32FB-4AE4-8A59-15D3129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C972-8054-4842-86F4-BC73410C700B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C77A30E-A69E-42D2-BCA7-107D788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1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CA0B127-F1DA-47BF-91A2-CA8D5115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6" y="680937"/>
            <a:ext cx="4979377" cy="5074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726639-D7FE-4496-B50B-17334116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85" y="2866770"/>
            <a:ext cx="4496190" cy="2484335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08A9CFED-CA24-4DE0-9D78-609A9F9D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A37C-1097-4B01-8DD9-9A3CA6071C68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6BB3E58-FEDF-4003-BE30-18B9C71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C0F90F-E633-4B95-A574-6B0AD04A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0" y="427707"/>
            <a:ext cx="4308567" cy="62670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05C489-2773-4A0F-BF58-FF986812E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07" y="2554724"/>
            <a:ext cx="4999153" cy="2339543"/>
          </a:xfrm>
          <a:prstGeom prst="rect">
            <a:avLst/>
          </a:prstGeom>
        </p:spPr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8BD8082-7E73-4D88-9EB1-76C30988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0759-469E-497C-BE1A-E0E2BD9E3E2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F96B492-13B4-4E18-8248-AFBB6277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4A5C630-D7C7-4E18-8BB8-F17DB40A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16" y="2618013"/>
            <a:ext cx="4859226" cy="2585993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234B23-844A-4231-80F7-D58C565AD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1314094"/>
            <a:ext cx="5853566" cy="4396099"/>
          </a:xfrm>
          <a:prstGeom prst="rect">
            <a:avLst/>
          </a:prstGeom>
        </p:spPr>
      </p:pic>
      <p:sp>
        <p:nvSpPr>
          <p:cNvPr id="16" name="날짜 개체 틀 15">
            <a:extLst>
              <a:ext uri="{FF2B5EF4-FFF2-40B4-BE49-F238E27FC236}">
                <a16:creationId xmlns:a16="http://schemas.microsoft.com/office/drawing/2014/main" id="{A7235E45-9F60-492F-A74C-F73D1C9E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DCCE-D27E-437E-8B61-A6A65394121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61D48015-CD32-4F8A-9D50-B02904CB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5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24D-9AFD-400A-8945-C5DD6D2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완벽한 전달</a:t>
            </a: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FFCEF6-CB71-4748-9E2E-B4BA51B2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8" y="1359416"/>
            <a:ext cx="4503528" cy="4806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65811-8B12-4995-89BB-DDF1E2D1B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24" y="1359417"/>
            <a:ext cx="3600072" cy="3822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ECD4A2-0617-4CBA-A55F-C884FF389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32" y="3912820"/>
            <a:ext cx="3696020" cy="2034716"/>
          </a:xfrm>
          <a:prstGeom prst="rect">
            <a:avLst/>
          </a:prstGeom>
        </p:spPr>
      </p:pic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17366F68-EBDC-4BEB-BFDD-CB913520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0BE5-3F3A-4D37-AA7A-AEA9E267D18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5C6A594-F211-4B98-91A1-5441C9BE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7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6B26A-7F36-462E-A5AE-50EC81CE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49" y="887814"/>
            <a:ext cx="5029651" cy="50823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45B437-06A3-4448-AA64-31D2616A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61" y="2806416"/>
            <a:ext cx="3977985" cy="2042337"/>
          </a:xfrm>
          <a:prstGeom prst="rect">
            <a:avLst/>
          </a:prstGeom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3E83A67-B08D-44B3-BCAB-F5FE0A78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6B5C-B54F-43B7-AB2D-BE008CB7F30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963074-B440-48F1-8438-E5CD4B1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4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24D-9AFD-400A-8945-C5DD6D2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52995"/>
            <a:ext cx="110871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typedef int&amp; T;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T&amp; r1; // int&amp; &amp;; r1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int&amp;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T&amp;&amp; r2; // int &amp; &amp;&amp;;  r2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int&amp;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typedef int&amp;&amp; U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U&amp; r3; // int &amp;&amp; &amp;; r3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int&amp;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U&amp;&amp; r4; // int &amp;&amp; &amp;&amp;; r4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int&amp;&amp;</a:t>
            </a: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우측 레퍼런스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적용한 것 처럼 작동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57808-6658-4AE2-801B-81F67C30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4A30-248A-4843-B620-44404163324A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253A6-5E28-4CA7-B3F9-97E9FED5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2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554AFB-4064-4E02-AC96-376D2FF1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객체</a:t>
            </a: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F7268-0F71-460C-8214-0BA79C191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9" y="1243516"/>
            <a:ext cx="7591713" cy="5026690"/>
          </a:xfrm>
          <a:prstGeom prst="rect">
            <a:avLst/>
          </a:prstGeo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0C3FA-7430-4AE2-8653-7E02E1CC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B88-1B3A-448E-A09E-9EC59FBB710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3952F83-133F-44B3-B4B4-B1066F33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8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554AFB-4064-4E02-AC96-376D2FF1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en-US" altLang="ko-KR" sz="3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람다 표현식</a:t>
            </a: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998D57-C9FA-4BF8-A548-15ABF69B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52995"/>
            <a:ext cx="110871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캡쳐</a:t>
            </a:r>
            <a:r>
              <a:rPr lang="en-US" altLang="ko-KR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 (</a:t>
            </a:r>
            <a:r>
              <a:rPr lang="ko-KR" altLang="en-US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매개변수</a:t>
            </a:r>
            <a:r>
              <a:rPr lang="en-US" altLang="ko-KR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-&gt;</a:t>
            </a:r>
            <a:r>
              <a:rPr lang="ko-KR" altLang="en-US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반환형 </a:t>
            </a:r>
            <a:r>
              <a:rPr lang="en-US" altLang="ko-KR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</a:t>
            </a:r>
            <a:r>
              <a:rPr lang="ko-KR" altLang="en-US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r>
              <a:rPr lang="en-US" altLang="ko-KR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 (</a:t>
            </a:r>
            <a:r>
              <a:rPr lang="ko-KR" altLang="en-US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넘길 인자</a:t>
            </a:r>
            <a:r>
              <a:rPr lang="en-US" altLang="ko-KR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415D8-17FE-4982-B265-F2207B5D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7" y="2221430"/>
            <a:ext cx="8617400" cy="3898016"/>
          </a:xfrm>
          <a:prstGeom prst="rect">
            <a:avLst/>
          </a:prstGeo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63A217-A8E8-4E2E-9A6B-D4B97AD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E1CB-AED5-4AC9-9CB7-2D96E42F98DB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C14314A-0A17-4AB6-82AF-8A515958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14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DCDA21-B465-4783-964E-4C493BA8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442652"/>
            <a:ext cx="110871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캡쳐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람다 함수 내부에서 외부 변수를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캡쳐한다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[=] 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외부 변수를 값으로 전달받아서 캡쳐</a:t>
            </a: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[&amp;] 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외부 변수를 참조로 전달받아서 캡쳐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6FDD6-0362-4280-BDEB-AE9E579C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999803"/>
            <a:ext cx="5183390" cy="34155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FD681C-18ED-49E1-A840-B5FCDF28C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51" y="2553844"/>
            <a:ext cx="3482642" cy="2179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2C029C-80D8-4C43-90FC-92BE943C9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00" y="3822706"/>
            <a:ext cx="5400143" cy="2347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C81877-B452-4609-A179-F535C4696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19" y="2646323"/>
            <a:ext cx="3061550" cy="2087029"/>
          </a:xfrm>
          <a:prstGeom prst="rect">
            <a:avLst/>
          </a:prstGeom>
        </p:spPr>
      </p:pic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719132AB-F5EB-46D0-86E0-9AD117C3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3A1B-3B1C-4DB1-8491-4ECCD647EB61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6F8C931-3F5B-4F0A-9B7D-F5C12411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72" y="1162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unique_ptr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57E8D-2179-438A-99B4-81D8CF99E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2" y="2673746"/>
            <a:ext cx="11606308" cy="288039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DA419A2-4997-41C0-ACD7-087BC5DC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16" y="41886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스마트 포인터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69A66A56-2E43-4528-88D9-C07AA371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3F05-ACFA-45BB-9F6B-48D4BB99B61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E9AF58F-5EA4-450B-96C7-EA8EF06A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31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8CBE32C-876F-461F-B8DA-F1D977C5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911610"/>
            <a:ext cx="110871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BC433-7EDF-4E59-82A7-E5236866B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173285"/>
            <a:ext cx="5320969" cy="3620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5EB728-350B-4DC0-807B-E43BD130E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30" y="1852139"/>
            <a:ext cx="5468899" cy="253229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1753DA-2091-4018-8975-45B4B26E8BEB}"/>
              </a:ext>
            </a:extLst>
          </p:cNvPr>
          <p:cNvSpPr txBox="1">
            <a:spLocks/>
          </p:cNvSpPr>
          <p:nvPr/>
        </p:nvSpPr>
        <p:spPr>
          <a:xfrm>
            <a:off x="348343" y="595052"/>
            <a:ext cx="110871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 값을 지정하지 않으면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return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값의 자료형으로 반환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dirty="0"/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86609F8-B6E3-4621-B2E6-5FE9F046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F1C5-5514-4706-9CE1-BE8B819326E2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792E0B5-9D9D-4A0B-B5ED-7C964304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0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A6456-37CF-4C79-92E6-06CC5DAA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288E8-C07C-4650-944A-BBC20C1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67903"/>
            <a:ext cx="11115674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1]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입문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저자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피터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고츠슐링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http://itguru.tistory.com/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3]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/>
              </a:rPr>
              <a:t>https://blog.naver.com/jidon333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4] https://msdn.microsoft.com/ko-kr/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B2CA1-B43A-4B09-980D-D010834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8B83-8D83-4D3D-ADFF-00EA67F3ADAC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488BD-E8B9-431C-942C-84953C6B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0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5" y="10702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unique_ptr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534CA7-A42E-4F64-9638-399C0961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5" y="2726246"/>
            <a:ext cx="11609614" cy="1737305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4042EEA6-A7BA-42DF-863D-08B0A048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03E-3776-4384-84DA-0C62ED53E457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88502DF-9071-4E4F-A329-5BF5DA2F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96" y="943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shared_ptr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A15C04-B089-41D9-82F3-202D5C61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8" y="1737825"/>
            <a:ext cx="7619823" cy="4852554"/>
          </a:xfrm>
          <a:prstGeom prst="rect">
            <a:avLst/>
          </a:prstGeom>
        </p:spPr>
      </p:pic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D34108CE-3B17-42C4-A125-E948744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2128-153F-4DA0-8C7B-FFD0B957A32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8D1F71D-CDD2-4C3C-8B37-94CBD480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7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D10B-90A9-4736-836F-A96DB3C5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97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weak_ptr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EDA76-8D43-45B0-8140-B44E36AE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166281"/>
            <a:ext cx="9273771" cy="3155996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8F89074A-C9C0-46D3-B0C6-A85DE32B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2444-0E0B-4EDF-B8DD-DE59463C9B3A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5237789-777A-4C70-B711-66F422EB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24D-9AFD-400A-8945-C5DD6D2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389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복사생략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9AB1D-3F63-467E-AE53-396A45C3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875020"/>
            <a:ext cx="5026269" cy="5982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B68140-916E-4226-A7E6-7BECCB3BD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68" y="3739264"/>
            <a:ext cx="4084674" cy="2507197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E53106DA-7E31-43F1-A82B-9AA6ECD8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C7D-D610-4440-959A-16F7D1F9CC97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C5C1C19-13DE-4900-AD24-292A756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99BC27A-B2EE-4B86-B056-24B17321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92" y="417830"/>
            <a:ext cx="4626810" cy="38962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9B12E1-46C1-4333-9560-8D554CD7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2" y="417831"/>
            <a:ext cx="5646548" cy="5584384"/>
          </a:xfrm>
          <a:prstGeom prst="rect">
            <a:avLst/>
          </a:prstGeom>
        </p:spPr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326F58CC-626E-43FA-8F59-5DE0DE7C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611-FA33-4781-B74F-63953D2F1C6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0FDA8495-2E26-4C45-9A7F-B934D7B5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6BEC4A-D895-47D6-91CF-AEA78489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" y="778114"/>
            <a:ext cx="7797176" cy="3501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9561FB-0105-4B9A-9304-32D947EB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03" y="3441772"/>
            <a:ext cx="4479678" cy="2638113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BB7475D-C9F5-4822-A81F-96DD49BC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D042-8125-4E07-9CFD-2BDF98E6CDC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303B433-1F79-42FE-97BC-7E5CB448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5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189</Words>
  <Application>Microsoft Office PowerPoint</Application>
  <PresentationFormat>와이드스크린</PresentationFormat>
  <Paragraphs>136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배달의민족 도현</vt:lpstr>
      <vt:lpstr>Arial</vt:lpstr>
      <vt:lpstr>맑은 고딕</vt:lpstr>
      <vt:lpstr>Symbol</vt:lpstr>
      <vt:lpstr>Office 테마</vt:lpstr>
      <vt:lpstr>Modern C++</vt:lpstr>
      <vt:lpstr>PowerPoint 프레젠테이션</vt:lpstr>
      <vt:lpstr>1. 스마트 포인터</vt:lpstr>
      <vt:lpstr>PowerPoint 프레젠테이션</vt:lpstr>
      <vt:lpstr>PowerPoint 프레젠테이션</vt:lpstr>
      <vt:lpstr>PowerPoint 프레젠테이션</vt:lpstr>
      <vt:lpstr>2. 복사생략</vt:lpstr>
      <vt:lpstr>PowerPoint 프레젠테이션</vt:lpstr>
      <vt:lpstr>PowerPoint 프레젠테이션</vt:lpstr>
      <vt:lpstr>PowerPoint 프레젠테이션</vt:lpstr>
      <vt:lpstr>3. 우측값 레퍼런스    좌측값과 우측값</vt:lpstr>
      <vt:lpstr>PowerPoint 프레젠테이션</vt:lpstr>
      <vt:lpstr>PowerPoint 프레젠테이션</vt:lpstr>
      <vt:lpstr>PowerPoint 프레젠테이션</vt:lpstr>
      <vt:lpstr>문제점</vt:lpstr>
      <vt:lpstr>PowerPoint 프레젠테이션</vt:lpstr>
      <vt:lpstr>4. Move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완벽한 전달 </vt:lpstr>
      <vt:lpstr>PowerPoint 프레젠테이션</vt:lpstr>
      <vt:lpstr>Forward 함수</vt:lpstr>
      <vt:lpstr>6. 함수 객체 </vt:lpstr>
      <vt:lpstr>7. 람다 표현식 </vt:lpstr>
      <vt:lpstr>PowerPoint 프레젠테이션</vt:lpstr>
      <vt:lpstr>PowerPoint 프레젠테이션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김정호</dc:creator>
  <cp:lastModifiedBy>정호 김</cp:lastModifiedBy>
  <cp:revision>257</cp:revision>
  <cp:lastPrinted>2018-08-01T03:37:13Z</cp:lastPrinted>
  <dcterms:created xsi:type="dcterms:W3CDTF">2018-04-08T02:50:18Z</dcterms:created>
  <dcterms:modified xsi:type="dcterms:W3CDTF">2018-08-01T06:51:51Z</dcterms:modified>
</cp:coreProperties>
</file>