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6" r:id="rId10"/>
    <p:sldId id="260" r:id="rId11"/>
    <p:sldId id="268" r:id="rId12"/>
    <p:sldId id="272" r:id="rId13"/>
    <p:sldId id="273" r:id="rId14"/>
    <p:sldId id="274" r:id="rId15"/>
    <p:sldId id="275" r:id="rId16"/>
    <p:sldId id="276" r:id="rId17"/>
    <p:sldId id="269" r:id="rId18"/>
    <p:sldId id="270" r:id="rId19"/>
    <p:sldId id="277" r:id="rId20"/>
    <p:sldId id="261" r:id="rId21"/>
    <p:sldId id="278" r:id="rId22"/>
    <p:sldId id="279" r:id="rId23"/>
    <p:sldId id="280" r:id="rId24"/>
    <p:sldId id="281" r:id="rId25"/>
    <p:sldId id="26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816" autoAdjust="0"/>
  </p:normalViewPr>
  <p:slideViewPr>
    <p:cSldViewPr snapToGrid="0">
      <p:cViewPr>
        <p:scale>
          <a:sx n="100" d="100"/>
          <a:sy n="100" d="100"/>
        </p:scale>
        <p:origin x="93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710F9-A496-467E-891A-B2EBE57DCBA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898CF-11DB-4648-85F7-791C3E893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10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onDataChange</a:t>
            </a:r>
            <a:r>
              <a:rPr lang="en-US" altLang="ko-KR" dirty="0" smtClean="0"/>
              <a:t>()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이벤트 발생 시점을 기준으로 지정된 경로에 있는 내용의 정적 스냅샷을 읽을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리스너가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연결될 때 한 번 호출된 후 하위를 포함한 데이터가 변경될 때마다 다시 호출됩니다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 이벤트는 노드의 하위에서 발생하는 특정 작업에 대응하여 발생합니다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 항목이 </a:t>
            </a:r>
            <a:r>
              <a:rPr lang="en-US" altLang="ko-KR" dirty="0" smtClean="0"/>
              <a:t>push()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새로 추가되거나 </a:t>
            </a:r>
            <a:r>
              <a:rPr lang="en-US" altLang="ko-KR" dirty="0" err="1" smtClean="0"/>
              <a:t>updateChildren</a:t>
            </a:r>
            <a:r>
              <a:rPr lang="en-US" altLang="ko-KR" dirty="0" smtClean="0"/>
              <a:t>()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업데이트되는 경우가 그 예입니다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데이터베이스의 특정 노드에 대한 변경을 수신 대기하는 데 유용할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소셜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블로깅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앱은 아래와 같이 이러한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함께 사용하여 게시물의 댓글 활동을 모니터링할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24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9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5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8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DB9-3615-47C3-ADDF-DD9CFF1C633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1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DB9-3615-47C3-ADDF-DD9CFF1C633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2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DB9-3615-47C3-ADDF-DD9CFF1C633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44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DB9-3615-47C3-ADDF-DD9CFF1C633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DB9-3615-47C3-ADDF-DD9CFF1C633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16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DB9-3615-47C3-ADDF-DD9CFF1C633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DB9-3615-47C3-ADDF-DD9CFF1C633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93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DB9-3615-47C3-ADDF-DD9CFF1C633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0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DB9-3615-47C3-ADDF-DD9CFF1C633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7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DB9-3615-47C3-ADDF-DD9CFF1C633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6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DB9-3615-47C3-ADDF-DD9CFF1C633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7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DBDB9-3615-47C3-ADDF-DD9CFF1C633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0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443942" y="3690851"/>
            <a:ext cx="736507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55869" y="2793076"/>
            <a:ext cx="774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Firebase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이용한 실시간 앱 만들기</a:t>
            </a:r>
            <a:endParaRPr lang="ko-KR" altLang="en-US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8443" y="5669280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20131098 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임한솔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1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3401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데이터베이스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7543" y="2090058"/>
            <a:ext cx="8013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 수준 </a:t>
            </a:r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build.gradle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파일에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Firebase Database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대한 종속 항목 추가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7543" y="3574768"/>
            <a:ext cx="838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DatabaseReference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 후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Firebase Database reference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받아온다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691" y="1262212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91" y="2589822"/>
            <a:ext cx="6277310" cy="3311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621" y="4323033"/>
            <a:ext cx="4447437" cy="4594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621" y="4884413"/>
            <a:ext cx="6052524" cy="37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0691" y="1207431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삽입 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4727" y="179220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정의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0" y="2161538"/>
            <a:ext cx="5174650" cy="22384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19850" y="1792206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setValue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삽입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80" y="2342610"/>
            <a:ext cx="3438525" cy="4343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0691" y="376134"/>
            <a:ext cx="3401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데이터베이스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9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0691" y="1207431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삽입 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44" y="2057400"/>
            <a:ext cx="2441854" cy="43294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87" y="2859087"/>
            <a:ext cx="5305425" cy="27146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64640" y="160754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삽입 화면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84240" y="217904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저장내용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54205" y="3409950"/>
            <a:ext cx="1857895" cy="23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10691" y="376134"/>
            <a:ext cx="3401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데이터베이스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0691" y="1207431"/>
            <a:ext cx="2794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 </a:t>
            </a:r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32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리스너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81" y="2167671"/>
            <a:ext cx="9802285" cy="39918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0691" y="376134"/>
            <a:ext cx="3401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데이터베이스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8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0691" y="1207431"/>
            <a:ext cx="3507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 </a:t>
            </a:r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조회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10" y="1977171"/>
            <a:ext cx="5366603" cy="37378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99888" y="3357562"/>
            <a:ext cx="562411" cy="16668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59500" y="1207430"/>
            <a:ext cx="3507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 </a:t>
            </a:r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일회성 조회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0" y="1977171"/>
            <a:ext cx="5766348" cy="373782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480263" y="3357562"/>
            <a:ext cx="562411" cy="16668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0691" y="376134"/>
            <a:ext cx="3401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데이터베이스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7819" y="1022465"/>
            <a:ext cx="11718029" cy="5606955"/>
            <a:chOff x="207819" y="1022465"/>
            <a:chExt cx="11718029" cy="5606955"/>
          </a:xfrm>
        </p:grpSpPr>
        <p:sp>
          <p:nvSpPr>
            <p:cNvPr id="2" name="직사각형 1"/>
            <p:cNvSpPr/>
            <p:nvPr/>
          </p:nvSpPr>
          <p:spPr>
            <a:xfrm>
              <a:off x="207819" y="1145577"/>
              <a:ext cx="11718029" cy="54838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14305" y="1022465"/>
              <a:ext cx="3486150" cy="5524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64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0691" y="1207431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 </a:t>
            </a:r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정렬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691" y="376134"/>
            <a:ext cx="3401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데이터베이스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" r="29889"/>
          <a:stretch/>
        </p:blipFill>
        <p:spPr>
          <a:xfrm>
            <a:off x="2579261" y="1793549"/>
            <a:ext cx="6876000" cy="17602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0691" y="3906593"/>
            <a:ext cx="2662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 </a:t>
            </a:r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32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필터링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261" y="4491368"/>
            <a:ext cx="68675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0691" y="1207431"/>
            <a:ext cx="4953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 </a:t>
            </a:r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정렬 및 필터 사용법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691" y="376134"/>
            <a:ext cx="3401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데이터베이스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51" y="2747595"/>
            <a:ext cx="10574256" cy="300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6217" y="4180511"/>
            <a:ext cx="9183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Reservation</a:t>
            </a: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Status </a:t>
            </a: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순으로 정렬 후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Status</a:t>
            </a: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보다 작거나 같은 값 추출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0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0691" y="1207431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81" y="2647950"/>
            <a:ext cx="10681629" cy="28130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42740" y="214094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removeValue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12705" y="2647950"/>
            <a:ext cx="1857895" cy="23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10691" y="376134"/>
            <a:ext cx="3401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데이터베이스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32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0691" y="1207431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 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42" y="2899280"/>
            <a:ext cx="8154337" cy="20680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803900" y="3302000"/>
            <a:ext cx="330200" cy="368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02640" y="293266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수정할 </a:t>
            </a:r>
            <a:r>
              <a:rPr lang="ko-KR" altLang="en-US" smtClean="0"/>
              <a:t>모델 객체</a:t>
            </a:r>
            <a:endParaRPr lang="ko-KR" altLang="en-US"/>
          </a:p>
        </p:txBody>
      </p:sp>
      <p:cxnSp>
        <p:nvCxnSpPr>
          <p:cNvPr id="13" name="꺾인 연결선 12"/>
          <p:cNvCxnSpPr>
            <a:stCxn id="10" idx="1"/>
            <a:endCxn id="4" idx="0"/>
          </p:cNvCxnSpPr>
          <p:nvPr/>
        </p:nvCxnSpPr>
        <p:spPr>
          <a:xfrm rot="10800000" flipV="1">
            <a:off x="5969000" y="3117334"/>
            <a:ext cx="433640" cy="184666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303778" y="4292600"/>
            <a:ext cx="4446521" cy="368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</a:t>
            </a:r>
            <a:r>
              <a:rPr lang="ko-KR" altLang="en-US" dirty="0" smtClean="0"/>
              <a:t>할 </a:t>
            </a:r>
            <a:r>
              <a:rPr lang="en-US" altLang="ko-KR" dirty="0" smtClean="0"/>
              <a:t>DB reference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03820" y="221879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updateChildren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691" y="376134"/>
            <a:ext cx="3401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데이터베이스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0831" y="2899280"/>
            <a:ext cx="3553069" cy="402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3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0691" y="1207431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691" y="376134"/>
            <a:ext cx="3401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데이터베이스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58" y="1312939"/>
            <a:ext cx="4543425" cy="528637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839483" y="1189827"/>
            <a:ext cx="8724900" cy="5514995"/>
            <a:chOff x="1839483" y="1189827"/>
            <a:chExt cx="8724900" cy="5514995"/>
          </a:xfrm>
        </p:grpSpPr>
        <p:sp>
          <p:nvSpPr>
            <p:cNvPr id="8" name="직사각형 7"/>
            <p:cNvSpPr/>
            <p:nvPr/>
          </p:nvSpPr>
          <p:spPr>
            <a:xfrm>
              <a:off x="2011637" y="1189827"/>
              <a:ext cx="8380592" cy="551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9483" y="2203526"/>
              <a:ext cx="8724900" cy="350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34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6524" y="1419410"/>
            <a:ext cx="651332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Firebase 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소개</a:t>
            </a:r>
            <a:endParaRPr lang="en-US" altLang="ko-KR" sz="3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시작하기</a:t>
            </a:r>
            <a:endParaRPr lang="en-US" altLang="ko-KR" sz="3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인증</a:t>
            </a:r>
            <a:endParaRPr lang="en-US" altLang="ko-KR" sz="3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데이터 베이스</a:t>
            </a:r>
            <a:endParaRPr lang="en-US" altLang="ko-KR" sz="3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저장소를 이용한 사진 업로드</a:t>
            </a:r>
            <a:endParaRPr lang="en-US" altLang="ko-KR" sz="3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0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4666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저장소를 이용한 사진 업로드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691" y="1207431"/>
            <a:ext cx="2682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사진 불러오기</a:t>
            </a:r>
            <a:endParaRPr lang="en-US" altLang="ko-KR" sz="3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96" y="2331131"/>
            <a:ext cx="6612085" cy="13301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4727" y="1983262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갤러리 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인텐트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4727" y="3784371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사진 세팅 및 경로 수정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70" y="4153703"/>
            <a:ext cx="6221470" cy="21559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965" y="6154057"/>
            <a:ext cx="10646454" cy="64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4666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저장소를 이용한 사진 업로드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691" y="1207431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사진 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삽입</a:t>
            </a:r>
            <a:endParaRPr lang="en-US" altLang="ko-KR" sz="3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4727" y="1983262"/>
            <a:ext cx="677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FirebaseStrorage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생성 후 </a:t>
            </a:r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StorageReference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66" y="2448400"/>
            <a:ext cx="9389385" cy="41091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032" y="3341252"/>
            <a:ext cx="8822105" cy="34852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44727" y="2918845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2,  </a:t>
            </a:r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putFile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후 사진의 이름과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URL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저장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0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4666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저장소를 이용한 사진 업로드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691" y="1207431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사진 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</a:t>
            </a:r>
            <a:endParaRPr lang="en-US" altLang="ko-KR" sz="3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5349" y="2127406"/>
            <a:ext cx="547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이미지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Reference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접근 후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delete()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삭제 한다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9" y="2619850"/>
            <a:ext cx="9778201" cy="34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99273" y="1771650"/>
            <a:ext cx="3457575" cy="7524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 선택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글 입력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99273" y="3162300"/>
            <a:ext cx="3457575" cy="7524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사진 </a:t>
            </a:r>
            <a:r>
              <a:rPr lang="en-US" altLang="ko-KR" dirty="0" smtClean="0"/>
              <a:t>Storage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3" idx="2"/>
            <a:endCxn id="8" idx="0"/>
          </p:cNvCxnSpPr>
          <p:nvPr/>
        </p:nvCxnSpPr>
        <p:spPr>
          <a:xfrm>
            <a:off x="5628061" y="2524125"/>
            <a:ext cx="0" cy="63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899273" y="4552950"/>
            <a:ext cx="3457575" cy="7524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r>
              <a:rPr lang="ko-KR" altLang="en-US" dirty="0" smtClean="0"/>
              <a:t>에 글과 사진의 정보 저장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3" idx="0"/>
          </p:cNvCxnSpPr>
          <p:nvPr/>
        </p:nvCxnSpPr>
        <p:spPr>
          <a:xfrm>
            <a:off x="5628061" y="3914775"/>
            <a:ext cx="0" cy="63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42049" y="4049196"/>
            <a:ext cx="414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 저장 후 사진의 이름과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retrun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334807" y="4049196"/>
            <a:ext cx="11900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796002" y="4049196"/>
            <a:ext cx="3765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153399" y="3169205"/>
            <a:ext cx="26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삭제 시 </a:t>
            </a:r>
            <a:r>
              <a:rPr lang="en-US" altLang="ko-KR" dirty="0" smtClean="0"/>
              <a:t>Reference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29" idx="1"/>
            <a:endCxn id="15" idx="0"/>
          </p:cNvCxnSpPr>
          <p:nvPr/>
        </p:nvCxnSpPr>
        <p:spPr>
          <a:xfrm rot="10800000" flipV="1">
            <a:off x="7914059" y="3353870"/>
            <a:ext cx="239340" cy="6953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524874" y="4936093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Glide</a:t>
            </a:r>
            <a:r>
              <a:rPr lang="ko-KR" altLang="en-US" dirty="0" smtClean="0"/>
              <a:t>로 사진 불러오기</a:t>
            </a:r>
            <a:endParaRPr lang="ko-KR" altLang="en-US" dirty="0"/>
          </a:p>
        </p:txBody>
      </p:sp>
      <p:cxnSp>
        <p:nvCxnSpPr>
          <p:cNvPr id="35" name="꺾인 연결선 34"/>
          <p:cNvCxnSpPr>
            <a:stCxn id="34" idx="1"/>
            <a:endCxn id="28" idx="2"/>
          </p:cNvCxnSpPr>
          <p:nvPr/>
        </p:nvCxnSpPr>
        <p:spPr>
          <a:xfrm rot="10800000" flipH="1">
            <a:off x="8524873" y="4418529"/>
            <a:ext cx="459415" cy="702231"/>
          </a:xfrm>
          <a:prstGeom prst="bentConnector4">
            <a:avLst>
              <a:gd name="adj1" fmla="val -49759"/>
              <a:gd name="adj2" fmla="val 631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1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3749" y="2578440"/>
            <a:ext cx="58388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간단한 소스 구성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성이 필요할 경우 용이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서버 구축 필요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3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443942" y="3690851"/>
            <a:ext cx="736507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28075" y="2920076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endParaRPr lang="ko-KR" altLang="en-US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1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2626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Firebase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소개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774" y="2025990"/>
            <a:ext cx="113062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Google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통합 앱 플랫폼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웹과 모바일 개발에 필요한 기능을 제공하는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Baas(Backend as a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서버를 따로 설계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구현하지 않고 프론트 개발에 집중 가능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제품 개발과 제품 성장을 도와준다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제품 개발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데이터 베이스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인증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클라우드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저장소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제품 성장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애널리틱스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다이나믹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링크 등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2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시작하기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91" y="2017652"/>
            <a:ext cx="3469079" cy="44917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9573" y="1258449"/>
            <a:ext cx="169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 등록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403" y="2399402"/>
            <a:ext cx="4168481" cy="30391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916" y="2399402"/>
            <a:ext cx="3617734" cy="3039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30626" y="1258449"/>
            <a:ext cx="3480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28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구성파일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다운로드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1116" y="1258449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Firebase SDK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추가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6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시작하기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39" y="1502784"/>
            <a:ext cx="8153400" cy="46005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873939" y="2302626"/>
            <a:ext cx="815340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73939" y="3687806"/>
            <a:ext cx="815340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73939" y="2983775"/>
            <a:ext cx="815340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인증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구글 인증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7543" y="2090058"/>
            <a:ext cx="7353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 수준 </a:t>
            </a:r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build.gradle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파일에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Firebase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인증에 대한 종속 항목 추가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018" y="2651438"/>
            <a:ext cx="4591050" cy="361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37543" y="3574768"/>
            <a:ext cx="713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onCreat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구글 </a:t>
            </a:r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SignClient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옵션 지정 후 생성 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Auth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초기화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018" y="4399078"/>
            <a:ext cx="5610225" cy="1676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0691" y="1262212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018" y="3938613"/>
            <a:ext cx="32289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인증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구글 인증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0691" y="1207431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인증 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96" y="2459390"/>
            <a:ext cx="4496633" cy="9696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6643" y="1846987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버튼 클릭 시 </a:t>
            </a:r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GoogleSignIn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Intent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실행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6643" y="3697818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실행된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Intent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파싱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후 판단 함수 호출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3397" y="2570887"/>
            <a:ext cx="525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결과로 받은 계정 정보의 값을 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파싱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후 결과 확인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08" y="4176712"/>
            <a:ext cx="5219700" cy="25431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728" y="2940219"/>
            <a:ext cx="55911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인증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구글 인증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691" y="1207431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인증 후 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7" y="2969600"/>
            <a:ext cx="3857625" cy="1933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2643" y="267567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UI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306" y="2012033"/>
            <a:ext cx="2355514" cy="37388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751" y="2012033"/>
            <a:ext cx="2279446" cy="37388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9621" y="2012033"/>
            <a:ext cx="2360325" cy="37388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27031" y="149981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전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3319" y="149981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18152" y="149981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후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6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4106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91" y="376134"/>
            <a:ext cx="2696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인증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8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구글인증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691" y="1207431"/>
            <a:ext cx="1704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 밖에</a:t>
            </a:r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..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15004" y="2260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4850" y="2062320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리스너를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통해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UI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7462" y="206232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다른 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인텐트에서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유저 정보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91" y="2955212"/>
            <a:ext cx="6121757" cy="30137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48" y="2955212"/>
            <a:ext cx="5309268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385</Words>
  <Application>Microsoft Office PowerPoint</Application>
  <PresentationFormat>와이드스크린</PresentationFormat>
  <Paragraphs>111</Paragraphs>
  <Slides>25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105</cp:revision>
  <dcterms:created xsi:type="dcterms:W3CDTF">2018-06-04T08:55:48Z</dcterms:created>
  <dcterms:modified xsi:type="dcterms:W3CDTF">2018-06-05T04:06:04Z</dcterms:modified>
</cp:coreProperties>
</file>